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3"/>
  </p:notesMasterIdLst>
  <p:sldIdLst>
    <p:sldId id="256" r:id="rId2"/>
    <p:sldId id="261" r:id="rId3"/>
    <p:sldId id="262" r:id="rId4"/>
    <p:sldId id="257" r:id="rId5"/>
    <p:sldId id="258" r:id="rId6"/>
    <p:sldId id="259" r:id="rId7"/>
    <p:sldId id="271" r:id="rId8"/>
    <p:sldId id="263" r:id="rId9"/>
    <p:sldId id="260" r:id="rId10"/>
    <p:sldId id="276" r:id="rId11"/>
    <p:sldId id="264" r:id="rId12"/>
    <p:sldId id="277" r:id="rId13"/>
    <p:sldId id="279" r:id="rId14"/>
    <p:sldId id="280" r:id="rId15"/>
    <p:sldId id="267" r:id="rId16"/>
    <p:sldId id="281" r:id="rId17"/>
    <p:sldId id="282" r:id="rId18"/>
    <p:sldId id="268" r:id="rId19"/>
    <p:sldId id="272" r:id="rId20"/>
    <p:sldId id="269" r:id="rId21"/>
    <p:sldId id="273" r:id="rId22"/>
    <p:sldId id="283" r:id="rId23"/>
    <p:sldId id="284" r:id="rId24"/>
    <p:sldId id="275" r:id="rId25"/>
    <p:sldId id="291" r:id="rId26"/>
    <p:sldId id="285" r:id="rId27"/>
    <p:sldId id="286" r:id="rId28"/>
    <p:sldId id="289" r:id="rId29"/>
    <p:sldId id="287" r:id="rId30"/>
    <p:sldId id="288" r:id="rId31"/>
    <p:sldId id="292" r:id="rId3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7" d="100"/>
          <a:sy n="87" d="100"/>
        </p:scale>
        <p:origin x="146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43454A-AEA7-431A-A3EB-7DBE7E98CF00}" type="doc">
      <dgm:prSet loTypeId="urn:microsoft.com/office/officeart/2005/8/layout/cycle6" loCatId="cycle" qsTypeId="urn:microsoft.com/office/officeart/2005/8/quickstyle/simple1" qsCatId="simple" csTypeId="urn:microsoft.com/office/officeart/2005/8/colors/colorful1#1" csCatId="colorful" phldr="1"/>
      <dgm:spPr/>
      <dgm:t>
        <a:bodyPr/>
        <a:lstStyle/>
        <a:p>
          <a:pPr rtl="1"/>
          <a:endParaRPr lang="fa-IR"/>
        </a:p>
      </dgm:t>
    </dgm:pt>
    <dgm:pt modelId="{36BD8168-2A7F-436C-8CD9-1B253B9FD2F1}">
      <dgm:prSet phldrT="[Text]"/>
      <dgm:spPr/>
      <dgm:t>
        <a:bodyPr/>
        <a:lstStyle/>
        <a:p>
          <a:pPr rtl="1"/>
          <a:r>
            <a:rPr lang="en-US" b="1" dirty="0" smtClean="0"/>
            <a:t>patient support</a:t>
          </a:r>
          <a:endParaRPr lang="fa-IR" b="1" dirty="0"/>
        </a:p>
      </dgm:t>
    </dgm:pt>
    <dgm:pt modelId="{8F45175C-F861-4DD8-9D72-758EE5B9B485}" type="parTrans" cxnId="{AF6FD799-4837-40BC-93F4-E132D93CD90E}">
      <dgm:prSet/>
      <dgm:spPr/>
      <dgm:t>
        <a:bodyPr/>
        <a:lstStyle/>
        <a:p>
          <a:pPr rtl="1"/>
          <a:endParaRPr lang="fa-IR"/>
        </a:p>
      </dgm:t>
    </dgm:pt>
    <dgm:pt modelId="{0AAEDAE8-5CA7-46B0-A59A-72BF9A7908A5}" type="sibTrans" cxnId="{AF6FD799-4837-40BC-93F4-E132D93CD90E}">
      <dgm:prSet/>
      <dgm:spPr/>
      <dgm:t>
        <a:bodyPr/>
        <a:lstStyle/>
        <a:p>
          <a:pPr rtl="1"/>
          <a:endParaRPr lang="fa-IR"/>
        </a:p>
      </dgm:t>
    </dgm:pt>
    <dgm:pt modelId="{36865243-B1E1-4CAC-87E6-7203DA0118C0}">
      <dgm:prSet phldrT="[Text]"/>
      <dgm:spPr/>
      <dgm:t>
        <a:bodyPr/>
        <a:lstStyle/>
        <a:p>
          <a:pPr rtl="1">
            <a:lnSpc>
              <a:spcPct val="150000"/>
            </a:lnSpc>
          </a:pPr>
          <a:r>
            <a:rPr lang="en-US" b="1" dirty="0" smtClean="0"/>
            <a:t>smoking cessation</a:t>
          </a:r>
          <a:endParaRPr lang="fa-IR" b="1" dirty="0"/>
        </a:p>
      </dgm:t>
    </dgm:pt>
    <dgm:pt modelId="{F9EF9ECC-48F8-46A8-BBB0-0ECF7539C0D9}" type="parTrans" cxnId="{08EDA9F3-3716-49BD-A912-8C8D26EC2D9B}">
      <dgm:prSet/>
      <dgm:spPr/>
      <dgm:t>
        <a:bodyPr/>
        <a:lstStyle/>
        <a:p>
          <a:pPr rtl="1"/>
          <a:endParaRPr lang="fa-IR"/>
        </a:p>
      </dgm:t>
    </dgm:pt>
    <dgm:pt modelId="{3E388717-C852-438B-978C-DA94F5C77512}" type="sibTrans" cxnId="{08EDA9F3-3716-49BD-A912-8C8D26EC2D9B}">
      <dgm:prSet/>
      <dgm:spPr/>
      <dgm:t>
        <a:bodyPr/>
        <a:lstStyle/>
        <a:p>
          <a:pPr rtl="1"/>
          <a:endParaRPr lang="fa-IR"/>
        </a:p>
      </dgm:t>
    </dgm:pt>
    <dgm:pt modelId="{C38BC9DF-9509-4E4D-9AF7-501E7DDA131A}">
      <dgm:prSet phldrT="[Text]"/>
      <dgm:spPr/>
      <dgm:t>
        <a:bodyPr/>
        <a:lstStyle/>
        <a:p>
          <a:pPr rtl="1">
            <a:lnSpc>
              <a:spcPct val="150000"/>
            </a:lnSpc>
          </a:pPr>
          <a:r>
            <a:rPr lang="en-US" b="1" dirty="0" smtClean="0"/>
            <a:t>Disease </a:t>
          </a:r>
        </a:p>
        <a:p>
          <a:pPr rtl="1">
            <a:lnSpc>
              <a:spcPct val="150000"/>
            </a:lnSpc>
          </a:pPr>
          <a:r>
            <a:rPr lang="en-US" b="1" dirty="0" smtClean="0"/>
            <a:t>prevention</a:t>
          </a:r>
          <a:endParaRPr lang="fa-IR" b="1" dirty="0"/>
        </a:p>
      </dgm:t>
    </dgm:pt>
    <dgm:pt modelId="{7827360F-312E-4CB5-AF5D-53DF78EC8B71}" type="parTrans" cxnId="{F96EFFC4-4D79-4949-8F91-A74117D8D83D}">
      <dgm:prSet/>
      <dgm:spPr/>
      <dgm:t>
        <a:bodyPr/>
        <a:lstStyle/>
        <a:p>
          <a:pPr rtl="1"/>
          <a:endParaRPr lang="fa-IR"/>
        </a:p>
      </dgm:t>
    </dgm:pt>
    <dgm:pt modelId="{1FB8FB8F-14A8-4881-B119-FD092BAB10B1}" type="sibTrans" cxnId="{F96EFFC4-4D79-4949-8F91-A74117D8D83D}">
      <dgm:prSet/>
      <dgm:spPr/>
      <dgm:t>
        <a:bodyPr/>
        <a:lstStyle/>
        <a:p>
          <a:pPr rtl="1"/>
          <a:endParaRPr lang="fa-IR"/>
        </a:p>
      </dgm:t>
    </dgm:pt>
    <dgm:pt modelId="{87694EFA-DE3D-4DF1-9978-3EF16BABC0AB}">
      <dgm:prSet phldrT="[Text]"/>
      <dgm:spPr/>
      <dgm:t>
        <a:bodyPr/>
        <a:lstStyle/>
        <a:p>
          <a:pPr rtl="1"/>
          <a:r>
            <a:rPr lang="en-US" b="1" dirty="0" smtClean="0"/>
            <a:t>cardiac rehabilitation</a:t>
          </a:r>
          <a:endParaRPr lang="fa-IR" b="1" dirty="0"/>
        </a:p>
      </dgm:t>
    </dgm:pt>
    <dgm:pt modelId="{F06916C7-8F4E-4E9C-B577-08A5294C626E}" type="parTrans" cxnId="{8DB094A6-CA04-4B84-A1A7-2711ED3D4186}">
      <dgm:prSet/>
      <dgm:spPr/>
      <dgm:t>
        <a:bodyPr/>
        <a:lstStyle/>
        <a:p>
          <a:pPr rtl="1"/>
          <a:endParaRPr lang="fa-IR"/>
        </a:p>
      </dgm:t>
    </dgm:pt>
    <dgm:pt modelId="{35325EF7-BA68-4B26-A12A-697632E8BB0A}" type="sibTrans" cxnId="{8DB094A6-CA04-4B84-A1A7-2711ED3D4186}">
      <dgm:prSet/>
      <dgm:spPr/>
      <dgm:t>
        <a:bodyPr/>
        <a:lstStyle/>
        <a:p>
          <a:pPr rtl="1"/>
          <a:endParaRPr lang="fa-IR"/>
        </a:p>
      </dgm:t>
    </dgm:pt>
    <dgm:pt modelId="{395B8104-AE55-4DB5-AAD7-22FBCE531CAC}">
      <dgm:prSet phldrT="[Text]"/>
      <dgm:spPr/>
      <dgm:t>
        <a:bodyPr/>
        <a:lstStyle/>
        <a:p>
          <a:pPr rtl="1"/>
          <a:r>
            <a:rPr lang="en-US" b="1" dirty="0" smtClean="0"/>
            <a:t>diabetes management</a:t>
          </a:r>
          <a:endParaRPr lang="fa-IR" b="1" dirty="0"/>
        </a:p>
      </dgm:t>
    </dgm:pt>
    <dgm:pt modelId="{1FF7C56E-B96F-4A72-A61F-03C1CC10E997}" type="parTrans" cxnId="{D945DF4C-013C-41ED-AB54-B53E06E83860}">
      <dgm:prSet/>
      <dgm:spPr/>
      <dgm:t>
        <a:bodyPr/>
        <a:lstStyle/>
        <a:p>
          <a:pPr rtl="1"/>
          <a:endParaRPr lang="fa-IR"/>
        </a:p>
      </dgm:t>
    </dgm:pt>
    <dgm:pt modelId="{48B69392-9B96-4473-BA2A-E62440093706}" type="sibTrans" cxnId="{D945DF4C-013C-41ED-AB54-B53E06E83860}">
      <dgm:prSet/>
      <dgm:spPr/>
      <dgm:t>
        <a:bodyPr/>
        <a:lstStyle/>
        <a:p>
          <a:pPr rtl="1"/>
          <a:endParaRPr lang="fa-IR"/>
        </a:p>
      </dgm:t>
    </dgm:pt>
    <dgm:pt modelId="{2A06E319-A056-4DD2-B643-9AFBF450A33E}">
      <dgm:prSet/>
      <dgm:spPr/>
      <dgm:t>
        <a:bodyPr/>
        <a:lstStyle/>
        <a:p>
          <a:pPr rtl="1">
            <a:lnSpc>
              <a:spcPct val="150000"/>
            </a:lnSpc>
          </a:pPr>
          <a:r>
            <a:rPr lang="en-US" b="1" dirty="0" smtClean="0"/>
            <a:t>management of adolescent obesity</a:t>
          </a:r>
          <a:endParaRPr lang="fa-IR" b="1" dirty="0"/>
        </a:p>
      </dgm:t>
    </dgm:pt>
    <dgm:pt modelId="{17A3A299-82D3-405D-B60D-8A965386E13A}" type="parTrans" cxnId="{4CC0A542-E08E-446A-9C71-28C54F32EC66}">
      <dgm:prSet/>
      <dgm:spPr/>
      <dgm:t>
        <a:bodyPr/>
        <a:lstStyle/>
        <a:p>
          <a:pPr rtl="1"/>
          <a:endParaRPr lang="fa-IR"/>
        </a:p>
      </dgm:t>
    </dgm:pt>
    <dgm:pt modelId="{67603C6A-C6CC-42AF-B208-74FB2FA0A375}" type="sibTrans" cxnId="{4CC0A542-E08E-446A-9C71-28C54F32EC66}">
      <dgm:prSet/>
      <dgm:spPr/>
      <dgm:t>
        <a:bodyPr/>
        <a:lstStyle/>
        <a:p>
          <a:pPr rtl="1"/>
          <a:endParaRPr lang="fa-IR"/>
        </a:p>
      </dgm:t>
    </dgm:pt>
    <dgm:pt modelId="{F93EE66E-F017-4B69-BCAA-FAF5C7F9022C}" type="pres">
      <dgm:prSet presAssocID="{3843454A-AEA7-431A-A3EB-7DBE7E98CF00}" presName="cycle" presStyleCnt="0">
        <dgm:presLayoutVars>
          <dgm:dir/>
          <dgm:resizeHandles val="exact"/>
        </dgm:presLayoutVars>
      </dgm:prSet>
      <dgm:spPr/>
      <dgm:t>
        <a:bodyPr/>
        <a:lstStyle/>
        <a:p>
          <a:pPr rtl="1"/>
          <a:endParaRPr lang="fa-IR"/>
        </a:p>
      </dgm:t>
    </dgm:pt>
    <dgm:pt modelId="{02C7DCC1-0F28-439A-8FD3-2EFD8B531F4B}" type="pres">
      <dgm:prSet presAssocID="{36BD8168-2A7F-436C-8CD9-1B253B9FD2F1}" presName="node" presStyleLbl="node1" presStyleIdx="0" presStyleCnt="6" custScaleX="141278" custScaleY="116383">
        <dgm:presLayoutVars>
          <dgm:bulletEnabled val="1"/>
        </dgm:presLayoutVars>
      </dgm:prSet>
      <dgm:spPr/>
      <dgm:t>
        <a:bodyPr/>
        <a:lstStyle/>
        <a:p>
          <a:pPr rtl="1"/>
          <a:endParaRPr lang="fa-IR"/>
        </a:p>
      </dgm:t>
    </dgm:pt>
    <dgm:pt modelId="{79657AD5-9C90-420B-A117-2F0CF5016C91}" type="pres">
      <dgm:prSet presAssocID="{36BD8168-2A7F-436C-8CD9-1B253B9FD2F1}" presName="spNode" presStyleCnt="0"/>
      <dgm:spPr/>
    </dgm:pt>
    <dgm:pt modelId="{8C26A636-08E8-48CE-9485-FB5702E370D1}" type="pres">
      <dgm:prSet presAssocID="{0AAEDAE8-5CA7-46B0-A59A-72BF9A7908A5}" presName="sibTrans" presStyleLbl="sibTrans1D1" presStyleIdx="0" presStyleCnt="6"/>
      <dgm:spPr/>
      <dgm:t>
        <a:bodyPr/>
        <a:lstStyle/>
        <a:p>
          <a:pPr rtl="1"/>
          <a:endParaRPr lang="fa-IR"/>
        </a:p>
      </dgm:t>
    </dgm:pt>
    <dgm:pt modelId="{6C1568C8-B6DB-4CE1-AE94-F629A310A4CA}" type="pres">
      <dgm:prSet presAssocID="{36865243-B1E1-4CAC-87E6-7203DA0118C0}" presName="node" presStyleLbl="node1" presStyleIdx="1" presStyleCnt="6" custScaleX="148084" custScaleY="138892">
        <dgm:presLayoutVars>
          <dgm:bulletEnabled val="1"/>
        </dgm:presLayoutVars>
      </dgm:prSet>
      <dgm:spPr/>
      <dgm:t>
        <a:bodyPr/>
        <a:lstStyle/>
        <a:p>
          <a:pPr rtl="1"/>
          <a:endParaRPr lang="fa-IR"/>
        </a:p>
      </dgm:t>
    </dgm:pt>
    <dgm:pt modelId="{FD77E2B0-52F9-4FFF-AC10-D9CB8B8116C3}" type="pres">
      <dgm:prSet presAssocID="{36865243-B1E1-4CAC-87E6-7203DA0118C0}" presName="spNode" presStyleCnt="0"/>
      <dgm:spPr/>
    </dgm:pt>
    <dgm:pt modelId="{C163D0B6-5470-487E-BD21-929D7A0E882A}" type="pres">
      <dgm:prSet presAssocID="{3E388717-C852-438B-978C-DA94F5C77512}" presName="sibTrans" presStyleLbl="sibTrans1D1" presStyleIdx="1" presStyleCnt="6"/>
      <dgm:spPr/>
      <dgm:t>
        <a:bodyPr/>
        <a:lstStyle/>
        <a:p>
          <a:pPr rtl="1"/>
          <a:endParaRPr lang="fa-IR"/>
        </a:p>
      </dgm:t>
    </dgm:pt>
    <dgm:pt modelId="{D4763D19-30E2-4D4B-9D43-92FF0E3F992E}" type="pres">
      <dgm:prSet presAssocID="{C38BC9DF-9509-4E4D-9AF7-501E7DDA131A}" presName="node" presStyleLbl="node1" presStyleIdx="2" presStyleCnt="6" custScaleX="119801" custScaleY="139175">
        <dgm:presLayoutVars>
          <dgm:bulletEnabled val="1"/>
        </dgm:presLayoutVars>
      </dgm:prSet>
      <dgm:spPr/>
      <dgm:t>
        <a:bodyPr/>
        <a:lstStyle/>
        <a:p>
          <a:pPr rtl="1"/>
          <a:endParaRPr lang="fa-IR"/>
        </a:p>
      </dgm:t>
    </dgm:pt>
    <dgm:pt modelId="{122538A8-A3E4-4265-8ED2-FA937478EDA2}" type="pres">
      <dgm:prSet presAssocID="{C38BC9DF-9509-4E4D-9AF7-501E7DDA131A}" presName="spNode" presStyleCnt="0"/>
      <dgm:spPr/>
    </dgm:pt>
    <dgm:pt modelId="{F2C90B63-7A10-48DB-B82A-F80C9D884AEE}" type="pres">
      <dgm:prSet presAssocID="{1FB8FB8F-14A8-4881-B119-FD092BAB10B1}" presName="sibTrans" presStyleLbl="sibTrans1D1" presStyleIdx="2" presStyleCnt="6"/>
      <dgm:spPr/>
      <dgm:t>
        <a:bodyPr/>
        <a:lstStyle/>
        <a:p>
          <a:pPr rtl="1"/>
          <a:endParaRPr lang="fa-IR"/>
        </a:p>
      </dgm:t>
    </dgm:pt>
    <dgm:pt modelId="{4FF5F300-95CC-4B03-8EDB-9C3885DFEB46}" type="pres">
      <dgm:prSet presAssocID="{2A06E319-A056-4DD2-B643-9AFBF450A33E}" presName="node" presStyleLbl="node1" presStyleIdx="3" presStyleCnt="6" custScaleX="144390" custScaleY="140387">
        <dgm:presLayoutVars>
          <dgm:bulletEnabled val="1"/>
        </dgm:presLayoutVars>
      </dgm:prSet>
      <dgm:spPr/>
      <dgm:t>
        <a:bodyPr/>
        <a:lstStyle/>
        <a:p>
          <a:pPr rtl="1"/>
          <a:endParaRPr lang="fa-IR"/>
        </a:p>
      </dgm:t>
    </dgm:pt>
    <dgm:pt modelId="{21FE8BEF-7122-4A85-9C66-216BAFEAA14A}" type="pres">
      <dgm:prSet presAssocID="{2A06E319-A056-4DD2-B643-9AFBF450A33E}" presName="spNode" presStyleCnt="0"/>
      <dgm:spPr/>
    </dgm:pt>
    <dgm:pt modelId="{6F38963F-447A-485D-9F29-421C48069497}" type="pres">
      <dgm:prSet presAssocID="{67603C6A-C6CC-42AF-B208-74FB2FA0A375}" presName="sibTrans" presStyleLbl="sibTrans1D1" presStyleIdx="3" presStyleCnt="6"/>
      <dgm:spPr/>
      <dgm:t>
        <a:bodyPr/>
        <a:lstStyle/>
        <a:p>
          <a:pPr rtl="1"/>
          <a:endParaRPr lang="fa-IR"/>
        </a:p>
      </dgm:t>
    </dgm:pt>
    <dgm:pt modelId="{A067E624-46E9-46C8-B788-00347AB8E6DB}" type="pres">
      <dgm:prSet presAssocID="{87694EFA-DE3D-4DF1-9978-3EF16BABC0AB}" presName="node" presStyleLbl="node1" presStyleIdx="4" presStyleCnt="6" custScaleX="124042" custScaleY="167281">
        <dgm:presLayoutVars>
          <dgm:bulletEnabled val="1"/>
        </dgm:presLayoutVars>
      </dgm:prSet>
      <dgm:spPr/>
      <dgm:t>
        <a:bodyPr/>
        <a:lstStyle/>
        <a:p>
          <a:pPr rtl="1"/>
          <a:endParaRPr lang="fa-IR"/>
        </a:p>
      </dgm:t>
    </dgm:pt>
    <dgm:pt modelId="{DC8E99E8-6599-4D78-B8A5-D45E77615321}" type="pres">
      <dgm:prSet presAssocID="{87694EFA-DE3D-4DF1-9978-3EF16BABC0AB}" presName="spNode" presStyleCnt="0"/>
      <dgm:spPr/>
    </dgm:pt>
    <dgm:pt modelId="{E8414708-1C86-4C05-A45B-77664BFF9F6B}" type="pres">
      <dgm:prSet presAssocID="{35325EF7-BA68-4B26-A12A-697632E8BB0A}" presName="sibTrans" presStyleLbl="sibTrans1D1" presStyleIdx="4" presStyleCnt="6"/>
      <dgm:spPr/>
      <dgm:t>
        <a:bodyPr/>
        <a:lstStyle/>
        <a:p>
          <a:pPr rtl="1"/>
          <a:endParaRPr lang="fa-IR"/>
        </a:p>
      </dgm:t>
    </dgm:pt>
    <dgm:pt modelId="{ED2393AE-CBE9-458C-B8ED-FDD08958BEB2}" type="pres">
      <dgm:prSet presAssocID="{395B8104-AE55-4DB5-AAD7-22FBCE531CAC}" presName="node" presStyleLbl="node1" presStyleIdx="5" presStyleCnt="6" custScaleX="125598" custScaleY="130715">
        <dgm:presLayoutVars>
          <dgm:bulletEnabled val="1"/>
        </dgm:presLayoutVars>
      </dgm:prSet>
      <dgm:spPr/>
      <dgm:t>
        <a:bodyPr/>
        <a:lstStyle/>
        <a:p>
          <a:pPr rtl="1"/>
          <a:endParaRPr lang="fa-IR"/>
        </a:p>
      </dgm:t>
    </dgm:pt>
    <dgm:pt modelId="{5FC21725-0579-4ABB-BCA1-F76D18E07B4F}" type="pres">
      <dgm:prSet presAssocID="{395B8104-AE55-4DB5-AAD7-22FBCE531CAC}" presName="spNode" presStyleCnt="0"/>
      <dgm:spPr/>
    </dgm:pt>
    <dgm:pt modelId="{6759ABF9-CCBF-4334-BDE3-A602FCE33AC3}" type="pres">
      <dgm:prSet presAssocID="{48B69392-9B96-4473-BA2A-E62440093706}" presName="sibTrans" presStyleLbl="sibTrans1D1" presStyleIdx="5" presStyleCnt="6"/>
      <dgm:spPr/>
      <dgm:t>
        <a:bodyPr/>
        <a:lstStyle/>
        <a:p>
          <a:pPr rtl="1"/>
          <a:endParaRPr lang="fa-IR"/>
        </a:p>
      </dgm:t>
    </dgm:pt>
  </dgm:ptLst>
  <dgm:cxnLst>
    <dgm:cxn modelId="{0D50D6D5-358B-49E1-9B45-DDDD89C55559}" type="presOf" srcId="{35325EF7-BA68-4B26-A12A-697632E8BB0A}" destId="{E8414708-1C86-4C05-A45B-77664BFF9F6B}" srcOrd="0" destOrd="0" presId="urn:microsoft.com/office/officeart/2005/8/layout/cycle6"/>
    <dgm:cxn modelId="{E64F2A3F-E0CC-4DE0-8C87-FB16AA07F081}" type="presOf" srcId="{3843454A-AEA7-431A-A3EB-7DBE7E98CF00}" destId="{F93EE66E-F017-4B69-BCAA-FAF5C7F9022C}" srcOrd="0" destOrd="0" presId="urn:microsoft.com/office/officeart/2005/8/layout/cycle6"/>
    <dgm:cxn modelId="{E19E63A6-E66D-4B6F-BB73-D69FF7274CC2}" type="presOf" srcId="{48B69392-9B96-4473-BA2A-E62440093706}" destId="{6759ABF9-CCBF-4334-BDE3-A602FCE33AC3}" srcOrd="0" destOrd="0" presId="urn:microsoft.com/office/officeart/2005/8/layout/cycle6"/>
    <dgm:cxn modelId="{0DFB779F-4F73-4676-909C-1924F55DF6E6}" type="presOf" srcId="{87694EFA-DE3D-4DF1-9978-3EF16BABC0AB}" destId="{A067E624-46E9-46C8-B788-00347AB8E6DB}" srcOrd="0" destOrd="0" presId="urn:microsoft.com/office/officeart/2005/8/layout/cycle6"/>
    <dgm:cxn modelId="{8DB094A6-CA04-4B84-A1A7-2711ED3D4186}" srcId="{3843454A-AEA7-431A-A3EB-7DBE7E98CF00}" destId="{87694EFA-DE3D-4DF1-9978-3EF16BABC0AB}" srcOrd="4" destOrd="0" parTransId="{F06916C7-8F4E-4E9C-B577-08A5294C626E}" sibTransId="{35325EF7-BA68-4B26-A12A-697632E8BB0A}"/>
    <dgm:cxn modelId="{5C4C01B7-C812-4B36-B09A-470AAE4A1110}" type="presOf" srcId="{2A06E319-A056-4DD2-B643-9AFBF450A33E}" destId="{4FF5F300-95CC-4B03-8EDB-9C3885DFEB46}" srcOrd="0" destOrd="0" presId="urn:microsoft.com/office/officeart/2005/8/layout/cycle6"/>
    <dgm:cxn modelId="{63F9DF4F-F977-4938-8AC7-3BA4673F1D38}" type="presOf" srcId="{395B8104-AE55-4DB5-AAD7-22FBCE531CAC}" destId="{ED2393AE-CBE9-458C-B8ED-FDD08958BEB2}" srcOrd="0" destOrd="0" presId="urn:microsoft.com/office/officeart/2005/8/layout/cycle6"/>
    <dgm:cxn modelId="{00DA3DD0-AD60-4ADB-8FBC-FBAC0C73836D}" type="presOf" srcId="{0AAEDAE8-5CA7-46B0-A59A-72BF9A7908A5}" destId="{8C26A636-08E8-48CE-9485-FB5702E370D1}" srcOrd="0" destOrd="0" presId="urn:microsoft.com/office/officeart/2005/8/layout/cycle6"/>
    <dgm:cxn modelId="{AF6FD799-4837-40BC-93F4-E132D93CD90E}" srcId="{3843454A-AEA7-431A-A3EB-7DBE7E98CF00}" destId="{36BD8168-2A7F-436C-8CD9-1B253B9FD2F1}" srcOrd="0" destOrd="0" parTransId="{8F45175C-F861-4DD8-9D72-758EE5B9B485}" sibTransId="{0AAEDAE8-5CA7-46B0-A59A-72BF9A7908A5}"/>
    <dgm:cxn modelId="{08EDA9F3-3716-49BD-A912-8C8D26EC2D9B}" srcId="{3843454A-AEA7-431A-A3EB-7DBE7E98CF00}" destId="{36865243-B1E1-4CAC-87E6-7203DA0118C0}" srcOrd="1" destOrd="0" parTransId="{F9EF9ECC-48F8-46A8-BBB0-0ECF7539C0D9}" sibTransId="{3E388717-C852-438B-978C-DA94F5C77512}"/>
    <dgm:cxn modelId="{914EA143-5621-4A43-8E19-34CB627CEB2D}" type="presOf" srcId="{67603C6A-C6CC-42AF-B208-74FB2FA0A375}" destId="{6F38963F-447A-485D-9F29-421C48069497}" srcOrd="0" destOrd="0" presId="urn:microsoft.com/office/officeart/2005/8/layout/cycle6"/>
    <dgm:cxn modelId="{B7A476C7-763D-4016-82E0-E52519F61006}" type="presOf" srcId="{3E388717-C852-438B-978C-DA94F5C77512}" destId="{C163D0B6-5470-487E-BD21-929D7A0E882A}" srcOrd="0" destOrd="0" presId="urn:microsoft.com/office/officeart/2005/8/layout/cycle6"/>
    <dgm:cxn modelId="{B7DB4AEC-2F63-46DF-85E7-3FCB35FA3CE8}" type="presOf" srcId="{C38BC9DF-9509-4E4D-9AF7-501E7DDA131A}" destId="{D4763D19-30E2-4D4B-9D43-92FF0E3F992E}" srcOrd="0" destOrd="0" presId="urn:microsoft.com/office/officeart/2005/8/layout/cycle6"/>
    <dgm:cxn modelId="{D945DF4C-013C-41ED-AB54-B53E06E83860}" srcId="{3843454A-AEA7-431A-A3EB-7DBE7E98CF00}" destId="{395B8104-AE55-4DB5-AAD7-22FBCE531CAC}" srcOrd="5" destOrd="0" parTransId="{1FF7C56E-B96F-4A72-A61F-03C1CC10E997}" sibTransId="{48B69392-9B96-4473-BA2A-E62440093706}"/>
    <dgm:cxn modelId="{4CC0A542-E08E-446A-9C71-28C54F32EC66}" srcId="{3843454A-AEA7-431A-A3EB-7DBE7E98CF00}" destId="{2A06E319-A056-4DD2-B643-9AFBF450A33E}" srcOrd="3" destOrd="0" parTransId="{17A3A299-82D3-405D-B60D-8A965386E13A}" sibTransId="{67603C6A-C6CC-42AF-B208-74FB2FA0A375}"/>
    <dgm:cxn modelId="{F96EFFC4-4D79-4949-8F91-A74117D8D83D}" srcId="{3843454A-AEA7-431A-A3EB-7DBE7E98CF00}" destId="{C38BC9DF-9509-4E4D-9AF7-501E7DDA131A}" srcOrd="2" destOrd="0" parTransId="{7827360F-312E-4CB5-AF5D-53DF78EC8B71}" sibTransId="{1FB8FB8F-14A8-4881-B119-FD092BAB10B1}"/>
    <dgm:cxn modelId="{F64619AD-E23B-44EB-929B-ADB7ECA10719}" type="presOf" srcId="{36865243-B1E1-4CAC-87E6-7203DA0118C0}" destId="{6C1568C8-B6DB-4CE1-AE94-F629A310A4CA}" srcOrd="0" destOrd="0" presId="urn:microsoft.com/office/officeart/2005/8/layout/cycle6"/>
    <dgm:cxn modelId="{357B82DD-4A0B-49AB-A8CD-5AB27463F650}" type="presOf" srcId="{36BD8168-2A7F-436C-8CD9-1B253B9FD2F1}" destId="{02C7DCC1-0F28-439A-8FD3-2EFD8B531F4B}" srcOrd="0" destOrd="0" presId="urn:microsoft.com/office/officeart/2005/8/layout/cycle6"/>
    <dgm:cxn modelId="{F5306CA9-DA4E-4D7B-B2E3-414FC888F3E0}" type="presOf" srcId="{1FB8FB8F-14A8-4881-B119-FD092BAB10B1}" destId="{F2C90B63-7A10-48DB-B82A-F80C9D884AEE}" srcOrd="0" destOrd="0" presId="urn:microsoft.com/office/officeart/2005/8/layout/cycle6"/>
    <dgm:cxn modelId="{2DB56834-8161-4CA2-AAE8-DB1521953B4F}" type="presParOf" srcId="{F93EE66E-F017-4B69-BCAA-FAF5C7F9022C}" destId="{02C7DCC1-0F28-439A-8FD3-2EFD8B531F4B}" srcOrd="0" destOrd="0" presId="urn:microsoft.com/office/officeart/2005/8/layout/cycle6"/>
    <dgm:cxn modelId="{E1A1B775-8D03-4503-A253-7579C6F40984}" type="presParOf" srcId="{F93EE66E-F017-4B69-BCAA-FAF5C7F9022C}" destId="{79657AD5-9C90-420B-A117-2F0CF5016C91}" srcOrd="1" destOrd="0" presId="urn:microsoft.com/office/officeart/2005/8/layout/cycle6"/>
    <dgm:cxn modelId="{D014246A-DC34-4236-B1A9-521A4C935254}" type="presParOf" srcId="{F93EE66E-F017-4B69-BCAA-FAF5C7F9022C}" destId="{8C26A636-08E8-48CE-9485-FB5702E370D1}" srcOrd="2" destOrd="0" presId="urn:microsoft.com/office/officeart/2005/8/layout/cycle6"/>
    <dgm:cxn modelId="{F6A21C02-C7F8-4F4A-81C6-6B09B8D12826}" type="presParOf" srcId="{F93EE66E-F017-4B69-BCAA-FAF5C7F9022C}" destId="{6C1568C8-B6DB-4CE1-AE94-F629A310A4CA}" srcOrd="3" destOrd="0" presId="urn:microsoft.com/office/officeart/2005/8/layout/cycle6"/>
    <dgm:cxn modelId="{A3D7DD57-84D7-4A45-8F94-1DCBA69A89CA}" type="presParOf" srcId="{F93EE66E-F017-4B69-BCAA-FAF5C7F9022C}" destId="{FD77E2B0-52F9-4FFF-AC10-D9CB8B8116C3}" srcOrd="4" destOrd="0" presId="urn:microsoft.com/office/officeart/2005/8/layout/cycle6"/>
    <dgm:cxn modelId="{5CC07862-7E06-45E8-9564-39EF8D8B0B22}" type="presParOf" srcId="{F93EE66E-F017-4B69-BCAA-FAF5C7F9022C}" destId="{C163D0B6-5470-487E-BD21-929D7A0E882A}" srcOrd="5" destOrd="0" presId="urn:microsoft.com/office/officeart/2005/8/layout/cycle6"/>
    <dgm:cxn modelId="{2F9D7861-9DDE-452F-8D49-AD7CE0131EBC}" type="presParOf" srcId="{F93EE66E-F017-4B69-BCAA-FAF5C7F9022C}" destId="{D4763D19-30E2-4D4B-9D43-92FF0E3F992E}" srcOrd="6" destOrd="0" presId="urn:microsoft.com/office/officeart/2005/8/layout/cycle6"/>
    <dgm:cxn modelId="{6E438B20-8352-4298-B92A-20951B747BDE}" type="presParOf" srcId="{F93EE66E-F017-4B69-BCAA-FAF5C7F9022C}" destId="{122538A8-A3E4-4265-8ED2-FA937478EDA2}" srcOrd="7" destOrd="0" presId="urn:microsoft.com/office/officeart/2005/8/layout/cycle6"/>
    <dgm:cxn modelId="{5A17569A-8AF5-425A-BC38-8B210B9B9E87}" type="presParOf" srcId="{F93EE66E-F017-4B69-BCAA-FAF5C7F9022C}" destId="{F2C90B63-7A10-48DB-B82A-F80C9D884AEE}" srcOrd="8" destOrd="0" presId="urn:microsoft.com/office/officeart/2005/8/layout/cycle6"/>
    <dgm:cxn modelId="{51EB9FD7-716B-42BB-9978-C6A0144A5B4A}" type="presParOf" srcId="{F93EE66E-F017-4B69-BCAA-FAF5C7F9022C}" destId="{4FF5F300-95CC-4B03-8EDB-9C3885DFEB46}" srcOrd="9" destOrd="0" presId="urn:microsoft.com/office/officeart/2005/8/layout/cycle6"/>
    <dgm:cxn modelId="{0064197D-2FCD-48FC-AC41-C57CA898A6AA}" type="presParOf" srcId="{F93EE66E-F017-4B69-BCAA-FAF5C7F9022C}" destId="{21FE8BEF-7122-4A85-9C66-216BAFEAA14A}" srcOrd="10" destOrd="0" presId="urn:microsoft.com/office/officeart/2005/8/layout/cycle6"/>
    <dgm:cxn modelId="{641BCD44-5A1C-46EA-B718-BFCB397CD34F}" type="presParOf" srcId="{F93EE66E-F017-4B69-BCAA-FAF5C7F9022C}" destId="{6F38963F-447A-485D-9F29-421C48069497}" srcOrd="11" destOrd="0" presId="urn:microsoft.com/office/officeart/2005/8/layout/cycle6"/>
    <dgm:cxn modelId="{B80BBA14-7729-4BF4-9DF3-FFD81E85210A}" type="presParOf" srcId="{F93EE66E-F017-4B69-BCAA-FAF5C7F9022C}" destId="{A067E624-46E9-46C8-B788-00347AB8E6DB}" srcOrd="12" destOrd="0" presId="urn:microsoft.com/office/officeart/2005/8/layout/cycle6"/>
    <dgm:cxn modelId="{4F9C5BEC-5159-4061-8309-0DFB2D6121A4}" type="presParOf" srcId="{F93EE66E-F017-4B69-BCAA-FAF5C7F9022C}" destId="{DC8E99E8-6599-4D78-B8A5-D45E77615321}" srcOrd="13" destOrd="0" presId="urn:microsoft.com/office/officeart/2005/8/layout/cycle6"/>
    <dgm:cxn modelId="{BF26269C-E062-4E3E-887D-959955BF6C1D}" type="presParOf" srcId="{F93EE66E-F017-4B69-BCAA-FAF5C7F9022C}" destId="{E8414708-1C86-4C05-A45B-77664BFF9F6B}" srcOrd="14" destOrd="0" presId="urn:microsoft.com/office/officeart/2005/8/layout/cycle6"/>
    <dgm:cxn modelId="{33E49CCC-9D79-4D30-AD38-F3AA17DA8D08}" type="presParOf" srcId="{F93EE66E-F017-4B69-BCAA-FAF5C7F9022C}" destId="{ED2393AE-CBE9-458C-B8ED-FDD08958BEB2}" srcOrd="15" destOrd="0" presId="urn:microsoft.com/office/officeart/2005/8/layout/cycle6"/>
    <dgm:cxn modelId="{5CED8C61-B945-44E4-9A29-56F5B4F2A716}" type="presParOf" srcId="{F93EE66E-F017-4B69-BCAA-FAF5C7F9022C}" destId="{5FC21725-0579-4ABB-BCA1-F76D18E07B4F}" srcOrd="16" destOrd="0" presId="urn:microsoft.com/office/officeart/2005/8/layout/cycle6"/>
    <dgm:cxn modelId="{3CAD2005-FC21-4F10-A3B5-873B18F65B7B}" type="presParOf" srcId="{F93EE66E-F017-4B69-BCAA-FAF5C7F9022C}" destId="{6759ABF9-CCBF-4334-BDE3-A602FCE33AC3}"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C978B7-D2B9-43B2-82ED-1C814BB6AC83}" type="doc">
      <dgm:prSet loTypeId="urn:microsoft.com/office/officeart/2005/8/layout/list1" loCatId="list" qsTypeId="urn:microsoft.com/office/officeart/2005/8/quickstyle/simple1" qsCatId="simple" csTypeId="urn:microsoft.com/office/officeart/2005/8/colors/colorful1#2" csCatId="colorful" phldr="1"/>
      <dgm:spPr/>
      <dgm:t>
        <a:bodyPr/>
        <a:lstStyle/>
        <a:p>
          <a:pPr rtl="1"/>
          <a:endParaRPr lang="fa-IR"/>
        </a:p>
      </dgm:t>
    </dgm:pt>
    <dgm:pt modelId="{7EDCE12D-38C6-4BCC-943F-2D3AC1BB7D50}">
      <dgm:prSet phldrT="[Text]"/>
      <dgm:spPr/>
      <dgm:t>
        <a:bodyPr/>
        <a:lstStyle/>
        <a:p>
          <a:pPr rtl="1"/>
          <a:r>
            <a:rPr lang="en-US" dirty="0" smtClean="0"/>
            <a:t>provide engagement and enjoyment </a:t>
          </a:r>
          <a:endParaRPr lang="fa-IR" dirty="0"/>
        </a:p>
      </dgm:t>
    </dgm:pt>
    <dgm:pt modelId="{EDEF6DA9-9BCE-48FF-B69F-5EE4000B73D1}" type="parTrans" cxnId="{39DFFA70-2AF8-4881-B027-BE9A5C6D0449}">
      <dgm:prSet/>
      <dgm:spPr/>
      <dgm:t>
        <a:bodyPr/>
        <a:lstStyle/>
        <a:p>
          <a:pPr rtl="1"/>
          <a:endParaRPr lang="fa-IR"/>
        </a:p>
      </dgm:t>
    </dgm:pt>
    <dgm:pt modelId="{3F5E6EAB-09C3-465A-BEEE-935A64133AD9}" type="sibTrans" cxnId="{39DFFA70-2AF8-4881-B027-BE9A5C6D0449}">
      <dgm:prSet/>
      <dgm:spPr/>
      <dgm:t>
        <a:bodyPr/>
        <a:lstStyle/>
        <a:p>
          <a:pPr rtl="1"/>
          <a:endParaRPr lang="fa-IR"/>
        </a:p>
      </dgm:t>
    </dgm:pt>
    <dgm:pt modelId="{5DA8A32D-EA63-4065-8250-6F65E9994B83}">
      <dgm:prSet phldrT="[Text]"/>
      <dgm:spPr/>
      <dgm:t>
        <a:bodyPr/>
        <a:lstStyle/>
        <a:p>
          <a:pPr rtl="1"/>
          <a:r>
            <a:rPr lang="en-US" dirty="0" smtClean="0"/>
            <a:t>encourage repeat </a:t>
          </a:r>
          <a:r>
            <a:rPr lang="en-US" dirty="0" err="1" smtClean="0"/>
            <a:t>gameplay</a:t>
          </a:r>
          <a:endParaRPr lang="fa-IR" dirty="0"/>
        </a:p>
      </dgm:t>
    </dgm:pt>
    <dgm:pt modelId="{F4469D25-4E28-4872-B250-FA81367F9B5C}" type="parTrans" cxnId="{44DE511B-1F7E-445C-99E5-A1D6A8261CA3}">
      <dgm:prSet/>
      <dgm:spPr/>
      <dgm:t>
        <a:bodyPr/>
        <a:lstStyle/>
        <a:p>
          <a:pPr rtl="1"/>
          <a:endParaRPr lang="fa-IR"/>
        </a:p>
      </dgm:t>
    </dgm:pt>
    <dgm:pt modelId="{57D7F21A-A0DA-47D7-BACA-43FF501D6DCE}" type="sibTrans" cxnId="{44DE511B-1F7E-445C-99E5-A1D6A8261CA3}">
      <dgm:prSet/>
      <dgm:spPr/>
      <dgm:t>
        <a:bodyPr/>
        <a:lstStyle/>
        <a:p>
          <a:pPr rtl="1"/>
          <a:endParaRPr lang="fa-IR"/>
        </a:p>
      </dgm:t>
    </dgm:pt>
    <dgm:pt modelId="{86940A70-F1B7-4660-AFD1-171FACD2DBA5}">
      <dgm:prSet/>
      <dgm:spPr/>
      <dgm:t>
        <a:bodyPr/>
        <a:lstStyle/>
        <a:p>
          <a:pPr rtl="1"/>
          <a:r>
            <a:rPr lang="en-US" dirty="0" smtClean="0"/>
            <a:t>Behavior changes for positive health changes</a:t>
          </a:r>
          <a:endParaRPr lang="fa-IR" dirty="0"/>
        </a:p>
      </dgm:t>
    </dgm:pt>
    <dgm:pt modelId="{D26BBF78-ECE7-498F-91CC-30B664171532}" type="parTrans" cxnId="{D5C4A774-8878-4FAF-BBAC-319E81FE62D6}">
      <dgm:prSet/>
      <dgm:spPr/>
      <dgm:t>
        <a:bodyPr/>
        <a:lstStyle/>
        <a:p>
          <a:pPr rtl="1"/>
          <a:endParaRPr lang="fa-IR"/>
        </a:p>
      </dgm:t>
    </dgm:pt>
    <dgm:pt modelId="{A53AE2CB-74AF-461A-87EB-7781CA1E201D}" type="sibTrans" cxnId="{D5C4A774-8878-4FAF-BBAC-319E81FE62D6}">
      <dgm:prSet/>
      <dgm:spPr/>
      <dgm:t>
        <a:bodyPr/>
        <a:lstStyle/>
        <a:p>
          <a:pPr rtl="1"/>
          <a:endParaRPr lang="fa-IR"/>
        </a:p>
      </dgm:t>
    </dgm:pt>
    <dgm:pt modelId="{7CC49421-F6F1-423A-923C-DF876EEB0656}">
      <dgm:prSet/>
      <dgm:spPr/>
      <dgm:t>
        <a:bodyPr/>
        <a:lstStyle/>
        <a:p>
          <a:pPr rtl="1"/>
          <a:r>
            <a:rPr lang="en-US" smtClean="0"/>
            <a:t>facilitate making choices</a:t>
          </a:r>
          <a:endParaRPr lang="fa-IR"/>
        </a:p>
      </dgm:t>
    </dgm:pt>
    <dgm:pt modelId="{072DF99E-1E67-46FE-8904-AF0030264B91}" type="parTrans" cxnId="{57D3252E-D896-458C-A6A3-8FFFEAA62872}">
      <dgm:prSet/>
      <dgm:spPr/>
      <dgm:t>
        <a:bodyPr/>
        <a:lstStyle/>
        <a:p>
          <a:pPr rtl="1"/>
          <a:endParaRPr lang="fa-IR"/>
        </a:p>
      </dgm:t>
    </dgm:pt>
    <dgm:pt modelId="{4F0B1061-BBC4-451C-A604-4DA64FD67977}" type="sibTrans" cxnId="{57D3252E-D896-458C-A6A3-8FFFEAA62872}">
      <dgm:prSet/>
      <dgm:spPr/>
      <dgm:t>
        <a:bodyPr/>
        <a:lstStyle/>
        <a:p>
          <a:pPr rtl="1"/>
          <a:endParaRPr lang="fa-IR"/>
        </a:p>
      </dgm:t>
    </dgm:pt>
    <dgm:pt modelId="{3E0A5664-4E04-4E27-8B33-BC758C6F2387}" type="pres">
      <dgm:prSet presAssocID="{84C978B7-D2B9-43B2-82ED-1C814BB6AC83}" presName="linear" presStyleCnt="0">
        <dgm:presLayoutVars>
          <dgm:dir/>
          <dgm:animLvl val="lvl"/>
          <dgm:resizeHandles val="exact"/>
        </dgm:presLayoutVars>
      </dgm:prSet>
      <dgm:spPr/>
      <dgm:t>
        <a:bodyPr/>
        <a:lstStyle/>
        <a:p>
          <a:pPr rtl="1"/>
          <a:endParaRPr lang="fa-IR"/>
        </a:p>
      </dgm:t>
    </dgm:pt>
    <dgm:pt modelId="{67C93083-4E28-4F5B-B14B-5F91C6DAD395}" type="pres">
      <dgm:prSet presAssocID="{7EDCE12D-38C6-4BCC-943F-2D3AC1BB7D50}" presName="parentLin" presStyleCnt="0"/>
      <dgm:spPr/>
    </dgm:pt>
    <dgm:pt modelId="{BC64FEE8-3B4A-4F7D-9FA4-24B32814BA90}" type="pres">
      <dgm:prSet presAssocID="{7EDCE12D-38C6-4BCC-943F-2D3AC1BB7D50}" presName="parentLeftMargin" presStyleLbl="node1" presStyleIdx="0" presStyleCnt="4"/>
      <dgm:spPr/>
      <dgm:t>
        <a:bodyPr/>
        <a:lstStyle/>
        <a:p>
          <a:pPr rtl="1"/>
          <a:endParaRPr lang="fa-IR"/>
        </a:p>
      </dgm:t>
    </dgm:pt>
    <dgm:pt modelId="{8A893DC0-E92D-4273-B36F-CE2BD3098B3A}" type="pres">
      <dgm:prSet presAssocID="{7EDCE12D-38C6-4BCC-943F-2D3AC1BB7D50}" presName="parentText" presStyleLbl="node1" presStyleIdx="0" presStyleCnt="4">
        <dgm:presLayoutVars>
          <dgm:chMax val="0"/>
          <dgm:bulletEnabled val="1"/>
        </dgm:presLayoutVars>
      </dgm:prSet>
      <dgm:spPr/>
      <dgm:t>
        <a:bodyPr/>
        <a:lstStyle/>
        <a:p>
          <a:pPr rtl="1"/>
          <a:endParaRPr lang="fa-IR"/>
        </a:p>
      </dgm:t>
    </dgm:pt>
    <dgm:pt modelId="{13FC940F-124F-403F-8374-316ABB10095E}" type="pres">
      <dgm:prSet presAssocID="{7EDCE12D-38C6-4BCC-943F-2D3AC1BB7D50}" presName="negativeSpace" presStyleCnt="0"/>
      <dgm:spPr/>
    </dgm:pt>
    <dgm:pt modelId="{D44133F6-584A-4583-8480-69F46676C80A}" type="pres">
      <dgm:prSet presAssocID="{7EDCE12D-38C6-4BCC-943F-2D3AC1BB7D50}" presName="childText" presStyleLbl="conFgAcc1" presStyleIdx="0" presStyleCnt="4">
        <dgm:presLayoutVars>
          <dgm:bulletEnabled val="1"/>
        </dgm:presLayoutVars>
      </dgm:prSet>
      <dgm:spPr/>
    </dgm:pt>
    <dgm:pt modelId="{83386F6E-AE26-4F66-B9DB-5570FB6B0223}" type="pres">
      <dgm:prSet presAssocID="{3F5E6EAB-09C3-465A-BEEE-935A64133AD9}" presName="spaceBetweenRectangles" presStyleCnt="0"/>
      <dgm:spPr/>
    </dgm:pt>
    <dgm:pt modelId="{BE5121FE-CC39-4DD9-AA68-471F0668AEF0}" type="pres">
      <dgm:prSet presAssocID="{5DA8A32D-EA63-4065-8250-6F65E9994B83}" presName="parentLin" presStyleCnt="0"/>
      <dgm:spPr/>
    </dgm:pt>
    <dgm:pt modelId="{FFEE8E95-F5C7-42BF-BDA7-D83E5CF7445E}" type="pres">
      <dgm:prSet presAssocID="{5DA8A32D-EA63-4065-8250-6F65E9994B83}" presName="parentLeftMargin" presStyleLbl="node1" presStyleIdx="0" presStyleCnt="4"/>
      <dgm:spPr/>
      <dgm:t>
        <a:bodyPr/>
        <a:lstStyle/>
        <a:p>
          <a:pPr rtl="1"/>
          <a:endParaRPr lang="fa-IR"/>
        </a:p>
      </dgm:t>
    </dgm:pt>
    <dgm:pt modelId="{E8D53FF3-C88D-494C-8D8D-A37FDC0C2BD6}" type="pres">
      <dgm:prSet presAssocID="{5DA8A32D-EA63-4065-8250-6F65E9994B83}" presName="parentText" presStyleLbl="node1" presStyleIdx="1" presStyleCnt="4">
        <dgm:presLayoutVars>
          <dgm:chMax val="0"/>
          <dgm:bulletEnabled val="1"/>
        </dgm:presLayoutVars>
      </dgm:prSet>
      <dgm:spPr/>
      <dgm:t>
        <a:bodyPr/>
        <a:lstStyle/>
        <a:p>
          <a:pPr rtl="1"/>
          <a:endParaRPr lang="fa-IR"/>
        </a:p>
      </dgm:t>
    </dgm:pt>
    <dgm:pt modelId="{ACBFA923-1DE5-4C17-8D3F-3DA64DB8ED06}" type="pres">
      <dgm:prSet presAssocID="{5DA8A32D-EA63-4065-8250-6F65E9994B83}" presName="negativeSpace" presStyleCnt="0"/>
      <dgm:spPr/>
    </dgm:pt>
    <dgm:pt modelId="{6E560C24-4819-48DB-AFD5-AA8CBA284A2A}" type="pres">
      <dgm:prSet presAssocID="{5DA8A32D-EA63-4065-8250-6F65E9994B83}" presName="childText" presStyleLbl="conFgAcc1" presStyleIdx="1" presStyleCnt="4">
        <dgm:presLayoutVars>
          <dgm:bulletEnabled val="1"/>
        </dgm:presLayoutVars>
      </dgm:prSet>
      <dgm:spPr/>
    </dgm:pt>
    <dgm:pt modelId="{AE60B7A6-EA91-4FF2-88A1-3C7AB8371204}" type="pres">
      <dgm:prSet presAssocID="{57D7F21A-A0DA-47D7-BACA-43FF501D6DCE}" presName="spaceBetweenRectangles" presStyleCnt="0"/>
      <dgm:spPr/>
    </dgm:pt>
    <dgm:pt modelId="{1DDB7477-2318-42EF-972D-D7D7CCE3A7A7}" type="pres">
      <dgm:prSet presAssocID="{7CC49421-F6F1-423A-923C-DF876EEB0656}" presName="parentLin" presStyleCnt="0"/>
      <dgm:spPr/>
    </dgm:pt>
    <dgm:pt modelId="{D80AC037-C40B-4461-A837-6585BEABEA44}" type="pres">
      <dgm:prSet presAssocID="{7CC49421-F6F1-423A-923C-DF876EEB0656}" presName="parentLeftMargin" presStyleLbl="node1" presStyleIdx="1" presStyleCnt="4"/>
      <dgm:spPr/>
      <dgm:t>
        <a:bodyPr/>
        <a:lstStyle/>
        <a:p>
          <a:pPr rtl="1"/>
          <a:endParaRPr lang="fa-IR"/>
        </a:p>
      </dgm:t>
    </dgm:pt>
    <dgm:pt modelId="{F64E861A-AAA4-4E24-B06F-85FFF04568E7}" type="pres">
      <dgm:prSet presAssocID="{7CC49421-F6F1-423A-923C-DF876EEB0656}" presName="parentText" presStyleLbl="node1" presStyleIdx="2" presStyleCnt="4">
        <dgm:presLayoutVars>
          <dgm:chMax val="0"/>
          <dgm:bulletEnabled val="1"/>
        </dgm:presLayoutVars>
      </dgm:prSet>
      <dgm:spPr/>
      <dgm:t>
        <a:bodyPr/>
        <a:lstStyle/>
        <a:p>
          <a:pPr rtl="1"/>
          <a:endParaRPr lang="fa-IR"/>
        </a:p>
      </dgm:t>
    </dgm:pt>
    <dgm:pt modelId="{8BD3E499-2D83-4E02-B34D-27BDA621309F}" type="pres">
      <dgm:prSet presAssocID="{7CC49421-F6F1-423A-923C-DF876EEB0656}" presName="negativeSpace" presStyleCnt="0"/>
      <dgm:spPr/>
    </dgm:pt>
    <dgm:pt modelId="{B2B800CC-BFE5-46DB-A484-7D9182D4F64D}" type="pres">
      <dgm:prSet presAssocID="{7CC49421-F6F1-423A-923C-DF876EEB0656}" presName="childText" presStyleLbl="conFgAcc1" presStyleIdx="2" presStyleCnt="4">
        <dgm:presLayoutVars>
          <dgm:bulletEnabled val="1"/>
        </dgm:presLayoutVars>
      </dgm:prSet>
      <dgm:spPr/>
    </dgm:pt>
    <dgm:pt modelId="{8139127A-CD1B-49E2-BF41-D13BC7407AD6}" type="pres">
      <dgm:prSet presAssocID="{4F0B1061-BBC4-451C-A604-4DA64FD67977}" presName="spaceBetweenRectangles" presStyleCnt="0"/>
      <dgm:spPr/>
    </dgm:pt>
    <dgm:pt modelId="{D6099106-F826-4A0D-8120-D104040687C8}" type="pres">
      <dgm:prSet presAssocID="{86940A70-F1B7-4660-AFD1-171FACD2DBA5}" presName="parentLin" presStyleCnt="0"/>
      <dgm:spPr/>
    </dgm:pt>
    <dgm:pt modelId="{61623292-8EC6-4499-8FDF-232473CA029F}" type="pres">
      <dgm:prSet presAssocID="{86940A70-F1B7-4660-AFD1-171FACD2DBA5}" presName="parentLeftMargin" presStyleLbl="node1" presStyleIdx="2" presStyleCnt="4"/>
      <dgm:spPr/>
      <dgm:t>
        <a:bodyPr/>
        <a:lstStyle/>
        <a:p>
          <a:pPr rtl="1"/>
          <a:endParaRPr lang="fa-IR"/>
        </a:p>
      </dgm:t>
    </dgm:pt>
    <dgm:pt modelId="{DC9AF6DD-A007-492F-B5AC-0BC17FF4FDD6}" type="pres">
      <dgm:prSet presAssocID="{86940A70-F1B7-4660-AFD1-171FACD2DBA5}" presName="parentText" presStyleLbl="node1" presStyleIdx="3" presStyleCnt="4">
        <dgm:presLayoutVars>
          <dgm:chMax val="0"/>
          <dgm:bulletEnabled val="1"/>
        </dgm:presLayoutVars>
      </dgm:prSet>
      <dgm:spPr/>
      <dgm:t>
        <a:bodyPr/>
        <a:lstStyle/>
        <a:p>
          <a:pPr rtl="1"/>
          <a:endParaRPr lang="fa-IR"/>
        </a:p>
      </dgm:t>
    </dgm:pt>
    <dgm:pt modelId="{5A7519E9-FA4B-41E2-B445-F2CE5BD98E4C}" type="pres">
      <dgm:prSet presAssocID="{86940A70-F1B7-4660-AFD1-171FACD2DBA5}" presName="negativeSpace" presStyleCnt="0"/>
      <dgm:spPr/>
    </dgm:pt>
    <dgm:pt modelId="{C3B9EDE1-46D1-46E8-AE1B-B469B7F26E8E}" type="pres">
      <dgm:prSet presAssocID="{86940A70-F1B7-4660-AFD1-171FACD2DBA5}" presName="childText" presStyleLbl="conFgAcc1" presStyleIdx="3" presStyleCnt="4">
        <dgm:presLayoutVars>
          <dgm:bulletEnabled val="1"/>
        </dgm:presLayoutVars>
      </dgm:prSet>
      <dgm:spPr/>
    </dgm:pt>
  </dgm:ptLst>
  <dgm:cxnLst>
    <dgm:cxn modelId="{94B6D80F-F454-454D-B052-22DACA9F43E3}" type="presOf" srcId="{5DA8A32D-EA63-4065-8250-6F65E9994B83}" destId="{E8D53FF3-C88D-494C-8D8D-A37FDC0C2BD6}" srcOrd="1" destOrd="0" presId="urn:microsoft.com/office/officeart/2005/8/layout/list1"/>
    <dgm:cxn modelId="{858D4318-E5F9-4951-BB87-FE276850AAD5}" type="presOf" srcId="{86940A70-F1B7-4660-AFD1-171FACD2DBA5}" destId="{DC9AF6DD-A007-492F-B5AC-0BC17FF4FDD6}" srcOrd="1" destOrd="0" presId="urn:microsoft.com/office/officeart/2005/8/layout/list1"/>
    <dgm:cxn modelId="{2282E433-B6A1-4E0B-8666-AA31556971E3}" type="presOf" srcId="{84C978B7-D2B9-43B2-82ED-1C814BB6AC83}" destId="{3E0A5664-4E04-4E27-8B33-BC758C6F2387}" srcOrd="0" destOrd="0" presId="urn:microsoft.com/office/officeart/2005/8/layout/list1"/>
    <dgm:cxn modelId="{218B0D36-1DE4-48CE-BD4F-8F116CDF6450}" type="presOf" srcId="{7EDCE12D-38C6-4BCC-943F-2D3AC1BB7D50}" destId="{BC64FEE8-3B4A-4F7D-9FA4-24B32814BA90}" srcOrd="0" destOrd="0" presId="urn:microsoft.com/office/officeart/2005/8/layout/list1"/>
    <dgm:cxn modelId="{9AC4AE1E-6A43-4CFB-9339-4B1CFDC9FE51}" type="presOf" srcId="{7CC49421-F6F1-423A-923C-DF876EEB0656}" destId="{D80AC037-C40B-4461-A837-6585BEABEA44}" srcOrd="0" destOrd="0" presId="urn:microsoft.com/office/officeart/2005/8/layout/list1"/>
    <dgm:cxn modelId="{F7DFEDAB-25B4-4641-8794-8EF0862672A8}" type="presOf" srcId="{86940A70-F1B7-4660-AFD1-171FACD2DBA5}" destId="{61623292-8EC6-4499-8FDF-232473CA029F}" srcOrd="0" destOrd="0" presId="urn:microsoft.com/office/officeart/2005/8/layout/list1"/>
    <dgm:cxn modelId="{57D3252E-D896-458C-A6A3-8FFFEAA62872}" srcId="{84C978B7-D2B9-43B2-82ED-1C814BB6AC83}" destId="{7CC49421-F6F1-423A-923C-DF876EEB0656}" srcOrd="2" destOrd="0" parTransId="{072DF99E-1E67-46FE-8904-AF0030264B91}" sibTransId="{4F0B1061-BBC4-451C-A604-4DA64FD67977}"/>
    <dgm:cxn modelId="{39DFFA70-2AF8-4881-B027-BE9A5C6D0449}" srcId="{84C978B7-D2B9-43B2-82ED-1C814BB6AC83}" destId="{7EDCE12D-38C6-4BCC-943F-2D3AC1BB7D50}" srcOrd="0" destOrd="0" parTransId="{EDEF6DA9-9BCE-48FF-B69F-5EE4000B73D1}" sibTransId="{3F5E6EAB-09C3-465A-BEEE-935A64133AD9}"/>
    <dgm:cxn modelId="{6DE79534-A085-48DE-A22A-D5EE23C7EB74}" type="presOf" srcId="{7EDCE12D-38C6-4BCC-943F-2D3AC1BB7D50}" destId="{8A893DC0-E92D-4273-B36F-CE2BD3098B3A}" srcOrd="1" destOrd="0" presId="urn:microsoft.com/office/officeart/2005/8/layout/list1"/>
    <dgm:cxn modelId="{D5C4A774-8878-4FAF-BBAC-319E81FE62D6}" srcId="{84C978B7-D2B9-43B2-82ED-1C814BB6AC83}" destId="{86940A70-F1B7-4660-AFD1-171FACD2DBA5}" srcOrd="3" destOrd="0" parTransId="{D26BBF78-ECE7-498F-91CC-30B664171532}" sibTransId="{A53AE2CB-74AF-461A-87EB-7781CA1E201D}"/>
    <dgm:cxn modelId="{2C91C103-9E16-4686-B02F-F2C77FBB2AED}" type="presOf" srcId="{5DA8A32D-EA63-4065-8250-6F65E9994B83}" destId="{FFEE8E95-F5C7-42BF-BDA7-D83E5CF7445E}" srcOrd="0" destOrd="0" presId="urn:microsoft.com/office/officeart/2005/8/layout/list1"/>
    <dgm:cxn modelId="{44DE511B-1F7E-445C-99E5-A1D6A8261CA3}" srcId="{84C978B7-D2B9-43B2-82ED-1C814BB6AC83}" destId="{5DA8A32D-EA63-4065-8250-6F65E9994B83}" srcOrd="1" destOrd="0" parTransId="{F4469D25-4E28-4872-B250-FA81367F9B5C}" sibTransId="{57D7F21A-A0DA-47D7-BACA-43FF501D6DCE}"/>
    <dgm:cxn modelId="{C517E1F7-ED57-40EC-A57E-F3FE89AB957C}" type="presOf" srcId="{7CC49421-F6F1-423A-923C-DF876EEB0656}" destId="{F64E861A-AAA4-4E24-B06F-85FFF04568E7}" srcOrd="1" destOrd="0" presId="urn:microsoft.com/office/officeart/2005/8/layout/list1"/>
    <dgm:cxn modelId="{03C8C970-864F-49E7-9EB6-24C5A8B562A4}" type="presParOf" srcId="{3E0A5664-4E04-4E27-8B33-BC758C6F2387}" destId="{67C93083-4E28-4F5B-B14B-5F91C6DAD395}" srcOrd="0" destOrd="0" presId="urn:microsoft.com/office/officeart/2005/8/layout/list1"/>
    <dgm:cxn modelId="{F87DE0C3-CAC6-4180-BAAA-55646A25DB8C}" type="presParOf" srcId="{67C93083-4E28-4F5B-B14B-5F91C6DAD395}" destId="{BC64FEE8-3B4A-4F7D-9FA4-24B32814BA90}" srcOrd="0" destOrd="0" presId="urn:microsoft.com/office/officeart/2005/8/layout/list1"/>
    <dgm:cxn modelId="{830D9476-1696-4DB5-A23E-7C16FB172204}" type="presParOf" srcId="{67C93083-4E28-4F5B-B14B-5F91C6DAD395}" destId="{8A893DC0-E92D-4273-B36F-CE2BD3098B3A}" srcOrd="1" destOrd="0" presId="urn:microsoft.com/office/officeart/2005/8/layout/list1"/>
    <dgm:cxn modelId="{8CFDDF20-DE69-4F8C-9BA8-4EF1D32B7EEB}" type="presParOf" srcId="{3E0A5664-4E04-4E27-8B33-BC758C6F2387}" destId="{13FC940F-124F-403F-8374-316ABB10095E}" srcOrd="1" destOrd="0" presId="urn:microsoft.com/office/officeart/2005/8/layout/list1"/>
    <dgm:cxn modelId="{DD81B94C-A4AD-4D48-9DEF-B95D65139FB9}" type="presParOf" srcId="{3E0A5664-4E04-4E27-8B33-BC758C6F2387}" destId="{D44133F6-584A-4583-8480-69F46676C80A}" srcOrd="2" destOrd="0" presId="urn:microsoft.com/office/officeart/2005/8/layout/list1"/>
    <dgm:cxn modelId="{AF91AEB1-A0CF-4524-AD7C-9B4DE827D58E}" type="presParOf" srcId="{3E0A5664-4E04-4E27-8B33-BC758C6F2387}" destId="{83386F6E-AE26-4F66-B9DB-5570FB6B0223}" srcOrd="3" destOrd="0" presId="urn:microsoft.com/office/officeart/2005/8/layout/list1"/>
    <dgm:cxn modelId="{671CA559-5B01-4944-88BA-4AA1DD814D54}" type="presParOf" srcId="{3E0A5664-4E04-4E27-8B33-BC758C6F2387}" destId="{BE5121FE-CC39-4DD9-AA68-471F0668AEF0}" srcOrd="4" destOrd="0" presId="urn:microsoft.com/office/officeart/2005/8/layout/list1"/>
    <dgm:cxn modelId="{25DB06DE-9A7A-4A58-A296-F9ADC09F01AD}" type="presParOf" srcId="{BE5121FE-CC39-4DD9-AA68-471F0668AEF0}" destId="{FFEE8E95-F5C7-42BF-BDA7-D83E5CF7445E}" srcOrd="0" destOrd="0" presId="urn:microsoft.com/office/officeart/2005/8/layout/list1"/>
    <dgm:cxn modelId="{E9A0CCEA-7142-497C-A376-BE06E490BBF9}" type="presParOf" srcId="{BE5121FE-CC39-4DD9-AA68-471F0668AEF0}" destId="{E8D53FF3-C88D-494C-8D8D-A37FDC0C2BD6}" srcOrd="1" destOrd="0" presId="urn:microsoft.com/office/officeart/2005/8/layout/list1"/>
    <dgm:cxn modelId="{382B9896-6431-471E-A3C7-DD254D033F7D}" type="presParOf" srcId="{3E0A5664-4E04-4E27-8B33-BC758C6F2387}" destId="{ACBFA923-1DE5-4C17-8D3F-3DA64DB8ED06}" srcOrd="5" destOrd="0" presId="urn:microsoft.com/office/officeart/2005/8/layout/list1"/>
    <dgm:cxn modelId="{3C43C8B9-5E90-4F8A-BDC7-DC6C43BD4B43}" type="presParOf" srcId="{3E0A5664-4E04-4E27-8B33-BC758C6F2387}" destId="{6E560C24-4819-48DB-AFD5-AA8CBA284A2A}" srcOrd="6" destOrd="0" presId="urn:microsoft.com/office/officeart/2005/8/layout/list1"/>
    <dgm:cxn modelId="{82734027-6F3E-4A03-BE66-275004238D64}" type="presParOf" srcId="{3E0A5664-4E04-4E27-8B33-BC758C6F2387}" destId="{AE60B7A6-EA91-4FF2-88A1-3C7AB8371204}" srcOrd="7" destOrd="0" presId="urn:microsoft.com/office/officeart/2005/8/layout/list1"/>
    <dgm:cxn modelId="{F1FDF2D5-8494-4F2D-9F07-9AD6BC947355}" type="presParOf" srcId="{3E0A5664-4E04-4E27-8B33-BC758C6F2387}" destId="{1DDB7477-2318-42EF-972D-D7D7CCE3A7A7}" srcOrd="8" destOrd="0" presId="urn:microsoft.com/office/officeart/2005/8/layout/list1"/>
    <dgm:cxn modelId="{BB1072F4-1C71-4BA5-904C-D0A807C7DDB3}" type="presParOf" srcId="{1DDB7477-2318-42EF-972D-D7D7CCE3A7A7}" destId="{D80AC037-C40B-4461-A837-6585BEABEA44}" srcOrd="0" destOrd="0" presId="urn:microsoft.com/office/officeart/2005/8/layout/list1"/>
    <dgm:cxn modelId="{B3B5A666-DC55-4E06-A42C-2D3406806067}" type="presParOf" srcId="{1DDB7477-2318-42EF-972D-D7D7CCE3A7A7}" destId="{F64E861A-AAA4-4E24-B06F-85FFF04568E7}" srcOrd="1" destOrd="0" presId="urn:microsoft.com/office/officeart/2005/8/layout/list1"/>
    <dgm:cxn modelId="{5F17870E-8BE6-4A2D-88CD-D4429FBA3CAF}" type="presParOf" srcId="{3E0A5664-4E04-4E27-8B33-BC758C6F2387}" destId="{8BD3E499-2D83-4E02-B34D-27BDA621309F}" srcOrd="9" destOrd="0" presId="urn:microsoft.com/office/officeart/2005/8/layout/list1"/>
    <dgm:cxn modelId="{A942AC34-B5C9-4C0D-9890-D26681920DB0}" type="presParOf" srcId="{3E0A5664-4E04-4E27-8B33-BC758C6F2387}" destId="{B2B800CC-BFE5-46DB-A484-7D9182D4F64D}" srcOrd="10" destOrd="0" presId="urn:microsoft.com/office/officeart/2005/8/layout/list1"/>
    <dgm:cxn modelId="{C9FCB098-9B17-44A4-879E-B8A337F17944}" type="presParOf" srcId="{3E0A5664-4E04-4E27-8B33-BC758C6F2387}" destId="{8139127A-CD1B-49E2-BF41-D13BC7407AD6}" srcOrd="11" destOrd="0" presId="urn:microsoft.com/office/officeart/2005/8/layout/list1"/>
    <dgm:cxn modelId="{CAC24344-4048-4CF2-9806-F3B410248C04}" type="presParOf" srcId="{3E0A5664-4E04-4E27-8B33-BC758C6F2387}" destId="{D6099106-F826-4A0D-8120-D104040687C8}" srcOrd="12" destOrd="0" presId="urn:microsoft.com/office/officeart/2005/8/layout/list1"/>
    <dgm:cxn modelId="{7537AC8A-C662-42C6-8DAA-9113958E7055}" type="presParOf" srcId="{D6099106-F826-4A0D-8120-D104040687C8}" destId="{61623292-8EC6-4499-8FDF-232473CA029F}" srcOrd="0" destOrd="0" presId="urn:microsoft.com/office/officeart/2005/8/layout/list1"/>
    <dgm:cxn modelId="{35DBDD5C-3B99-4313-B674-6024A7A94D6E}" type="presParOf" srcId="{D6099106-F826-4A0D-8120-D104040687C8}" destId="{DC9AF6DD-A007-492F-B5AC-0BC17FF4FDD6}" srcOrd="1" destOrd="0" presId="urn:microsoft.com/office/officeart/2005/8/layout/list1"/>
    <dgm:cxn modelId="{0ED4DD5D-6C34-494E-BB70-DEB0ADE0FE64}" type="presParOf" srcId="{3E0A5664-4E04-4E27-8B33-BC758C6F2387}" destId="{5A7519E9-FA4B-41E2-B445-F2CE5BD98E4C}" srcOrd="13" destOrd="0" presId="urn:microsoft.com/office/officeart/2005/8/layout/list1"/>
    <dgm:cxn modelId="{AD89B7E2-28F5-4E20-B590-7D3DBEA87CA6}" type="presParOf" srcId="{3E0A5664-4E04-4E27-8B33-BC758C6F2387}" destId="{C3B9EDE1-46D1-46E8-AE1B-B469B7F26E8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E4CB49-A34A-437F-9263-192990FCEAD4}" type="doc">
      <dgm:prSet loTypeId="urn:microsoft.com/office/officeart/2005/8/layout/vProcess5" loCatId="process" qsTypeId="urn:microsoft.com/office/officeart/2005/8/quickstyle/simple1" qsCatId="simple" csTypeId="urn:microsoft.com/office/officeart/2005/8/colors/colorful1#3" csCatId="colorful" phldr="1"/>
      <dgm:spPr/>
      <dgm:t>
        <a:bodyPr/>
        <a:lstStyle/>
        <a:p>
          <a:pPr rtl="1"/>
          <a:endParaRPr lang="fa-IR"/>
        </a:p>
      </dgm:t>
    </dgm:pt>
    <dgm:pt modelId="{E30E43D0-25BF-4D52-835E-47AFAE218EBB}">
      <dgm:prSet phldrT="[Text]" custT="1"/>
      <dgm:spPr/>
      <dgm:t>
        <a:bodyPr/>
        <a:lstStyle/>
        <a:p>
          <a:pPr rtl="0"/>
          <a:r>
            <a:rPr lang="en-US" sz="2300" dirty="0" smtClean="0"/>
            <a:t>1- Games designed to increase health-relevant knowledge, </a:t>
          </a:r>
          <a:endParaRPr lang="fa-IR" sz="2300" dirty="0"/>
        </a:p>
      </dgm:t>
    </dgm:pt>
    <dgm:pt modelId="{77CFBE11-5B60-4DE3-BF1D-2A10F827E2F2}" type="parTrans" cxnId="{F7F654E8-9C4C-493B-ACB1-ACD540BE1CA0}">
      <dgm:prSet/>
      <dgm:spPr/>
      <dgm:t>
        <a:bodyPr/>
        <a:lstStyle/>
        <a:p>
          <a:pPr rtl="1"/>
          <a:endParaRPr lang="fa-IR"/>
        </a:p>
      </dgm:t>
    </dgm:pt>
    <dgm:pt modelId="{CA2A0BBD-C518-4222-953C-0F81E44A07BA}" type="sibTrans" cxnId="{F7F654E8-9C4C-493B-ACB1-ACD540BE1CA0}">
      <dgm:prSet/>
      <dgm:spPr/>
      <dgm:t>
        <a:bodyPr/>
        <a:lstStyle/>
        <a:p>
          <a:pPr rtl="1"/>
          <a:endParaRPr lang="fa-IR"/>
        </a:p>
      </dgm:t>
    </dgm:pt>
    <dgm:pt modelId="{9C4E1C4A-67AF-4B3C-A167-0AA0BB2E6231}">
      <dgm:prSet phldrT="[Text]" custT="1"/>
      <dgm:spPr/>
      <dgm:t>
        <a:bodyPr/>
        <a:lstStyle/>
        <a:p>
          <a:pPr rtl="0"/>
          <a:r>
            <a:rPr lang="en-US" sz="2300" dirty="0" smtClean="0"/>
            <a:t>2- some designed to change health-related behaviors,</a:t>
          </a:r>
          <a:endParaRPr lang="fa-IR" sz="2300" dirty="0"/>
        </a:p>
      </dgm:t>
    </dgm:pt>
    <dgm:pt modelId="{27F2EF9B-7AB5-4B30-B14A-4E2C142F6769}" type="parTrans" cxnId="{E9D0A67B-F169-473E-8630-2608F87C5330}">
      <dgm:prSet/>
      <dgm:spPr/>
      <dgm:t>
        <a:bodyPr/>
        <a:lstStyle/>
        <a:p>
          <a:pPr rtl="1"/>
          <a:endParaRPr lang="fa-IR"/>
        </a:p>
      </dgm:t>
    </dgm:pt>
    <dgm:pt modelId="{D61790D4-4675-47A4-B4D5-7E98C77741D7}" type="sibTrans" cxnId="{E9D0A67B-F169-473E-8630-2608F87C5330}">
      <dgm:prSet/>
      <dgm:spPr/>
      <dgm:t>
        <a:bodyPr/>
        <a:lstStyle/>
        <a:p>
          <a:pPr rtl="1"/>
          <a:endParaRPr lang="fa-IR"/>
        </a:p>
      </dgm:t>
    </dgm:pt>
    <dgm:pt modelId="{BA4B689D-534C-42DC-AB85-EAE759B68775}">
      <dgm:prSet phldrT="[Text]"/>
      <dgm:spPr/>
      <dgm:t>
        <a:bodyPr/>
        <a:lstStyle/>
        <a:p>
          <a:pPr rtl="1"/>
          <a:r>
            <a:rPr lang="en-US" dirty="0" smtClean="0"/>
            <a:t>3- some change behavior by incorporating the behavior (e.g., physical activity) into the game,</a:t>
          </a:r>
          <a:endParaRPr lang="fa-IR" dirty="0"/>
        </a:p>
      </dgm:t>
    </dgm:pt>
    <dgm:pt modelId="{049F8C7D-2722-4E7A-884F-F2D8048F33B2}" type="parTrans" cxnId="{D8EE52A0-1B01-49DC-BBF5-790C8C3DC93E}">
      <dgm:prSet/>
      <dgm:spPr/>
      <dgm:t>
        <a:bodyPr/>
        <a:lstStyle/>
        <a:p>
          <a:pPr rtl="1"/>
          <a:endParaRPr lang="fa-IR"/>
        </a:p>
      </dgm:t>
    </dgm:pt>
    <dgm:pt modelId="{0C8AF11A-0770-4497-BC0C-3EF0E5595967}" type="sibTrans" cxnId="{D8EE52A0-1B01-49DC-BBF5-790C8C3DC93E}">
      <dgm:prSet/>
      <dgm:spPr/>
      <dgm:t>
        <a:bodyPr/>
        <a:lstStyle/>
        <a:p>
          <a:pPr rtl="1"/>
          <a:endParaRPr lang="fa-IR"/>
        </a:p>
      </dgm:t>
    </dgm:pt>
    <dgm:pt modelId="{A398AFBA-300B-4D0B-95EC-570B62876F78}">
      <dgm:prSet/>
      <dgm:spPr/>
      <dgm:t>
        <a:bodyPr/>
        <a:lstStyle/>
        <a:p>
          <a:pPr rtl="0"/>
          <a:r>
            <a:rPr lang="en-US" dirty="0" smtClean="0"/>
            <a:t>5- Games to train health professionals in delivering care.</a:t>
          </a:r>
          <a:endParaRPr lang="fa-IR" dirty="0"/>
        </a:p>
      </dgm:t>
    </dgm:pt>
    <dgm:pt modelId="{37D7E732-1B84-46C3-A368-8C0E93DA5890}" type="parTrans" cxnId="{A2306166-C05B-4147-AE47-D043F61234AF}">
      <dgm:prSet/>
      <dgm:spPr/>
      <dgm:t>
        <a:bodyPr/>
        <a:lstStyle/>
        <a:p>
          <a:pPr rtl="1"/>
          <a:endParaRPr lang="fa-IR"/>
        </a:p>
      </dgm:t>
    </dgm:pt>
    <dgm:pt modelId="{74655DCC-DA89-4858-A0BE-15448FF2786C}" type="sibTrans" cxnId="{A2306166-C05B-4147-AE47-D043F61234AF}">
      <dgm:prSet/>
      <dgm:spPr/>
      <dgm:t>
        <a:bodyPr/>
        <a:lstStyle/>
        <a:p>
          <a:pPr rtl="1"/>
          <a:endParaRPr lang="fa-IR"/>
        </a:p>
      </dgm:t>
    </dgm:pt>
    <dgm:pt modelId="{F7952012-4FAF-4191-9AC1-7E31F1988828}">
      <dgm:prSet/>
      <dgm:spPr/>
      <dgm:t>
        <a:bodyPr/>
        <a:lstStyle/>
        <a:p>
          <a:pPr rtl="1"/>
          <a:r>
            <a:rPr lang="en-US" dirty="0" smtClean="0"/>
            <a:t>4- some influence health by changing health precursors. </a:t>
          </a:r>
          <a:endParaRPr lang="fa-IR" dirty="0"/>
        </a:p>
      </dgm:t>
    </dgm:pt>
    <dgm:pt modelId="{52F2AAAD-131F-4D1C-92DF-A560D10305FA}" type="parTrans" cxnId="{90740326-547D-4CBA-B67F-0095126E620E}">
      <dgm:prSet/>
      <dgm:spPr/>
      <dgm:t>
        <a:bodyPr/>
        <a:lstStyle/>
        <a:p>
          <a:pPr rtl="1"/>
          <a:endParaRPr lang="fa-IR"/>
        </a:p>
      </dgm:t>
    </dgm:pt>
    <dgm:pt modelId="{9B09DA06-55B7-46C3-AF70-32727F329373}" type="sibTrans" cxnId="{90740326-547D-4CBA-B67F-0095126E620E}">
      <dgm:prSet/>
      <dgm:spPr/>
      <dgm:t>
        <a:bodyPr/>
        <a:lstStyle/>
        <a:p>
          <a:pPr rtl="1"/>
          <a:endParaRPr lang="fa-IR"/>
        </a:p>
      </dgm:t>
    </dgm:pt>
    <dgm:pt modelId="{E4E4155D-6BFC-47EC-A718-3C301497895A}" type="pres">
      <dgm:prSet presAssocID="{FAE4CB49-A34A-437F-9263-192990FCEAD4}" presName="outerComposite" presStyleCnt="0">
        <dgm:presLayoutVars>
          <dgm:chMax val="5"/>
          <dgm:dir/>
          <dgm:resizeHandles val="exact"/>
        </dgm:presLayoutVars>
      </dgm:prSet>
      <dgm:spPr/>
      <dgm:t>
        <a:bodyPr/>
        <a:lstStyle/>
        <a:p>
          <a:pPr rtl="1"/>
          <a:endParaRPr lang="fa-IR"/>
        </a:p>
      </dgm:t>
    </dgm:pt>
    <dgm:pt modelId="{09EA2A38-D82B-4416-939D-15E09FCF6467}" type="pres">
      <dgm:prSet presAssocID="{FAE4CB49-A34A-437F-9263-192990FCEAD4}" presName="dummyMaxCanvas" presStyleCnt="0">
        <dgm:presLayoutVars/>
      </dgm:prSet>
      <dgm:spPr/>
    </dgm:pt>
    <dgm:pt modelId="{4F9E63E3-9474-44DC-AA1A-A629FCFD9B6E}" type="pres">
      <dgm:prSet presAssocID="{FAE4CB49-A34A-437F-9263-192990FCEAD4}" presName="FiveNodes_1" presStyleLbl="node1" presStyleIdx="0" presStyleCnt="5" custScaleX="115549">
        <dgm:presLayoutVars>
          <dgm:bulletEnabled val="1"/>
        </dgm:presLayoutVars>
      </dgm:prSet>
      <dgm:spPr/>
      <dgm:t>
        <a:bodyPr/>
        <a:lstStyle/>
        <a:p>
          <a:pPr rtl="1"/>
          <a:endParaRPr lang="fa-IR"/>
        </a:p>
      </dgm:t>
    </dgm:pt>
    <dgm:pt modelId="{6D66A798-860E-42FB-BF37-586F705EEEA8}" type="pres">
      <dgm:prSet presAssocID="{FAE4CB49-A34A-437F-9263-192990FCEAD4}" presName="FiveNodes_2" presStyleLbl="node1" presStyleIdx="1" presStyleCnt="5" custScaleX="117641">
        <dgm:presLayoutVars>
          <dgm:bulletEnabled val="1"/>
        </dgm:presLayoutVars>
      </dgm:prSet>
      <dgm:spPr/>
      <dgm:t>
        <a:bodyPr/>
        <a:lstStyle/>
        <a:p>
          <a:pPr rtl="1"/>
          <a:endParaRPr lang="fa-IR"/>
        </a:p>
      </dgm:t>
    </dgm:pt>
    <dgm:pt modelId="{A70FD952-2519-40BF-BC0A-C20F875A662A}" type="pres">
      <dgm:prSet presAssocID="{FAE4CB49-A34A-437F-9263-192990FCEAD4}" presName="FiveNodes_3" presStyleLbl="node1" presStyleIdx="2" presStyleCnt="5" custScaleX="116234">
        <dgm:presLayoutVars>
          <dgm:bulletEnabled val="1"/>
        </dgm:presLayoutVars>
      </dgm:prSet>
      <dgm:spPr/>
      <dgm:t>
        <a:bodyPr/>
        <a:lstStyle/>
        <a:p>
          <a:pPr rtl="1"/>
          <a:endParaRPr lang="fa-IR"/>
        </a:p>
      </dgm:t>
    </dgm:pt>
    <dgm:pt modelId="{218A0FCF-F798-4E64-B4D8-31FD05BD4478}" type="pres">
      <dgm:prSet presAssocID="{FAE4CB49-A34A-437F-9263-192990FCEAD4}" presName="FiveNodes_4" presStyleLbl="node1" presStyleIdx="3" presStyleCnt="5" custScaleX="113187" custLinFactNeighborX="-307" custLinFactNeighborY="2600">
        <dgm:presLayoutVars>
          <dgm:bulletEnabled val="1"/>
        </dgm:presLayoutVars>
      </dgm:prSet>
      <dgm:spPr/>
      <dgm:t>
        <a:bodyPr/>
        <a:lstStyle/>
        <a:p>
          <a:pPr rtl="1"/>
          <a:endParaRPr lang="fa-IR"/>
        </a:p>
      </dgm:t>
    </dgm:pt>
    <dgm:pt modelId="{4F1D826D-E415-4BF8-9562-66EDB8C52B38}" type="pres">
      <dgm:prSet presAssocID="{FAE4CB49-A34A-437F-9263-192990FCEAD4}" presName="FiveNodes_5" presStyleLbl="node1" presStyleIdx="4" presStyleCnt="5" custScaleX="108488">
        <dgm:presLayoutVars>
          <dgm:bulletEnabled val="1"/>
        </dgm:presLayoutVars>
      </dgm:prSet>
      <dgm:spPr/>
      <dgm:t>
        <a:bodyPr/>
        <a:lstStyle/>
        <a:p>
          <a:pPr rtl="1"/>
          <a:endParaRPr lang="fa-IR"/>
        </a:p>
      </dgm:t>
    </dgm:pt>
    <dgm:pt modelId="{FBD0DFAF-A940-4ABF-B2C8-1CC9689AD251}" type="pres">
      <dgm:prSet presAssocID="{FAE4CB49-A34A-437F-9263-192990FCEAD4}" presName="FiveConn_1-2" presStyleLbl="fgAccFollowNode1" presStyleIdx="0" presStyleCnt="4">
        <dgm:presLayoutVars>
          <dgm:bulletEnabled val="1"/>
        </dgm:presLayoutVars>
      </dgm:prSet>
      <dgm:spPr/>
      <dgm:t>
        <a:bodyPr/>
        <a:lstStyle/>
        <a:p>
          <a:pPr rtl="1"/>
          <a:endParaRPr lang="fa-IR"/>
        </a:p>
      </dgm:t>
    </dgm:pt>
    <dgm:pt modelId="{C293ED34-DE11-41AD-BBEF-BA279D1B33B1}" type="pres">
      <dgm:prSet presAssocID="{FAE4CB49-A34A-437F-9263-192990FCEAD4}" presName="FiveConn_2-3" presStyleLbl="fgAccFollowNode1" presStyleIdx="1" presStyleCnt="4">
        <dgm:presLayoutVars>
          <dgm:bulletEnabled val="1"/>
        </dgm:presLayoutVars>
      </dgm:prSet>
      <dgm:spPr/>
      <dgm:t>
        <a:bodyPr/>
        <a:lstStyle/>
        <a:p>
          <a:pPr rtl="1"/>
          <a:endParaRPr lang="fa-IR"/>
        </a:p>
      </dgm:t>
    </dgm:pt>
    <dgm:pt modelId="{254F4D80-5E5D-432F-BD7A-A9E2BB4FF091}" type="pres">
      <dgm:prSet presAssocID="{FAE4CB49-A34A-437F-9263-192990FCEAD4}" presName="FiveConn_3-4" presStyleLbl="fgAccFollowNode1" presStyleIdx="2" presStyleCnt="4">
        <dgm:presLayoutVars>
          <dgm:bulletEnabled val="1"/>
        </dgm:presLayoutVars>
      </dgm:prSet>
      <dgm:spPr/>
      <dgm:t>
        <a:bodyPr/>
        <a:lstStyle/>
        <a:p>
          <a:pPr rtl="1"/>
          <a:endParaRPr lang="fa-IR"/>
        </a:p>
      </dgm:t>
    </dgm:pt>
    <dgm:pt modelId="{BE8D06B6-5A77-4B79-B181-CEACE86B0A2F}" type="pres">
      <dgm:prSet presAssocID="{FAE4CB49-A34A-437F-9263-192990FCEAD4}" presName="FiveConn_4-5" presStyleLbl="fgAccFollowNode1" presStyleIdx="3" presStyleCnt="4">
        <dgm:presLayoutVars>
          <dgm:bulletEnabled val="1"/>
        </dgm:presLayoutVars>
      </dgm:prSet>
      <dgm:spPr/>
      <dgm:t>
        <a:bodyPr/>
        <a:lstStyle/>
        <a:p>
          <a:pPr rtl="1"/>
          <a:endParaRPr lang="fa-IR"/>
        </a:p>
      </dgm:t>
    </dgm:pt>
    <dgm:pt modelId="{64F6EDB6-DB4C-412E-A41C-C6DE5CAD99FB}" type="pres">
      <dgm:prSet presAssocID="{FAE4CB49-A34A-437F-9263-192990FCEAD4}" presName="FiveNodes_1_text" presStyleLbl="node1" presStyleIdx="4" presStyleCnt="5">
        <dgm:presLayoutVars>
          <dgm:bulletEnabled val="1"/>
        </dgm:presLayoutVars>
      </dgm:prSet>
      <dgm:spPr/>
      <dgm:t>
        <a:bodyPr/>
        <a:lstStyle/>
        <a:p>
          <a:pPr rtl="1"/>
          <a:endParaRPr lang="fa-IR"/>
        </a:p>
      </dgm:t>
    </dgm:pt>
    <dgm:pt modelId="{05C36E6A-D7B2-4EB0-A405-2C413BD9584A}" type="pres">
      <dgm:prSet presAssocID="{FAE4CB49-A34A-437F-9263-192990FCEAD4}" presName="FiveNodes_2_text" presStyleLbl="node1" presStyleIdx="4" presStyleCnt="5">
        <dgm:presLayoutVars>
          <dgm:bulletEnabled val="1"/>
        </dgm:presLayoutVars>
      </dgm:prSet>
      <dgm:spPr/>
      <dgm:t>
        <a:bodyPr/>
        <a:lstStyle/>
        <a:p>
          <a:pPr rtl="1"/>
          <a:endParaRPr lang="fa-IR"/>
        </a:p>
      </dgm:t>
    </dgm:pt>
    <dgm:pt modelId="{4BE60F30-8077-43C4-A17D-B37D5B5B92DE}" type="pres">
      <dgm:prSet presAssocID="{FAE4CB49-A34A-437F-9263-192990FCEAD4}" presName="FiveNodes_3_text" presStyleLbl="node1" presStyleIdx="4" presStyleCnt="5">
        <dgm:presLayoutVars>
          <dgm:bulletEnabled val="1"/>
        </dgm:presLayoutVars>
      </dgm:prSet>
      <dgm:spPr/>
      <dgm:t>
        <a:bodyPr/>
        <a:lstStyle/>
        <a:p>
          <a:pPr rtl="1"/>
          <a:endParaRPr lang="fa-IR"/>
        </a:p>
      </dgm:t>
    </dgm:pt>
    <dgm:pt modelId="{11964947-B2C1-47F9-B7ED-D116C61CC2F2}" type="pres">
      <dgm:prSet presAssocID="{FAE4CB49-A34A-437F-9263-192990FCEAD4}" presName="FiveNodes_4_text" presStyleLbl="node1" presStyleIdx="4" presStyleCnt="5">
        <dgm:presLayoutVars>
          <dgm:bulletEnabled val="1"/>
        </dgm:presLayoutVars>
      </dgm:prSet>
      <dgm:spPr/>
      <dgm:t>
        <a:bodyPr/>
        <a:lstStyle/>
        <a:p>
          <a:pPr rtl="1"/>
          <a:endParaRPr lang="fa-IR"/>
        </a:p>
      </dgm:t>
    </dgm:pt>
    <dgm:pt modelId="{095A2651-8A1B-48CC-9C42-EB947E175A18}" type="pres">
      <dgm:prSet presAssocID="{FAE4CB49-A34A-437F-9263-192990FCEAD4}" presName="FiveNodes_5_text" presStyleLbl="node1" presStyleIdx="4" presStyleCnt="5">
        <dgm:presLayoutVars>
          <dgm:bulletEnabled val="1"/>
        </dgm:presLayoutVars>
      </dgm:prSet>
      <dgm:spPr/>
      <dgm:t>
        <a:bodyPr/>
        <a:lstStyle/>
        <a:p>
          <a:pPr rtl="1"/>
          <a:endParaRPr lang="fa-IR"/>
        </a:p>
      </dgm:t>
    </dgm:pt>
  </dgm:ptLst>
  <dgm:cxnLst>
    <dgm:cxn modelId="{A3CF6881-C4A4-4F9E-A454-662A443D98D6}" type="presOf" srcId="{0C8AF11A-0770-4497-BC0C-3EF0E5595967}" destId="{254F4D80-5E5D-432F-BD7A-A9E2BB4FF091}" srcOrd="0" destOrd="0" presId="urn:microsoft.com/office/officeart/2005/8/layout/vProcess5"/>
    <dgm:cxn modelId="{27E1A8E3-2987-485B-9A20-E6F4F44B7E31}" type="presOf" srcId="{9B09DA06-55B7-46C3-AF70-32727F329373}" destId="{BE8D06B6-5A77-4B79-B181-CEACE86B0A2F}" srcOrd="0" destOrd="0" presId="urn:microsoft.com/office/officeart/2005/8/layout/vProcess5"/>
    <dgm:cxn modelId="{E9D0A67B-F169-473E-8630-2608F87C5330}" srcId="{FAE4CB49-A34A-437F-9263-192990FCEAD4}" destId="{9C4E1C4A-67AF-4B3C-A167-0AA0BB2E6231}" srcOrd="1" destOrd="0" parTransId="{27F2EF9B-7AB5-4B30-B14A-4E2C142F6769}" sibTransId="{D61790D4-4675-47A4-B4D5-7E98C77741D7}"/>
    <dgm:cxn modelId="{A2306166-C05B-4147-AE47-D043F61234AF}" srcId="{FAE4CB49-A34A-437F-9263-192990FCEAD4}" destId="{A398AFBA-300B-4D0B-95EC-570B62876F78}" srcOrd="4" destOrd="0" parTransId="{37D7E732-1B84-46C3-A368-8C0E93DA5890}" sibTransId="{74655DCC-DA89-4858-A0BE-15448FF2786C}"/>
    <dgm:cxn modelId="{4AD357E8-1BA2-45F8-996E-0DE1DBB64225}" type="presOf" srcId="{BA4B689D-534C-42DC-AB85-EAE759B68775}" destId="{A70FD952-2519-40BF-BC0A-C20F875A662A}" srcOrd="0" destOrd="0" presId="urn:microsoft.com/office/officeart/2005/8/layout/vProcess5"/>
    <dgm:cxn modelId="{90D78F1F-651B-4476-8C9C-6CB6D964A2E7}" type="presOf" srcId="{E30E43D0-25BF-4D52-835E-47AFAE218EBB}" destId="{64F6EDB6-DB4C-412E-A41C-C6DE5CAD99FB}" srcOrd="1" destOrd="0" presId="urn:microsoft.com/office/officeart/2005/8/layout/vProcess5"/>
    <dgm:cxn modelId="{87C690CD-F271-44E2-859A-6A59DF2AD173}" type="presOf" srcId="{F7952012-4FAF-4191-9AC1-7E31F1988828}" destId="{11964947-B2C1-47F9-B7ED-D116C61CC2F2}" srcOrd="1" destOrd="0" presId="urn:microsoft.com/office/officeart/2005/8/layout/vProcess5"/>
    <dgm:cxn modelId="{025F967E-E74E-4B3D-9CE9-D6878A274AF9}" type="presOf" srcId="{E30E43D0-25BF-4D52-835E-47AFAE218EBB}" destId="{4F9E63E3-9474-44DC-AA1A-A629FCFD9B6E}" srcOrd="0" destOrd="0" presId="urn:microsoft.com/office/officeart/2005/8/layout/vProcess5"/>
    <dgm:cxn modelId="{F7F654E8-9C4C-493B-ACB1-ACD540BE1CA0}" srcId="{FAE4CB49-A34A-437F-9263-192990FCEAD4}" destId="{E30E43D0-25BF-4D52-835E-47AFAE218EBB}" srcOrd="0" destOrd="0" parTransId="{77CFBE11-5B60-4DE3-BF1D-2A10F827E2F2}" sibTransId="{CA2A0BBD-C518-4222-953C-0F81E44A07BA}"/>
    <dgm:cxn modelId="{F689D1B6-0842-470D-890B-6DEEE5BFCFB3}" type="presOf" srcId="{FAE4CB49-A34A-437F-9263-192990FCEAD4}" destId="{E4E4155D-6BFC-47EC-A718-3C301497895A}" srcOrd="0" destOrd="0" presId="urn:microsoft.com/office/officeart/2005/8/layout/vProcess5"/>
    <dgm:cxn modelId="{6E672607-5069-4D68-BBD6-0AE5A2E44EB2}" type="presOf" srcId="{CA2A0BBD-C518-4222-953C-0F81E44A07BA}" destId="{FBD0DFAF-A940-4ABF-B2C8-1CC9689AD251}" srcOrd="0" destOrd="0" presId="urn:microsoft.com/office/officeart/2005/8/layout/vProcess5"/>
    <dgm:cxn modelId="{3700A8F0-9B73-485E-9AFC-29522C740A8E}" type="presOf" srcId="{9C4E1C4A-67AF-4B3C-A167-0AA0BB2E6231}" destId="{6D66A798-860E-42FB-BF37-586F705EEEA8}" srcOrd="0" destOrd="0" presId="urn:microsoft.com/office/officeart/2005/8/layout/vProcess5"/>
    <dgm:cxn modelId="{6FE0627D-D8AC-4216-9428-558087691234}" type="presOf" srcId="{A398AFBA-300B-4D0B-95EC-570B62876F78}" destId="{095A2651-8A1B-48CC-9C42-EB947E175A18}" srcOrd="1" destOrd="0" presId="urn:microsoft.com/office/officeart/2005/8/layout/vProcess5"/>
    <dgm:cxn modelId="{0EB17A67-1256-48F6-A65C-5E8512AA0AE9}" type="presOf" srcId="{D61790D4-4675-47A4-B4D5-7E98C77741D7}" destId="{C293ED34-DE11-41AD-BBEF-BA279D1B33B1}" srcOrd="0" destOrd="0" presId="urn:microsoft.com/office/officeart/2005/8/layout/vProcess5"/>
    <dgm:cxn modelId="{8D18F328-A34F-4BDC-AD9F-68A65E25C82A}" type="presOf" srcId="{9C4E1C4A-67AF-4B3C-A167-0AA0BB2E6231}" destId="{05C36E6A-D7B2-4EB0-A405-2C413BD9584A}" srcOrd="1" destOrd="0" presId="urn:microsoft.com/office/officeart/2005/8/layout/vProcess5"/>
    <dgm:cxn modelId="{90740326-547D-4CBA-B67F-0095126E620E}" srcId="{FAE4CB49-A34A-437F-9263-192990FCEAD4}" destId="{F7952012-4FAF-4191-9AC1-7E31F1988828}" srcOrd="3" destOrd="0" parTransId="{52F2AAAD-131F-4D1C-92DF-A560D10305FA}" sibTransId="{9B09DA06-55B7-46C3-AF70-32727F329373}"/>
    <dgm:cxn modelId="{FC9399DC-11C5-465B-8687-8B4AD89EAA35}" type="presOf" srcId="{A398AFBA-300B-4D0B-95EC-570B62876F78}" destId="{4F1D826D-E415-4BF8-9562-66EDB8C52B38}" srcOrd="0" destOrd="0" presId="urn:microsoft.com/office/officeart/2005/8/layout/vProcess5"/>
    <dgm:cxn modelId="{B704BA07-1C7D-4974-A636-983ED2C338B1}" type="presOf" srcId="{F7952012-4FAF-4191-9AC1-7E31F1988828}" destId="{218A0FCF-F798-4E64-B4D8-31FD05BD4478}" srcOrd="0" destOrd="0" presId="urn:microsoft.com/office/officeart/2005/8/layout/vProcess5"/>
    <dgm:cxn modelId="{D8EE52A0-1B01-49DC-BBF5-790C8C3DC93E}" srcId="{FAE4CB49-A34A-437F-9263-192990FCEAD4}" destId="{BA4B689D-534C-42DC-AB85-EAE759B68775}" srcOrd="2" destOrd="0" parTransId="{049F8C7D-2722-4E7A-884F-F2D8048F33B2}" sibTransId="{0C8AF11A-0770-4497-BC0C-3EF0E5595967}"/>
    <dgm:cxn modelId="{7B2CDF06-4E79-4B8D-86B5-277993D16273}" type="presOf" srcId="{BA4B689D-534C-42DC-AB85-EAE759B68775}" destId="{4BE60F30-8077-43C4-A17D-B37D5B5B92DE}" srcOrd="1" destOrd="0" presId="urn:microsoft.com/office/officeart/2005/8/layout/vProcess5"/>
    <dgm:cxn modelId="{4AA8E611-A529-4B1A-B0A3-E9741914B613}" type="presParOf" srcId="{E4E4155D-6BFC-47EC-A718-3C301497895A}" destId="{09EA2A38-D82B-4416-939D-15E09FCF6467}" srcOrd="0" destOrd="0" presId="urn:microsoft.com/office/officeart/2005/8/layout/vProcess5"/>
    <dgm:cxn modelId="{511859A8-6A93-47FF-B866-F0DAB34AD3DB}" type="presParOf" srcId="{E4E4155D-6BFC-47EC-A718-3C301497895A}" destId="{4F9E63E3-9474-44DC-AA1A-A629FCFD9B6E}" srcOrd="1" destOrd="0" presId="urn:microsoft.com/office/officeart/2005/8/layout/vProcess5"/>
    <dgm:cxn modelId="{EFA03E0C-63A6-4C9D-AA7A-B9183ACFF4A2}" type="presParOf" srcId="{E4E4155D-6BFC-47EC-A718-3C301497895A}" destId="{6D66A798-860E-42FB-BF37-586F705EEEA8}" srcOrd="2" destOrd="0" presId="urn:microsoft.com/office/officeart/2005/8/layout/vProcess5"/>
    <dgm:cxn modelId="{80C43A15-411A-4D9A-B1D9-BAF53289DA01}" type="presParOf" srcId="{E4E4155D-6BFC-47EC-A718-3C301497895A}" destId="{A70FD952-2519-40BF-BC0A-C20F875A662A}" srcOrd="3" destOrd="0" presId="urn:microsoft.com/office/officeart/2005/8/layout/vProcess5"/>
    <dgm:cxn modelId="{6A62879B-310E-4DE1-91AE-BF117783189F}" type="presParOf" srcId="{E4E4155D-6BFC-47EC-A718-3C301497895A}" destId="{218A0FCF-F798-4E64-B4D8-31FD05BD4478}" srcOrd="4" destOrd="0" presId="urn:microsoft.com/office/officeart/2005/8/layout/vProcess5"/>
    <dgm:cxn modelId="{FAC15530-029A-41DE-86CE-C2B997D574D4}" type="presParOf" srcId="{E4E4155D-6BFC-47EC-A718-3C301497895A}" destId="{4F1D826D-E415-4BF8-9562-66EDB8C52B38}" srcOrd="5" destOrd="0" presId="urn:microsoft.com/office/officeart/2005/8/layout/vProcess5"/>
    <dgm:cxn modelId="{7DF899D7-87FB-420B-9AFF-D34D76EA8346}" type="presParOf" srcId="{E4E4155D-6BFC-47EC-A718-3C301497895A}" destId="{FBD0DFAF-A940-4ABF-B2C8-1CC9689AD251}" srcOrd="6" destOrd="0" presId="urn:microsoft.com/office/officeart/2005/8/layout/vProcess5"/>
    <dgm:cxn modelId="{222783D5-9F35-4D87-A7DA-03B4708A4CAB}" type="presParOf" srcId="{E4E4155D-6BFC-47EC-A718-3C301497895A}" destId="{C293ED34-DE11-41AD-BBEF-BA279D1B33B1}" srcOrd="7" destOrd="0" presId="urn:microsoft.com/office/officeart/2005/8/layout/vProcess5"/>
    <dgm:cxn modelId="{5A326B7F-A676-4064-B77F-0E2EBC6B5FDE}" type="presParOf" srcId="{E4E4155D-6BFC-47EC-A718-3C301497895A}" destId="{254F4D80-5E5D-432F-BD7A-A9E2BB4FF091}" srcOrd="8" destOrd="0" presId="urn:microsoft.com/office/officeart/2005/8/layout/vProcess5"/>
    <dgm:cxn modelId="{41E4A34A-735B-4ACC-BA13-E385579970DA}" type="presParOf" srcId="{E4E4155D-6BFC-47EC-A718-3C301497895A}" destId="{BE8D06B6-5A77-4B79-B181-CEACE86B0A2F}" srcOrd="9" destOrd="0" presId="urn:microsoft.com/office/officeart/2005/8/layout/vProcess5"/>
    <dgm:cxn modelId="{64B67879-1A37-425D-A723-593D228C1FED}" type="presParOf" srcId="{E4E4155D-6BFC-47EC-A718-3C301497895A}" destId="{64F6EDB6-DB4C-412E-A41C-C6DE5CAD99FB}" srcOrd="10" destOrd="0" presId="urn:microsoft.com/office/officeart/2005/8/layout/vProcess5"/>
    <dgm:cxn modelId="{316F8C7E-2D0D-4CF8-B21C-EC8216ECB9E2}" type="presParOf" srcId="{E4E4155D-6BFC-47EC-A718-3C301497895A}" destId="{05C36E6A-D7B2-4EB0-A405-2C413BD9584A}" srcOrd="11" destOrd="0" presId="urn:microsoft.com/office/officeart/2005/8/layout/vProcess5"/>
    <dgm:cxn modelId="{B896EB8C-4881-4FA5-AC93-7FAE41280A1C}" type="presParOf" srcId="{E4E4155D-6BFC-47EC-A718-3C301497895A}" destId="{4BE60F30-8077-43C4-A17D-B37D5B5B92DE}" srcOrd="12" destOrd="0" presId="urn:microsoft.com/office/officeart/2005/8/layout/vProcess5"/>
    <dgm:cxn modelId="{10856F04-41E7-428C-A0EE-B3C432BBAD86}" type="presParOf" srcId="{E4E4155D-6BFC-47EC-A718-3C301497895A}" destId="{11964947-B2C1-47F9-B7ED-D116C61CC2F2}" srcOrd="13" destOrd="0" presId="urn:microsoft.com/office/officeart/2005/8/layout/vProcess5"/>
    <dgm:cxn modelId="{4B94DD54-5A07-4846-BC59-F439BF9F29A8}" type="presParOf" srcId="{E4E4155D-6BFC-47EC-A718-3C301497895A}" destId="{095A2651-8A1B-48CC-9C42-EB947E175A1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925AE0-A32F-4C8F-9831-3155EC195AEC}" type="doc">
      <dgm:prSet loTypeId="urn:microsoft.com/office/officeart/2005/8/layout/gear1" loCatId="process" qsTypeId="urn:microsoft.com/office/officeart/2005/8/quickstyle/simple1" qsCatId="simple" csTypeId="urn:microsoft.com/office/officeart/2005/8/colors/colorful3" csCatId="colorful" phldr="1"/>
      <dgm:spPr/>
    </dgm:pt>
    <dgm:pt modelId="{ABCD7474-B514-488F-A276-1D5C0269C4C1}">
      <dgm:prSet phldrT="[Text]" custT="1"/>
      <dgm:spPr/>
      <dgm:t>
        <a:bodyPr/>
        <a:lstStyle/>
        <a:p>
          <a:pPr rtl="1">
            <a:lnSpc>
              <a:spcPct val="150000"/>
            </a:lnSpc>
          </a:pPr>
          <a:r>
            <a:rPr lang="en-US" sz="2500" dirty="0" smtClean="0"/>
            <a:t>Lack of technology resources</a:t>
          </a:r>
          <a:endParaRPr lang="fa-IR" sz="2500" dirty="0"/>
        </a:p>
      </dgm:t>
    </dgm:pt>
    <dgm:pt modelId="{0AFF25E9-7D7D-4BEC-AB02-2F8EC82BB15F}" type="parTrans" cxnId="{43FA202F-EAAC-4617-920B-42DD5DAFEFB1}">
      <dgm:prSet/>
      <dgm:spPr/>
      <dgm:t>
        <a:bodyPr/>
        <a:lstStyle/>
        <a:p>
          <a:pPr rtl="1"/>
          <a:endParaRPr lang="fa-IR"/>
        </a:p>
      </dgm:t>
    </dgm:pt>
    <dgm:pt modelId="{C3A41C50-AE97-4C1D-99B4-785C04809061}" type="sibTrans" cxnId="{43FA202F-EAAC-4617-920B-42DD5DAFEFB1}">
      <dgm:prSet/>
      <dgm:spPr/>
      <dgm:t>
        <a:bodyPr/>
        <a:lstStyle/>
        <a:p>
          <a:pPr rtl="1"/>
          <a:endParaRPr lang="fa-IR"/>
        </a:p>
      </dgm:t>
    </dgm:pt>
    <dgm:pt modelId="{EDF9FFB2-A832-484B-9AFA-85B47D31BDC8}">
      <dgm:prSet phldrT="[Text]" custT="1"/>
      <dgm:spPr/>
      <dgm:t>
        <a:bodyPr/>
        <a:lstStyle/>
        <a:p>
          <a:pPr rtl="1"/>
          <a:r>
            <a:rPr lang="en-US" sz="2200" dirty="0" smtClean="0"/>
            <a:t>High cost</a:t>
          </a:r>
          <a:endParaRPr lang="fa-IR" sz="2200" dirty="0"/>
        </a:p>
      </dgm:t>
    </dgm:pt>
    <dgm:pt modelId="{DB39077F-C57D-46DD-AB33-54A424234E87}" type="parTrans" cxnId="{9F803B6E-47AD-492A-992B-8CE49ADE74F7}">
      <dgm:prSet/>
      <dgm:spPr/>
      <dgm:t>
        <a:bodyPr/>
        <a:lstStyle/>
        <a:p>
          <a:pPr rtl="1"/>
          <a:endParaRPr lang="fa-IR"/>
        </a:p>
      </dgm:t>
    </dgm:pt>
    <dgm:pt modelId="{D681CE9C-0AF5-4C46-902C-065B0839B998}" type="sibTrans" cxnId="{9F803B6E-47AD-492A-992B-8CE49ADE74F7}">
      <dgm:prSet/>
      <dgm:spPr/>
      <dgm:t>
        <a:bodyPr/>
        <a:lstStyle/>
        <a:p>
          <a:pPr rtl="1"/>
          <a:endParaRPr lang="fa-IR"/>
        </a:p>
      </dgm:t>
    </dgm:pt>
    <dgm:pt modelId="{2F6D511C-38F6-421F-9444-A27FFC9914CE}">
      <dgm:prSet phldrT="[Text]" custT="1"/>
      <dgm:spPr/>
      <dgm:t>
        <a:bodyPr/>
        <a:lstStyle/>
        <a:p>
          <a:pPr rtl="1"/>
          <a:r>
            <a:rPr lang="en-US" sz="2000" dirty="0" smtClean="0"/>
            <a:t>insufficient time</a:t>
          </a:r>
          <a:endParaRPr lang="fa-IR" sz="2000" dirty="0"/>
        </a:p>
      </dgm:t>
    </dgm:pt>
    <dgm:pt modelId="{024329E8-7235-4D32-96C5-BAB828094125}" type="parTrans" cxnId="{07DFB7FF-5FBC-4211-8DA6-5A9F76318B53}">
      <dgm:prSet/>
      <dgm:spPr/>
      <dgm:t>
        <a:bodyPr/>
        <a:lstStyle/>
        <a:p>
          <a:pPr rtl="1"/>
          <a:endParaRPr lang="fa-IR"/>
        </a:p>
      </dgm:t>
    </dgm:pt>
    <dgm:pt modelId="{D0638133-D967-49D4-9999-C046E68782BC}" type="sibTrans" cxnId="{07DFB7FF-5FBC-4211-8DA6-5A9F76318B53}">
      <dgm:prSet/>
      <dgm:spPr/>
      <dgm:t>
        <a:bodyPr/>
        <a:lstStyle/>
        <a:p>
          <a:pPr rtl="1"/>
          <a:endParaRPr lang="fa-IR"/>
        </a:p>
      </dgm:t>
    </dgm:pt>
    <dgm:pt modelId="{526E3063-803C-4D53-BFBC-E40239EB155B}" type="pres">
      <dgm:prSet presAssocID="{E5925AE0-A32F-4C8F-9831-3155EC195AEC}" presName="composite" presStyleCnt="0">
        <dgm:presLayoutVars>
          <dgm:chMax val="3"/>
          <dgm:animLvl val="lvl"/>
          <dgm:resizeHandles val="exact"/>
        </dgm:presLayoutVars>
      </dgm:prSet>
      <dgm:spPr/>
    </dgm:pt>
    <dgm:pt modelId="{7E0D1237-322A-4478-A94A-08717F6C923B}" type="pres">
      <dgm:prSet presAssocID="{ABCD7474-B514-488F-A276-1D5C0269C4C1}" presName="gear1" presStyleLbl="node1" presStyleIdx="0" presStyleCnt="3">
        <dgm:presLayoutVars>
          <dgm:chMax val="1"/>
          <dgm:bulletEnabled val="1"/>
        </dgm:presLayoutVars>
      </dgm:prSet>
      <dgm:spPr/>
      <dgm:t>
        <a:bodyPr/>
        <a:lstStyle/>
        <a:p>
          <a:pPr rtl="1"/>
          <a:endParaRPr lang="fa-IR"/>
        </a:p>
      </dgm:t>
    </dgm:pt>
    <dgm:pt modelId="{4BD200EB-962D-43F9-A464-80D1D4448F5C}" type="pres">
      <dgm:prSet presAssocID="{ABCD7474-B514-488F-A276-1D5C0269C4C1}" presName="gear1srcNode" presStyleLbl="node1" presStyleIdx="0" presStyleCnt="3"/>
      <dgm:spPr/>
      <dgm:t>
        <a:bodyPr/>
        <a:lstStyle/>
        <a:p>
          <a:pPr rtl="1"/>
          <a:endParaRPr lang="fa-IR"/>
        </a:p>
      </dgm:t>
    </dgm:pt>
    <dgm:pt modelId="{93C37232-CFB9-47C2-8522-671CFBDB0E4D}" type="pres">
      <dgm:prSet presAssocID="{ABCD7474-B514-488F-A276-1D5C0269C4C1}" presName="gear1dstNode" presStyleLbl="node1" presStyleIdx="0" presStyleCnt="3"/>
      <dgm:spPr/>
      <dgm:t>
        <a:bodyPr/>
        <a:lstStyle/>
        <a:p>
          <a:pPr rtl="1"/>
          <a:endParaRPr lang="fa-IR"/>
        </a:p>
      </dgm:t>
    </dgm:pt>
    <dgm:pt modelId="{E4FF1FAB-EE3F-4B08-BBEE-2ACD684E9DA8}" type="pres">
      <dgm:prSet presAssocID="{EDF9FFB2-A832-484B-9AFA-85B47D31BDC8}" presName="gear2" presStyleLbl="node1" presStyleIdx="1" presStyleCnt="3">
        <dgm:presLayoutVars>
          <dgm:chMax val="1"/>
          <dgm:bulletEnabled val="1"/>
        </dgm:presLayoutVars>
      </dgm:prSet>
      <dgm:spPr/>
      <dgm:t>
        <a:bodyPr/>
        <a:lstStyle/>
        <a:p>
          <a:pPr rtl="1"/>
          <a:endParaRPr lang="fa-IR"/>
        </a:p>
      </dgm:t>
    </dgm:pt>
    <dgm:pt modelId="{68617709-A34A-4BA6-B7B4-C47A7F89D59C}" type="pres">
      <dgm:prSet presAssocID="{EDF9FFB2-A832-484B-9AFA-85B47D31BDC8}" presName="gear2srcNode" presStyleLbl="node1" presStyleIdx="1" presStyleCnt="3"/>
      <dgm:spPr/>
      <dgm:t>
        <a:bodyPr/>
        <a:lstStyle/>
        <a:p>
          <a:pPr rtl="1"/>
          <a:endParaRPr lang="fa-IR"/>
        </a:p>
      </dgm:t>
    </dgm:pt>
    <dgm:pt modelId="{521A0D8C-AB6D-466F-8FD0-CB4EB1B6BDDD}" type="pres">
      <dgm:prSet presAssocID="{EDF9FFB2-A832-484B-9AFA-85B47D31BDC8}" presName="gear2dstNode" presStyleLbl="node1" presStyleIdx="1" presStyleCnt="3"/>
      <dgm:spPr/>
      <dgm:t>
        <a:bodyPr/>
        <a:lstStyle/>
        <a:p>
          <a:pPr rtl="1"/>
          <a:endParaRPr lang="fa-IR"/>
        </a:p>
      </dgm:t>
    </dgm:pt>
    <dgm:pt modelId="{5B7CC37D-749D-4424-9F4D-453CF172925C}" type="pres">
      <dgm:prSet presAssocID="{2F6D511C-38F6-421F-9444-A27FFC9914CE}" presName="gear3" presStyleLbl="node1" presStyleIdx="2" presStyleCnt="3" custScaleX="116280" custScaleY="102582"/>
      <dgm:spPr/>
      <dgm:t>
        <a:bodyPr/>
        <a:lstStyle/>
        <a:p>
          <a:pPr rtl="1"/>
          <a:endParaRPr lang="fa-IR"/>
        </a:p>
      </dgm:t>
    </dgm:pt>
    <dgm:pt modelId="{DD993103-8528-4F04-B648-9299BD0790C3}" type="pres">
      <dgm:prSet presAssocID="{2F6D511C-38F6-421F-9444-A27FFC9914CE}" presName="gear3tx" presStyleLbl="node1" presStyleIdx="2" presStyleCnt="3">
        <dgm:presLayoutVars>
          <dgm:chMax val="1"/>
          <dgm:bulletEnabled val="1"/>
        </dgm:presLayoutVars>
      </dgm:prSet>
      <dgm:spPr/>
      <dgm:t>
        <a:bodyPr/>
        <a:lstStyle/>
        <a:p>
          <a:pPr rtl="1"/>
          <a:endParaRPr lang="fa-IR"/>
        </a:p>
      </dgm:t>
    </dgm:pt>
    <dgm:pt modelId="{E009178C-166B-4525-93ED-E65D3C8DE83A}" type="pres">
      <dgm:prSet presAssocID="{2F6D511C-38F6-421F-9444-A27FFC9914CE}" presName="gear3srcNode" presStyleLbl="node1" presStyleIdx="2" presStyleCnt="3"/>
      <dgm:spPr/>
      <dgm:t>
        <a:bodyPr/>
        <a:lstStyle/>
        <a:p>
          <a:pPr rtl="1"/>
          <a:endParaRPr lang="fa-IR"/>
        </a:p>
      </dgm:t>
    </dgm:pt>
    <dgm:pt modelId="{2239203F-3637-4838-8EDD-B81F96E744B6}" type="pres">
      <dgm:prSet presAssocID="{2F6D511C-38F6-421F-9444-A27FFC9914CE}" presName="gear3dstNode" presStyleLbl="node1" presStyleIdx="2" presStyleCnt="3"/>
      <dgm:spPr/>
      <dgm:t>
        <a:bodyPr/>
        <a:lstStyle/>
        <a:p>
          <a:pPr rtl="1"/>
          <a:endParaRPr lang="fa-IR"/>
        </a:p>
      </dgm:t>
    </dgm:pt>
    <dgm:pt modelId="{5B1A95B0-254B-4F8B-8EB1-1AF8E794A206}" type="pres">
      <dgm:prSet presAssocID="{C3A41C50-AE97-4C1D-99B4-785C04809061}" presName="connector1" presStyleLbl="sibTrans2D1" presStyleIdx="0" presStyleCnt="3"/>
      <dgm:spPr/>
      <dgm:t>
        <a:bodyPr/>
        <a:lstStyle/>
        <a:p>
          <a:pPr rtl="1"/>
          <a:endParaRPr lang="fa-IR"/>
        </a:p>
      </dgm:t>
    </dgm:pt>
    <dgm:pt modelId="{3B5F882B-C0DE-4392-9370-D5101C22D277}" type="pres">
      <dgm:prSet presAssocID="{D681CE9C-0AF5-4C46-902C-065B0839B998}" presName="connector2" presStyleLbl="sibTrans2D1" presStyleIdx="1" presStyleCnt="3"/>
      <dgm:spPr/>
      <dgm:t>
        <a:bodyPr/>
        <a:lstStyle/>
        <a:p>
          <a:pPr rtl="1"/>
          <a:endParaRPr lang="fa-IR"/>
        </a:p>
      </dgm:t>
    </dgm:pt>
    <dgm:pt modelId="{6D7FB12E-72EF-4C42-BC72-5969549609CD}" type="pres">
      <dgm:prSet presAssocID="{D0638133-D967-49D4-9999-C046E68782BC}" presName="connector3" presStyleLbl="sibTrans2D1" presStyleIdx="2" presStyleCnt="3"/>
      <dgm:spPr/>
      <dgm:t>
        <a:bodyPr/>
        <a:lstStyle/>
        <a:p>
          <a:pPr rtl="1"/>
          <a:endParaRPr lang="fa-IR"/>
        </a:p>
      </dgm:t>
    </dgm:pt>
  </dgm:ptLst>
  <dgm:cxnLst>
    <dgm:cxn modelId="{ABB9F14E-8513-4509-8C00-05AEFB872EC1}" type="presOf" srcId="{EDF9FFB2-A832-484B-9AFA-85B47D31BDC8}" destId="{521A0D8C-AB6D-466F-8FD0-CB4EB1B6BDDD}" srcOrd="2" destOrd="0" presId="urn:microsoft.com/office/officeart/2005/8/layout/gear1"/>
    <dgm:cxn modelId="{8BB817D2-F21B-4E5A-9204-468BD71AA5B5}" type="presOf" srcId="{ABCD7474-B514-488F-A276-1D5C0269C4C1}" destId="{93C37232-CFB9-47C2-8522-671CFBDB0E4D}" srcOrd="2" destOrd="0" presId="urn:microsoft.com/office/officeart/2005/8/layout/gear1"/>
    <dgm:cxn modelId="{CB523347-0B80-439B-AD56-82946989A279}" type="presOf" srcId="{ABCD7474-B514-488F-A276-1D5C0269C4C1}" destId="{7E0D1237-322A-4478-A94A-08717F6C923B}" srcOrd="0" destOrd="0" presId="urn:microsoft.com/office/officeart/2005/8/layout/gear1"/>
    <dgm:cxn modelId="{9F803B6E-47AD-492A-992B-8CE49ADE74F7}" srcId="{E5925AE0-A32F-4C8F-9831-3155EC195AEC}" destId="{EDF9FFB2-A832-484B-9AFA-85B47D31BDC8}" srcOrd="1" destOrd="0" parTransId="{DB39077F-C57D-46DD-AB33-54A424234E87}" sibTransId="{D681CE9C-0AF5-4C46-902C-065B0839B998}"/>
    <dgm:cxn modelId="{0459D318-787A-4099-A065-4EE29D7C0EF4}" type="presOf" srcId="{2F6D511C-38F6-421F-9444-A27FFC9914CE}" destId="{5B7CC37D-749D-4424-9F4D-453CF172925C}" srcOrd="0" destOrd="0" presId="urn:microsoft.com/office/officeart/2005/8/layout/gear1"/>
    <dgm:cxn modelId="{0F6C51FC-5F34-4978-AB1B-F541C8E963F6}" type="presOf" srcId="{EDF9FFB2-A832-484B-9AFA-85B47D31BDC8}" destId="{E4FF1FAB-EE3F-4B08-BBEE-2ACD684E9DA8}" srcOrd="0" destOrd="0" presId="urn:microsoft.com/office/officeart/2005/8/layout/gear1"/>
    <dgm:cxn modelId="{43FA202F-EAAC-4617-920B-42DD5DAFEFB1}" srcId="{E5925AE0-A32F-4C8F-9831-3155EC195AEC}" destId="{ABCD7474-B514-488F-A276-1D5C0269C4C1}" srcOrd="0" destOrd="0" parTransId="{0AFF25E9-7D7D-4BEC-AB02-2F8EC82BB15F}" sibTransId="{C3A41C50-AE97-4C1D-99B4-785C04809061}"/>
    <dgm:cxn modelId="{4B17BF89-7C40-491E-9AF1-30DB758C5CF1}" type="presOf" srcId="{2F6D511C-38F6-421F-9444-A27FFC9914CE}" destId="{E009178C-166B-4525-93ED-E65D3C8DE83A}" srcOrd="2" destOrd="0" presId="urn:microsoft.com/office/officeart/2005/8/layout/gear1"/>
    <dgm:cxn modelId="{8F346683-728F-498C-A2BD-5317FA024B19}" type="presOf" srcId="{D681CE9C-0AF5-4C46-902C-065B0839B998}" destId="{3B5F882B-C0DE-4392-9370-D5101C22D277}" srcOrd="0" destOrd="0" presId="urn:microsoft.com/office/officeart/2005/8/layout/gear1"/>
    <dgm:cxn modelId="{BCEC857B-CEB3-427E-A88D-8709656051B1}" type="presOf" srcId="{2F6D511C-38F6-421F-9444-A27FFC9914CE}" destId="{DD993103-8528-4F04-B648-9299BD0790C3}" srcOrd="1" destOrd="0" presId="urn:microsoft.com/office/officeart/2005/8/layout/gear1"/>
    <dgm:cxn modelId="{B6148278-F2CC-4E49-8F0E-F206913224C9}" type="presOf" srcId="{D0638133-D967-49D4-9999-C046E68782BC}" destId="{6D7FB12E-72EF-4C42-BC72-5969549609CD}" srcOrd="0" destOrd="0" presId="urn:microsoft.com/office/officeart/2005/8/layout/gear1"/>
    <dgm:cxn modelId="{B0493157-4A68-4EEC-B9BC-14FF19D4E83F}" type="presOf" srcId="{ABCD7474-B514-488F-A276-1D5C0269C4C1}" destId="{4BD200EB-962D-43F9-A464-80D1D4448F5C}" srcOrd="1" destOrd="0" presId="urn:microsoft.com/office/officeart/2005/8/layout/gear1"/>
    <dgm:cxn modelId="{0C6F8175-55A0-47B9-B60B-C75EA28C84A2}" type="presOf" srcId="{EDF9FFB2-A832-484B-9AFA-85B47D31BDC8}" destId="{68617709-A34A-4BA6-B7B4-C47A7F89D59C}" srcOrd="1" destOrd="0" presId="urn:microsoft.com/office/officeart/2005/8/layout/gear1"/>
    <dgm:cxn modelId="{07DFB7FF-5FBC-4211-8DA6-5A9F76318B53}" srcId="{E5925AE0-A32F-4C8F-9831-3155EC195AEC}" destId="{2F6D511C-38F6-421F-9444-A27FFC9914CE}" srcOrd="2" destOrd="0" parTransId="{024329E8-7235-4D32-96C5-BAB828094125}" sibTransId="{D0638133-D967-49D4-9999-C046E68782BC}"/>
    <dgm:cxn modelId="{19BDE84B-0ADE-49D2-863E-E840F733DF17}" type="presOf" srcId="{2F6D511C-38F6-421F-9444-A27FFC9914CE}" destId="{2239203F-3637-4838-8EDD-B81F96E744B6}" srcOrd="3" destOrd="0" presId="urn:microsoft.com/office/officeart/2005/8/layout/gear1"/>
    <dgm:cxn modelId="{84CF91AA-57EF-4528-B676-FD7A3B1FECBE}" type="presOf" srcId="{E5925AE0-A32F-4C8F-9831-3155EC195AEC}" destId="{526E3063-803C-4D53-BFBC-E40239EB155B}" srcOrd="0" destOrd="0" presId="urn:microsoft.com/office/officeart/2005/8/layout/gear1"/>
    <dgm:cxn modelId="{56D90077-AFC2-455F-A6AD-D12CCADD7EDE}" type="presOf" srcId="{C3A41C50-AE97-4C1D-99B4-785C04809061}" destId="{5B1A95B0-254B-4F8B-8EB1-1AF8E794A206}" srcOrd="0" destOrd="0" presId="urn:microsoft.com/office/officeart/2005/8/layout/gear1"/>
    <dgm:cxn modelId="{5916633C-35C5-495D-AE60-51DC04E1C505}" type="presParOf" srcId="{526E3063-803C-4D53-BFBC-E40239EB155B}" destId="{7E0D1237-322A-4478-A94A-08717F6C923B}" srcOrd="0" destOrd="0" presId="urn:microsoft.com/office/officeart/2005/8/layout/gear1"/>
    <dgm:cxn modelId="{86614635-5C5E-4945-9A3C-BC2FE56AA9D2}" type="presParOf" srcId="{526E3063-803C-4D53-BFBC-E40239EB155B}" destId="{4BD200EB-962D-43F9-A464-80D1D4448F5C}" srcOrd="1" destOrd="0" presId="urn:microsoft.com/office/officeart/2005/8/layout/gear1"/>
    <dgm:cxn modelId="{5BB1BD70-88F9-4996-8C4C-A70159EF80FB}" type="presParOf" srcId="{526E3063-803C-4D53-BFBC-E40239EB155B}" destId="{93C37232-CFB9-47C2-8522-671CFBDB0E4D}" srcOrd="2" destOrd="0" presId="urn:microsoft.com/office/officeart/2005/8/layout/gear1"/>
    <dgm:cxn modelId="{6F3102B6-0FF8-472B-912E-5E8354384B6D}" type="presParOf" srcId="{526E3063-803C-4D53-BFBC-E40239EB155B}" destId="{E4FF1FAB-EE3F-4B08-BBEE-2ACD684E9DA8}" srcOrd="3" destOrd="0" presId="urn:microsoft.com/office/officeart/2005/8/layout/gear1"/>
    <dgm:cxn modelId="{533DC3C1-5A0E-41E9-93E7-F47DF48176A7}" type="presParOf" srcId="{526E3063-803C-4D53-BFBC-E40239EB155B}" destId="{68617709-A34A-4BA6-B7B4-C47A7F89D59C}" srcOrd="4" destOrd="0" presId="urn:microsoft.com/office/officeart/2005/8/layout/gear1"/>
    <dgm:cxn modelId="{6C04A83C-EFE2-4AA6-90F6-4DED645A5471}" type="presParOf" srcId="{526E3063-803C-4D53-BFBC-E40239EB155B}" destId="{521A0D8C-AB6D-466F-8FD0-CB4EB1B6BDDD}" srcOrd="5" destOrd="0" presId="urn:microsoft.com/office/officeart/2005/8/layout/gear1"/>
    <dgm:cxn modelId="{B19C6DF9-8F08-4687-ABAA-F92BBE4AD3DF}" type="presParOf" srcId="{526E3063-803C-4D53-BFBC-E40239EB155B}" destId="{5B7CC37D-749D-4424-9F4D-453CF172925C}" srcOrd="6" destOrd="0" presId="urn:microsoft.com/office/officeart/2005/8/layout/gear1"/>
    <dgm:cxn modelId="{3863E017-7546-4290-AE73-9DEE1E8EE54A}" type="presParOf" srcId="{526E3063-803C-4D53-BFBC-E40239EB155B}" destId="{DD993103-8528-4F04-B648-9299BD0790C3}" srcOrd="7" destOrd="0" presId="urn:microsoft.com/office/officeart/2005/8/layout/gear1"/>
    <dgm:cxn modelId="{2C8E46EA-768E-4B86-97AE-91CFD80A1110}" type="presParOf" srcId="{526E3063-803C-4D53-BFBC-E40239EB155B}" destId="{E009178C-166B-4525-93ED-E65D3C8DE83A}" srcOrd="8" destOrd="0" presId="urn:microsoft.com/office/officeart/2005/8/layout/gear1"/>
    <dgm:cxn modelId="{1D209B51-F86B-42AF-97F4-FF60AD4F3A69}" type="presParOf" srcId="{526E3063-803C-4D53-BFBC-E40239EB155B}" destId="{2239203F-3637-4838-8EDD-B81F96E744B6}" srcOrd="9" destOrd="0" presId="urn:microsoft.com/office/officeart/2005/8/layout/gear1"/>
    <dgm:cxn modelId="{DC888D5D-B9C5-42BB-B9E2-57C6761875E6}" type="presParOf" srcId="{526E3063-803C-4D53-BFBC-E40239EB155B}" destId="{5B1A95B0-254B-4F8B-8EB1-1AF8E794A206}" srcOrd="10" destOrd="0" presId="urn:microsoft.com/office/officeart/2005/8/layout/gear1"/>
    <dgm:cxn modelId="{41FB0662-240E-482E-8408-1BC22F3CA58B}" type="presParOf" srcId="{526E3063-803C-4D53-BFBC-E40239EB155B}" destId="{3B5F882B-C0DE-4392-9370-D5101C22D277}" srcOrd="11" destOrd="0" presId="urn:microsoft.com/office/officeart/2005/8/layout/gear1"/>
    <dgm:cxn modelId="{86F899E6-52D8-4CC3-AA77-10602B7C5384}" type="presParOf" srcId="{526E3063-803C-4D53-BFBC-E40239EB155B}" destId="{6D7FB12E-72EF-4C42-BC72-5969549609CD}"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E1F924-4C11-4922-9090-F7D393F6F071}" type="doc">
      <dgm:prSet loTypeId="urn:microsoft.com/office/officeart/2005/8/layout/pyramid2" loCatId="list" qsTypeId="urn:microsoft.com/office/officeart/2005/8/quickstyle/simple1" qsCatId="simple" csTypeId="urn:microsoft.com/office/officeart/2005/8/colors/accent2_2" csCatId="accent2" phldr="1"/>
      <dgm:spPr/>
    </dgm:pt>
    <dgm:pt modelId="{07E78DE4-E364-42F8-B84C-660F72E7566B}">
      <dgm:prSet phldrT="[Text]"/>
      <dgm:spPr/>
      <dgm:t>
        <a:bodyPr/>
        <a:lstStyle/>
        <a:p>
          <a:pPr rtl="1"/>
          <a:r>
            <a:rPr lang="en-US" dirty="0" smtClean="0"/>
            <a:t>high appeal, motivation, and fun</a:t>
          </a:r>
          <a:endParaRPr lang="fa-IR" dirty="0"/>
        </a:p>
      </dgm:t>
    </dgm:pt>
    <dgm:pt modelId="{89A5B089-4D8B-4C23-9D24-6D64FAE055F7}" type="parTrans" cxnId="{AB06338C-ABEB-45EB-B0ED-26CEE4C5E4EA}">
      <dgm:prSet/>
      <dgm:spPr/>
      <dgm:t>
        <a:bodyPr/>
        <a:lstStyle/>
        <a:p>
          <a:pPr rtl="1"/>
          <a:endParaRPr lang="fa-IR"/>
        </a:p>
      </dgm:t>
    </dgm:pt>
    <dgm:pt modelId="{9CA4E499-134B-48A1-B529-25900E17CEA0}" type="sibTrans" cxnId="{AB06338C-ABEB-45EB-B0ED-26CEE4C5E4EA}">
      <dgm:prSet/>
      <dgm:spPr/>
      <dgm:t>
        <a:bodyPr/>
        <a:lstStyle/>
        <a:p>
          <a:pPr rtl="1"/>
          <a:endParaRPr lang="fa-IR"/>
        </a:p>
      </dgm:t>
    </dgm:pt>
    <dgm:pt modelId="{0D14B23B-566E-4F7C-B5EF-48470158ADAC}">
      <dgm:prSet phldrT="[Text]"/>
      <dgm:spPr/>
      <dgm:t>
        <a:bodyPr/>
        <a:lstStyle/>
        <a:p>
          <a:pPr rtl="1"/>
          <a:r>
            <a:rPr lang="en-US" dirty="0" smtClean="0"/>
            <a:t>effects on stimulate moderate to vigorous physical activity under controlled conditions</a:t>
          </a:r>
          <a:endParaRPr lang="fa-IR" dirty="0"/>
        </a:p>
      </dgm:t>
    </dgm:pt>
    <dgm:pt modelId="{8D086ED8-5967-417D-804B-E441C2274CDD}" type="parTrans" cxnId="{C213604D-28C5-40BF-8A16-7C715079CE2F}">
      <dgm:prSet/>
      <dgm:spPr/>
      <dgm:t>
        <a:bodyPr/>
        <a:lstStyle/>
        <a:p>
          <a:pPr rtl="1"/>
          <a:endParaRPr lang="fa-IR"/>
        </a:p>
      </dgm:t>
    </dgm:pt>
    <dgm:pt modelId="{5FA9BDD7-EAFC-4CF7-9EFF-6483699FDA47}" type="sibTrans" cxnId="{C213604D-28C5-40BF-8A16-7C715079CE2F}">
      <dgm:prSet/>
      <dgm:spPr/>
      <dgm:t>
        <a:bodyPr/>
        <a:lstStyle/>
        <a:p>
          <a:pPr rtl="1"/>
          <a:endParaRPr lang="fa-IR"/>
        </a:p>
      </dgm:t>
    </dgm:pt>
    <dgm:pt modelId="{56AFC1C2-821B-4390-902B-AD8ABF221340}">
      <dgm:prSet phldrT="[Text]"/>
      <dgm:spPr/>
      <dgm:t>
        <a:bodyPr/>
        <a:lstStyle/>
        <a:p>
          <a:pPr rtl="1"/>
          <a:r>
            <a:rPr lang="en-US" dirty="0" smtClean="0"/>
            <a:t>cognitive changes </a:t>
          </a:r>
          <a:endParaRPr lang="fa-IR" dirty="0"/>
        </a:p>
      </dgm:t>
    </dgm:pt>
    <dgm:pt modelId="{399FFC44-CDE2-4B9E-BB7E-91D68C83BD3A}" type="parTrans" cxnId="{4BC04CFA-5882-4AAB-847F-646DA81320B4}">
      <dgm:prSet/>
      <dgm:spPr/>
      <dgm:t>
        <a:bodyPr/>
        <a:lstStyle/>
        <a:p>
          <a:pPr rtl="1"/>
          <a:endParaRPr lang="fa-IR"/>
        </a:p>
      </dgm:t>
    </dgm:pt>
    <dgm:pt modelId="{F717286F-4B17-40B8-9FD8-0560B6614092}" type="sibTrans" cxnId="{4BC04CFA-5882-4AAB-847F-646DA81320B4}">
      <dgm:prSet/>
      <dgm:spPr/>
      <dgm:t>
        <a:bodyPr/>
        <a:lstStyle/>
        <a:p>
          <a:pPr rtl="1"/>
          <a:endParaRPr lang="fa-IR"/>
        </a:p>
      </dgm:t>
    </dgm:pt>
    <dgm:pt modelId="{B713ABC7-C3DC-4C1C-A19B-11DF066E12F5}" type="pres">
      <dgm:prSet presAssocID="{FFE1F924-4C11-4922-9090-F7D393F6F071}" presName="compositeShape" presStyleCnt="0">
        <dgm:presLayoutVars>
          <dgm:dir/>
          <dgm:resizeHandles/>
        </dgm:presLayoutVars>
      </dgm:prSet>
      <dgm:spPr/>
    </dgm:pt>
    <dgm:pt modelId="{760701DD-D8A9-4F27-A40F-96793380D81A}" type="pres">
      <dgm:prSet presAssocID="{FFE1F924-4C11-4922-9090-F7D393F6F071}" presName="pyramid" presStyleLbl="node1" presStyleIdx="0" presStyleCnt="1"/>
      <dgm:spPr/>
    </dgm:pt>
    <dgm:pt modelId="{33895E10-EFF4-4346-A675-FBFB28DB65FB}" type="pres">
      <dgm:prSet presAssocID="{FFE1F924-4C11-4922-9090-F7D393F6F071}" presName="theList" presStyleCnt="0"/>
      <dgm:spPr/>
    </dgm:pt>
    <dgm:pt modelId="{20AE506E-64B2-43D9-B007-B4A17E95F81F}" type="pres">
      <dgm:prSet presAssocID="{07E78DE4-E364-42F8-B84C-660F72E7566B}" presName="aNode" presStyleLbl="fgAcc1" presStyleIdx="0" presStyleCnt="3" custScaleX="168729">
        <dgm:presLayoutVars>
          <dgm:bulletEnabled val="1"/>
        </dgm:presLayoutVars>
      </dgm:prSet>
      <dgm:spPr/>
      <dgm:t>
        <a:bodyPr/>
        <a:lstStyle/>
        <a:p>
          <a:pPr rtl="1"/>
          <a:endParaRPr lang="fa-IR"/>
        </a:p>
      </dgm:t>
    </dgm:pt>
    <dgm:pt modelId="{9E4B2437-2CA9-4BBE-B3D1-D41C8FD1D77F}" type="pres">
      <dgm:prSet presAssocID="{07E78DE4-E364-42F8-B84C-660F72E7566B}" presName="aSpace" presStyleCnt="0"/>
      <dgm:spPr/>
    </dgm:pt>
    <dgm:pt modelId="{B2AE37EF-C8ED-4541-938E-DCB19DC385F2}" type="pres">
      <dgm:prSet presAssocID="{0D14B23B-566E-4F7C-B5EF-48470158ADAC}" presName="aNode" presStyleLbl="fgAcc1" presStyleIdx="1" presStyleCnt="3" custScaleX="173188">
        <dgm:presLayoutVars>
          <dgm:bulletEnabled val="1"/>
        </dgm:presLayoutVars>
      </dgm:prSet>
      <dgm:spPr/>
      <dgm:t>
        <a:bodyPr/>
        <a:lstStyle/>
        <a:p>
          <a:pPr rtl="1"/>
          <a:endParaRPr lang="fa-IR"/>
        </a:p>
      </dgm:t>
    </dgm:pt>
    <dgm:pt modelId="{9CFD9DCA-21A6-458F-94A9-9A17420A306E}" type="pres">
      <dgm:prSet presAssocID="{0D14B23B-566E-4F7C-B5EF-48470158ADAC}" presName="aSpace" presStyleCnt="0"/>
      <dgm:spPr/>
    </dgm:pt>
    <dgm:pt modelId="{C905D07E-89A4-4C52-8E98-4C3017DE97DF}" type="pres">
      <dgm:prSet presAssocID="{56AFC1C2-821B-4390-902B-AD8ABF221340}" presName="aNode" presStyleLbl="fgAcc1" presStyleIdx="2" presStyleCnt="3" custScaleX="179689">
        <dgm:presLayoutVars>
          <dgm:bulletEnabled val="1"/>
        </dgm:presLayoutVars>
      </dgm:prSet>
      <dgm:spPr/>
      <dgm:t>
        <a:bodyPr/>
        <a:lstStyle/>
        <a:p>
          <a:pPr rtl="1"/>
          <a:endParaRPr lang="fa-IR"/>
        </a:p>
      </dgm:t>
    </dgm:pt>
    <dgm:pt modelId="{E0A37CC8-7630-488E-B2D8-34F785DBB7F9}" type="pres">
      <dgm:prSet presAssocID="{56AFC1C2-821B-4390-902B-AD8ABF221340}" presName="aSpace" presStyleCnt="0"/>
      <dgm:spPr/>
    </dgm:pt>
  </dgm:ptLst>
  <dgm:cxnLst>
    <dgm:cxn modelId="{AB06338C-ABEB-45EB-B0ED-26CEE4C5E4EA}" srcId="{FFE1F924-4C11-4922-9090-F7D393F6F071}" destId="{07E78DE4-E364-42F8-B84C-660F72E7566B}" srcOrd="0" destOrd="0" parTransId="{89A5B089-4D8B-4C23-9D24-6D64FAE055F7}" sibTransId="{9CA4E499-134B-48A1-B529-25900E17CEA0}"/>
    <dgm:cxn modelId="{A68E88FD-2E4E-42AB-9D3A-BAA053100635}" type="presOf" srcId="{07E78DE4-E364-42F8-B84C-660F72E7566B}" destId="{20AE506E-64B2-43D9-B007-B4A17E95F81F}" srcOrd="0" destOrd="0" presId="urn:microsoft.com/office/officeart/2005/8/layout/pyramid2"/>
    <dgm:cxn modelId="{C213604D-28C5-40BF-8A16-7C715079CE2F}" srcId="{FFE1F924-4C11-4922-9090-F7D393F6F071}" destId="{0D14B23B-566E-4F7C-B5EF-48470158ADAC}" srcOrd="1" destOrd="0" parTransId="{8D086ED8-5967-417D-804B-E441C2274CDD}" sibTransId="{5FA9BDD7-EAFC-4CF7-9EFF-6483699FDA47}"/>
    <dgm:cxn modelId="{4DEFDB59-F88C-49B0-B0D8-0727FECEE3C6}" type="presOf" srcId="{0D14B23B-566E-4F7C-B5EF-48470158ADAC}" destId="{B2AE37EF-C8ED-4541-938E-DCB19DC385F2}" srcOrd="0" destOrd="0" presId="urn:microsoft.com/office/officeart/2005/8/layout/pyramid2"/>
    <dgm:cxn modelId="{A776EEFA-ADAB-48F6-9D18-9B0E560190F4}" type="presOf" srcId="{FFE1F924-4C11-4922-9090-F7D393F6F071}" destId="{B713ABC7-C3DC-4C1C-A19B-11DF066E12F5}" srcOrd="0" destOrd="0" presId="urn:microsoft.com/office/officeart/2005/8/layout/pyramid2"/>
    <dgm:cxn modelId="{E73EFCD4-60C8-4CE8-9BD4-396916DB6B66}" type="presOf" srcId="{56AFC1C2-821B-4390-902B-AD8ABF221340}" destId="{C905D07E-89A4-4C52-8E98-4C3017DE97DF}" srcOrd="0" destOrd="0" presId="urn:microsoft.com/office/officeart/2005/8/layout/pyramid2"/>
    <dgm:cxn modelId="{4BC04CFA-5882-4AAB-847F-646DA81320B4}" srcId="{FFE1F924-4C11-4922-9090-F7D393F6F071}" destId="{56AFC1C2-821B-4390-902B-AD8ABF221340}" srcOrd="2" destOrd="0" parTransId="{399FFC44-CDE2-4B9E-BB7E-91D68C83BD3A}" sibTransId="{F717286F-4B17-40B8-9FD8-0560B6614092}"/>
    <dgm:cxn modelId="{609C02E1-6212-4F55-A8E2-7895EA5AAAF5}" type="presParOf" srcId="{B713ABC7-C3DC-4C1C-A19B-11DF066E12F5}" destId="{760701DD-D8A9-4F27-A40F-96793380D81A}" srcOrd="0" destOrd="0" presId="urn:microsoft.com/office/officeart/2005/8/layout/pyramid2"/>
    <dgm:cxn modelId="{49F41409-1A19-4E57-9E60-747F573C9B40}" type="presParOf" srcId="{B713ABC7-C3DC-4C1C-A19B-11DF066E12F5}" destId="{33895E10-EFF4-4346-A675-FBFB28DB65FB}" srcOrd="1" destOrd="0" presId="urn:microsoft.com/office/officeart/2005/8/layout/pyramid2"/>
    <dgm:cxn modelId="{6A69703E-D923-481A-97C5-47A209616B1C}" type="presParOf" srcId="{33895E10-EFF4-4346-A675-FBFB28DB65FB}" destId="{20AE506E-64B2-43D9-B007-B4A17E95F81F}" srcOrd="0" destOrd="0" presId="urn:microsoft.com/office/officeart/2005/8/layout/pyramid2"/>
    <dgm:cxn modelId="{01868D9C-595F-474F-8FFC-FB8EA22FA42C}" type="presParOf" srcId="{33895E10-EFF4-4346-A675-FBFB28DB65FB}" destId="{9E4B2437-2CA9-4BBE-B3D1-D41C8FD1D77F}" srcOrd="1" destOrd="0" presId="urn:microsoft.com/office/officeart/2005/8/layout/pyramid2"/>
    <dgm:cxn modelId="{6775D853-9BAC-4B7D-8904-C68E31ED3419}" type="presParOf" srcId="{33895E10-EFF4-4346-A675-FBFB28DB65FB}" destId="{B2AE37EF-C8ED-4541-938E-DCB19DC385F2}" srcOrd="2" destOrd="0" presId="urn:microsoft.com/office/officeart/2005/8/layout/pyramid2"/>
    <dgm:cxn modelId="{096D7544-68CD-4432-A85C-AA811BDA7277}" type="presParOf" srcId="{33895E10-EFF4-4346-A675-FBFB28DB65FB}" destId="{9CFD9DCA-21A6-458F-94A9-9A17420A306E}" srcOrd="3" destOrd="0" presId="urn:microsoft.com/office/officeart/2005/8/layout/pyramid2"/>
    <dgm:cxn modelId="{0952258E-FE8D-4E86-B3A3-D93890E7DF09}" type="presParOf" srcId="{33895E10-EFF4-4346-A675-FBFB28DB65FB}" destId="{C905D07E-89A4-4C52-8E98-4C3017DE97DF}" srcOrd="4" destOrd="0" presId="urn:microsoft.com/office/officeart/2005/8/layout/pyramid2"/>
    <dgm:cxn modelId="{507359F5-A1EB-4B8B-B4DF-60E017947A84}" type="presParOf" srcId="{33895E10-EFF4-4346-A675-FBFB28DB65FB}" destId="{E0A37CC8-7630-488E-B2D8-34F785DBB7F9}"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CD983D5-D576-4D7D-B3B7-69166E792022}" type="datetimeFigureOut">
              <a:rPr lang="fa-IR" smtClean="0"/>
              <a:pPr/>
              <a:t>1442/07/05</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7E9A318-8C05-410D-B76E-A28D1C03DABB}" type="slidenum">
              <a:rPr lang="fa-IR" smtClean="0"/>
              <a:pPr/>
              <a:t>‹#›</a:t>
            </a:fld>
            <a:endParaRPr lang="fa-IR"/>
          </a:p>
        </p:txBody>
      </p:sp>
    </p:spTree>
    <p:extLst>
      <p:ext uri="{BB962C8B-B14F-4D97-AF65-F5344CB8AC3E}">
        <p14:creationId xmlns:p14="http://schemas.microsoft.com/office/powerpoint/2010/main" val="186435525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including patient support, smoking cessation, diabetes management, and cardiac rehabilitation, and management of adolescent obesity.</a:t>
            </a:r>
            <a:endParaRPr lang="fa-IR" dirty="0"/>
          </a:p>
        </p:txBody>
      </p:sp>
      <p:sp>
        <p:nvSpPr>
          <p:cNvPr id="4" name="Slide Number Placeholder 3"/>
          <p:cNvSpPr>
            <a:spLocks noGrp="1"/>
          </p:cNvSpPr>
          <p:nvPr>
            <p:ph type="sldNum" sz="quarter" idx="10"/>
          </p:nvPr>
        </p:nvSpPr>
        <p:spPr/>
        <p:txBody>
          <a:bodyPr/>
          <a:lstStyle/>
          <a:p>
            <a:fld id="{97E9A318-8C05-410D-B76E-A28D1C03DABB}" type="slidenum">
              <a:rPr lang="fa-IR" smtClean="0"/>
              <a:pPr/>
              <a:t>5</a:t>
            </a:fld>
            <a:endParaRPr lang="fa-IR"/>
          </a:p>
        </p:txBody>
      </p:sp>
    </p:spTree>
    <p:extLst>
      <p:ext uri="{BB962C8B-B14F-4D97-AF65-F5344CB8AC3E}">
        <p14:creationId xmlns:p14="http://schemas.microsoft.com/office/powerpoint/2010/main" val="1988467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365760" marR="0" lvl="0" indent="-256032" algn="just" defTabSz="914400" rtl="0" eaLnBrk="1" fontAlgn="auto" latinLnBrk="0" hangingPunct="1">
              <a:lnSpc>
                <a:spcPct val="150000"/>
              </a:lnSpc>
              <a:spcBef>
                <a:spcPts val="300"/>
              </a:spcBef>
              <a:spcAft>
                <a:spcPts val="0"/>
              </a:spcAft>
              <a:buClr>
                <a:srgbClr val="9BBB59"/>
              </a:buClr>
              <a:buSzTx/>
              <a:buFont typeface="Georgia"/>
              <a:buChar char="•"/>
              <a:tabLst/>
              <a:defRPr/>
            </a:pPr>
            <a:r>
              <a:rPr kumimoji="0" lang="en-US" sz="2800" b="0" i="0" u="none" strike="noStrike" kern="1200" cap="none" spc="0" normalizeH="0" baseline="0" noProof="0" dirty="0" smtClean="0">
                <a:ln>
                  <a:noFill/>
                </a:ln>
                <a:solidFill>
                  <a:prstClr val="black"/>
                </a:solidFill>
                <a:effectLst/>
                <a:uLnTx/>
                <a:uFillTx/>
                <a:latin typeface="Georgia"/>
                <a:ea typeface="+mn-ea"/>
                <a:cs typeface="+mn-cs"/>
              </a:rPr>
              <a:t>Games are believed to:</a:t>
            </a:r>
          </a:p>
          <a:p>
            <a:pPr marL="365760" marR="0" lvl="0" indent="-256032" algn="just" defTabSz="914400" rtl="0" eaLnBrk="1" fontAlgn="auto" latinLnBrk="0" hangingPunct="1">
              <a:lnSpc>
                <a:spcPct val="150000"/>
              </a:lnSpc>
              <a:spcBef>
                <a:spcPts val="300"/>
              </a:spcBef>
              <a:spcAft>
                <a:spcPts val="0"/>
              </a:spcAft>
              <a:buClr>
                <a:srgbClr val="9BBB59"/>
              </a:buClr>
              <a:buSzTx/>
              <a:buFont typeface="Georgia"/>
              <a:buChar char="•"/>
              <a:tabLst/>
              <a:defRPr/>
            </a:pPr>
            <a:r>
              <a:rPr kumimoji="0" lang="en-US" sz="2800" b="0" i="0" u="none" strike="noStrike" kern="1200" cap="none" spc="0" normalizeH="0" baseline="0" noProof="0" dirty="0" smtClean="0">
                <a:ln>
                  <a:noFill/>
                </a:ln>
                <a:solidFill>
                  <a:prstClr val="black"/>
                </a:solidFill>
                <a:effectLst/>
                <a:uLnTx/>
                <a:uFillTx/>
                <a:latin typeface="Georgia"/>
                <a:ea typeface="+mn-ea"/>
                <a:cs typeface="+mn-cs"/>
              </a:rPr>
              <a:t> provide engagement and enjoyment to encourage repeat </a:t>
            </a:r>
            <a:r>
              <a:rPr kumimoji="0" lang="en-US" sz="2800" b="0" i="0" u="none" strike="noStrike" kern="1200" cap="none" spc="0" normalizeH="0" baseline="0" noProof="0" dirty="0" err="1" smtClean="0">
                <a:ln>
                  <a:noFill/>
                </a:ln>
                <a:solidFill>
                  <a:prstClr val="black"/>
                </a:solidFill>
                <a:effectLst/>
                <a:uLnTx/>
                <a:uFillTx/>
                <a:latin typeface="Georgia"/>
                <a:ea typeface="+mn-ea"/>
                <a:cs typeface="+mn-cs"/>
              </a:rPr>
              <a:t>gameplay</a:t>
            </a:r>
            <a:r>
              <a:rPr kumimoji="0" lang="en-US" sz="2800" b="0" i="0" u="none" strike="noStrike" kern="1200" cap="none" spc="0" normalizeH="0" baseline="0" noProof="0" dirty="0" smtClean="0">
                <a:ln>
                  <a:noFill/>
                </a:ln>
                <a:solidFill>
                  <a:prstClr val="black"/>
                </a:solidFill>
                <a:effectLst/>
                <a:uLnTx/>
                <a:uFillTx/>
                <a:latin typeface="Georgia"/>
                <a:ea typeface="+mn-ea"/>
                <a:cs typeface="+mn-cs"/>
              </a:rPr>
              <a:t>, to facilitate making choices, risky or otherwise, without immediate personal consequences, and to embed behavior change procedures needed to make individual positive health changes.</a:t>
            </a:r>
            <a:endParaRPr kumimoji="0" lang="fa-IR" sz="2800" b="0" i="0" u="none" strike="noStrike" kern="1200" cap="none" spc="0" normalizeH="0" baseline="0" noProof="0" dirty="0" smtClean="0">
              <a:ln>
                <a:noFill/>
              </a:ln>
              <a:solidFill>
                <a:prstClr val="black"/>
              </a:solidFill>
              <a:effectLst/>
              <a:uLnTx/>
              <a:uFillTx/>
              <a:latin typeface="Georgia"/>
              <a:ea typeface="+mn-ea"/>
              <a:cs typeface="+mn-cs"/>
            </a:endParaRPr>
          </a:p>
          <a:p>
            <a:pPr marL="365760" marR="0" lvl="0" indent="-256032" algn="just" defTabSz="914400" rtl="0" eaLnBrk="1" fontAlgn="auto" latinLnBrk="0" hangingPunct="1">
              <a:lnSpc>
                <a:spcPct val="150000"/>
              </a:lnSpc>
              <a:spcBef>
                <a:spcPts val="300"/>
              </a:spcBef>
              <a:spcAft>
                <a:spcPts val="0"/>
              </a:spcAft>
              <a:buClr>
                <a:srgbClr val="9BBB59"/>
              </a:buClr>
              <a:buSzTx/>
              <a:buFont typeface="Georgia"/>
              <a:buChar char="•"/>
              <a:tabLst/>
              <a:defRPr/>
            </a:pPr>
            <a:endParaRPr kumimoji="0" lang="fa-IR" sz="2800" b="0" i="0" u="none" strike="noStrike" kern="1200" cap="none" spc="0" normalizeH="0" baseline="0" noProof="0" dirty="0" smtClean="0">
              <a:ln>
                <a:noFill/>
              </a:ln>
              <a:solidFill>
                <a:prstClr val="black"/>
              </a:solidFill>
              <a:effectLst/>
              <a:uLnTx/>
              <a:uFillTx/>
              <a:latin typeface="Georgia"/>
              <a:ea typeface="+mn-ea"/>
              <a:cs typeface="+mn-cs"/>
            </a:endParaRPr>
          </a:p>
          <a:p>
            <a:endParaRPr lang="fa-IR" dirty="0"/>
          </a:p>
        </p:txBody>
      </p:sp>
      <p:sp>
        <p:nvSpPr>
          <p:cNvPr id="4" name="Slide Number Placeholder 3"/>
          <p:cNvSpPr>
            <a:spLocks noGrp="1"/>
          </p:cNvSpPr>
          <p:nvPr>
            <p:ph type="sldNum" sz="quarter" idx="10"/>
          </p:nvPr>
        </p:nvSpPr>
        <p:spPr/>
        <p:txBody>
          <a:bodyPr/>
          <a:lstStyle/>
          <a:p>
            <a:fld id="{97E9A318-8C05-410D-B76E-A28D1C03DABB}" type="slidenum">
              <a:rPr lang="fa-IR" smtClean="0"/>
              <a:pPr/>
              <a:t>7</a:t>
            </a:fld>
            <a:endParaRPr lang="fa-IR"/>
          </a:p>
        </p:txBody>
      </p:sp>
    </p:spTree>
    <p:extLst>
      <p:ext uri="{BB962C8B-B14F-4D97-AF65-F5344CB8AC3E}">
        <p14:creationId xmlns:p14="http://schemas.microsoft.com/office/powerpoint/2010/main" val="3960864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A3B16AF6-D345-45E0-B3BB-C5F0C6B5B589}" type="datetime8">
              <a:rPr lang="fa-IR" smtClean="0"/>
              <a:pPr/>
              <a:t>21/فوريه/16</a:t>
            </a:fld>
            <a:endParaRPr lang="fa-IR"/>
          </a:p>
        </p:txBody>
      </p:sp>
      <p:sp>
        <p:nvSpPr>
          <p:cNvPr id="17" name="Footer Placeholder 16"/>
          <p:cNvSpPr>
            <a:spLocks noGrp="1"/>
          </p:cNvSpPr>
          <p:nvPr>
            <p:ph type="ftr" sz="quarter" idx="11"/>
          </p:nvPr>
        </p:nvSpPr>
        <p:spPr>
          <a:xfrm>
            <a:off x="5410200" y="4205288"/>
            <a:ext cx="1295400" cy="457200"/>
          </a:xfrm>
        </p:spPr>
        <p:txBody>
          <a:bodyPr/>
          <a:lstStyle/>
          <a:p>
            <a:endParaRPr lang="fa-I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FEA4A40-6730-4154-8482-89F6A1B57F92}"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1F830D-4314-4B27-9ECC-3BA65E43CAC5}" type="datetime8">
              <a:rPr lang="fa-IR" smtClean="0"/>
              <a:pPr/>
              <a:t>21/فوريه/16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FEA4A40-6730-4154-8482-89F6A1B57F92}"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A0D1AF-8EC5-4196-B24B-7020710E9B39}" type="datetime8">
              <a:rPr lang="fa-IR" smtClean="0"/>
              <a:pPr/>
              <a:t>21/فوريه/16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FEA4A40-6730-4154-8482-89F6A1B57F92}"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54BF463-490C-4E34-AE51-7E5D58097854}" type="datetime8">
              <a:rPr lang="fa-IR" smtClean="0"/>
              <a:pPr/>
              <a:t>21/فوريه/16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FEA4A40-6730-4154-8482-89F6A1B57F92}"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D81C0E2-C1AD-4C83-B1E5-160F5F86BDBA}" type="datetime8">
              <a:rPr lang="fa-IR" smtClean="0"/>
              <a:pPr/>
              <a:t>21/فوريه/16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FEA4A40-6730-4154-8482-89F6A1B57F92}"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2CF85D1-143F-4453-93E4-033A1BC37F01}" type="datetime8">
              <a:rPr lang="fa-IR" smtClean="0"/>
              <a:pPr/>
              <a:t>21/فوريه/16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FEA4A40-6730-4154-8482-89F6A1B57F92}"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A9F0AEAA-8BF1-4DB1-8E59-6A8F3BE0C826}" type="datetime8">
              <a:rPr lang="fa-IR" smtClean="0"/>
              <a:pPr/>
              <a:t>21/فوريه/16</a:t>
            </a:fld>
            <a:endParaRPr lang="fa-IR"/>
          </a:p>
        </p:txBody>
      </p:sp>
      <p:sp>
        <p:nvSpPr>
          <p:cNvPr id="27" name="Slide Number Placeholder 26"/>
          <p:cNvSpPr>
            <a:spLocks noGrp="1"/>
          </p:cNvSpPr>
          <p:nvPr>
            <p:ph type="sldNum" sz="quarter" idx="11"/>
          </p:nvPr>
        </p:nvSpPr>
        <p:spPr/>
        <p:txBody>
          <a:bodyPr rtlCol="0"/>
          <a:lstStyle/>
          <a:p>
            <a:fld id="{7FEA4A40-6730-4154-8482-89F6A1B57F92}" type="slidenum">
              <a:rPr lang="fa-IR" smtClean="0"/>
              <a:pPr/>
              <a:t>‹#›</a:t>
            </a:fld>
            <a:endParaRPr lang="fa-IR"/>
          </a:p>
        </p:txBody>
      </p:sp>
      <p:sp>
        <p:nvSpPr>
          <p:cNvPr id="28" name="Footer Placeholder 27"/>
          <p:cNvSpPr>
            <a:spLocks noGrp="1"/>
          </p:cNvSpPr>
          <p:nvPr>
            <p:ph type="ftr" sz="quarter" idx="12"/>
          </p:nvPr>
        </p:nvSpPr>
        <p:spPr/>
        <p:txBody>
          <a:bodyPr rtlCol="0"/>
          <a:lstStyle/>
          <a:p>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82225B5E-7B75-46A4-B164-DCCA5AAF5286}" type="datetime8">
              <a:rPr lang="fa-IR" smtClean="0"/>
              <a:pPr/>
              <a:t>21/فوريه/16</a:t>
            </a:fld>
            <a:endParaRPr lang="fa-IR"/>
          </a:p>
        </p:txBody>
      </p:sp>
      <p:sp>
        <p:nvSpPr>
          <p:cNvPr id="4" name="Footer Placeholder 3"/>
          <p:cNvSpPr>
            <a:spLocks noGrp="1"/>
          </p:cNvSpPr>
          <p:nvPr>
            <p:ph type="ftr" sz="quarter" idx="11"/>
          </p:nvPr>
        </p:nvSpPr>
        <p:spPr>
          <a:xfrm>
            <a:off x="5257800" y="612648"/>
            <a:ext cx="1325880" cy="457200"/>
          </a:xfrm>
        </p:spPr>
        <p:txBody>
          <a:bodyPr/>
          <a:lstStyle/>
          <a:p>
            <a:endParaRPr lang="fa-IR"/>
          </a:p>
        </p:txBody>
      </p:sp>
      <p:sp>
        <p:nvSpPr>
          <p:cNvPr id="5" name="Slide Number Placeholder 4"/>
          <p:cNvSpPr>
            <a:spLocks noGrp="1"/>
          </p:cNvSpPr>
          <p:nvPr>
            <p:ph type="sldNum" sz="quarter" idx="12"/>
          </p:nvPr>
        </p:nvSpPr>
        <p:spPr>
          <a:xfrm>
            <a:off x="8174736" y="2272"/>
            <a:ext cx="762000" cy="365760"/>
          </a:xfrm>
        </p:spPr>
        <p:txBody>
          <a:bodyPr/>
          <a:lstStyle/>
          <a:p>
            <a:fld id="{7FEA4A40-6730-4154-8482-89F6A1B57F92}"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F0F244-E422-42EB-A3D4-1DE16C0E9EDD}" type="datetime8">
              <a:rPr lang="fa-IR" smtClean="0"/>
              <a:pPr/>
              <a:t>21/فوريه/16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FEA4A40-6730-4154-8482-89F6A1B57F92}"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9081AA0-8034-4299-A769-D4E8EB6878EB}" type="datetime8">
              <a:rPr lang="fa-IR" smtClean="0"/>
              <a:pPr/>
              <a:t>21/فوريه/16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FEA4A40-6730-4154-8482-89F6A1B57F92}"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9C252AE-200B-4A5E-A411-9AB84268B344}" type="datetime8">
              <a:rPr lang="fa-IR" smtClean="0"/>
              <a:pPr/>
              <a:t>21/فوريه/16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FEA4A40-6730-4154-8482-89F6A1B57F92}"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C68BA7E-8196-4EDB-8915-B711EB53A240}" type="datetime8">
              <a:rPr lang="fa-IR" smtClean="0"/>
              <a:pPr/>
              <a:t>21/فوريه/16</a:t>
            </a:fld>
            <a:endParaRPr lang="fa-I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fa-I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FEA4A40-6730-4154-8482-89F6A1B57F92}"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1785926"/>
            <a:ext cx="8458200" cy="1470025"/>
          </a:xfrm>
          <a:effectLst>
            <a:glow rad="228600">
              <a:schemeClr val="accent2">
                <a:satMod val="175000"/>
                <a:alpha val="40000"/>
              </a:schemeClr>
            </a:glow>
            <a:outerShdw blurRad="51500" dist="25400" dir="5400000" rotWithShape="0">
              <a:srgbClr val="000000">
                <a:alpha val="40000"/>
              </a:srgbClr>
            </a:outerShdw>
          </a:effectLst>
        </p:spPr>
        <p:style>
          <a:lnRef idx="1">
            <a:schemeClr val="accent4"/>
          </a:lnRef>
          <a:fillRef idx="2">
            <a:schemeClr val="accent4"/>
          </a:fillRef>
          <a:effectRef idx="1">
            <a:schemeClr val="accent4"/>
          </a:effectRef>
          <a:fontRef idx="minor">
            <a:schemeClr val="dk1"/>
          </a:fontRef>
        </p:style>
        <p:txBody>
          <a:bodyPr/>
          <a:lstStyle/>
          <a:p>
            <a:r>
              <a:rPr lang="en-US" dirty="0" smtClean="0">
                <a:solidFill>
                  <a:schemeClr val="tx1"/>
                </a:solidFill>
              </a:rPr>
              <a:t>Virtual media and games for nutrition and life-style education</a:t>
            </a:r>
            <a:endParaRPr lang="fa-IR" dirty="0">
              <a:solidFill>
                <a:schemeClr val="tx1"/>
              </a:solidFill>
            </a:endParaRPr>
          </a:p>
        </p:txBody>
      </p:sp>
      <p:sp>
        <p:nvSpPr>
          <p:cNvPr id="3" name="Subtitle 2"/>
          <p:cNvSpPr>
            <a:spLocks noGrp="1"/>
          </p:cNvSpPr>
          <p:nvPr>
            <p:ph type="subTitle" idx="1"/>
          </p:nvPr>
        </p:nvSpPr>
        <p:spPr>
          <a:xfrm>
            <a:off x="457200" y="3899938"/>
            <a:ext cx="7043758" cy="1752600"/>
          </a:xfrm>
        </p:spPr>
        <p:txBody>
          <a:bodyPr>
            <a:normAutofit/>
          </a:bodyPr>
          <a:lstStyle/>
          <a:p>
            <a:r>
              <a:rPr lang="en-US" dirty="0" smtClean="0"/>
              <a:t>By: Dr Zahra </a:t>
            </a:r>
            <a:r>
              <a:rPr lang="en-US" dirty="0" err="1" smtClean="0"/>
              <a:t>Sohrabi</a:t>
            </a:r>
            <a:endParaRPr lang="en-US" dirty="0" smtClean="0"/>
          </a:p>
          <a:p>
            <a:r>
              <a:rPr lang="en-US" dirty="0" smtClean="0"/>
              <a:t>Assistant Professor</a:t>
            </a:r>
          </a:p>
          <a:p>
            <a:r>
              <a:rPr lang="en-US" dirty="0" smtClean="0"/>
              <a:t>School of Nutrition and Food Sciences</a:t>
            </a:r>
          </a:p>
          <a:p>
            <a:r>
              <a:rPr lang="en-US" dirty="0" smtClean="0"/>
              <a:t>Shiraz University of Medical Sciences</a:t>
            </a:r>
            <a:endParaRPr lang="fa-IR" dirty="0"/>
          </a:p>
        </p:txBody>
      </p:sp>
      <p:sp>
        <p:nvSpPr>
          <p:cNvPr id="4" name="Slide Number Placeholder 3"/>
          <p:cNvSpPr>
            <a:spLocks noGrp="1"/>
          </p:cNvSpPr>
          <p:nvPr>
            <p:ph type="sldNum" sz="quarter" idx="12"/>
          </p:nvPr>
        </p:nvSpPr>
        <p:spPr/>
        <p:txBody>
          <a:bodyPr/>
          <a:lstStyle/>
          <a:p>
            <a:fld id="{7FEA4A40-6730-4154-8482-89F6A1B57F92}" type="slidenum">
              <a:rPr lang="fa-IR" smtClean="0"/>
              <a:pPr/>
              <a:t>1</a:t>
            </a:fld>
            <a:endParaRPr lang="fa-I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5431552"/>
          </a:xfrm>
          <a:effectLst>
            <a:glow rad="228600">
              <a:schemeClr val="accent5">
                <a:satMod val="175000"/>
                <a:alpha val="40000"/>
              </a:schemeClr>
            </a:glow>
            <a:outerShdw blurRad="51500" dist="25400" dir="5400000" rotWithShape="0">
              <a:srgbClr val="000000">
                <a:alpha val="40000"/>
              </a:srgbClr>
            </a:outerShdw>
          </a:effectLst>
        </p:spPr>
        <p:style>
          <a:lnRef idx="1">
            <a:schemeClr val="accent2"/>
          </a:lnRef>
          <a:fillRef idx="2">
            <a:schemeClr val="accent2"/>
          </a:fillRef>
          <a:effectRef idx="1">
            <a:schemeClr val="accent2"/>
          </a:effectRef>
          <a:fontRef idx="minor">
            <a:schemeClr val="dk1"/>
          </a:fontRef>
        </p:style>
        <p:txBody>
          <a:bodyPr/>
          <a:lstStyle/>
          <a:p>
            <a:pPr algn="just" rtl="0">
              <a:lnSpc>
                <a:spcPct val="150000"/>
              </a:lnSpc>
            </a:pPr>
            <a:r>
              <a:rPr lang="en-US" dirty="0" smtClean="0"/>
              <a:t>Little is known about the types of game design elements that appeal to children and adolescents during the developmental periods.</a:t>
            </a:r>
          </a:p>
          <a:p>
            <a:pPr algn="just" rtl="0">
              <a:lnSpc>
                <a:spcPct val="150000"/>
              </a:lnSpc>
            </a:pPr>
            <a:r>
              <a:rPr lang="en-US" dirty="0" smtClean="0"/>
              <a:t>Those games to appreciate content and game choice options (e.g., in elementary and middle school) or avoid making risky decisions (e.g., in high school).</a:t>
            </a:r>
            <a:endParaRPr lang="fa-IR" dirty="0" smtClean="0"/>
          </a:p>
          <a:p>
            <a:pPr algn="just" rtl="0">
              <a:lnSpc>
                <a:spcPct val="150000"/>
              </a:lnSpc>
            </a:pPr>
            <a:endParaRPr lang="fa-IR" dirty="0"/>
          </a:p>
        </p:txBody>
      </p:sp>
      <p:sp>
        <p:nvSpPr>
          <p:cNvPr id="4" name="Slide Number Placeholder 3"/>
          <p:cNvSpPr>
            <a:spLocks noGrp="1"/>
          </p:cNvSpPr>
          <p:nvPr>
            <p:ph type="sldNum" sz="quarter" idx="12"/>
          </p:nvPr>
        </p:nvSpPr>
        <p:spPr/>
        <p:txBody>
          <a:bodyPr/>
          <a:lstStyle/>
          <a:p>
            <a:fld id="{7FEA4A40-6730-4154-8482-89F6A1B57F92}" type="slidenum">
              <a:rPr lang="fa-IR" smtClean="0"/>
              <a:pPr/>
              <a:t>10</a:t>
            </a:fld>
            <a:endParaRPr lang="fa-I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642918"/>
            <a:ext cx="8229600" cy="1066800"/>
          </a:xfrm>
        </p:spPr>
        <p:txBody>
          <a:bodyPr/>
          <a:lstStyle/>
          <a:p>
            <a:r>
              <a:rPr lang="en-US" dirty="0" smtClean="0"/>
              <a:t>G4H and children development: </a:t>
            </a:r>
            <a:endParaRPr lang="fa-IR" dirty="0"/>
          </a:p>
        </p:txBody>
      </p:sp>
      <p:sp>
        <p:nvSpPr>
          <p:cNvPr id="3" name="Content Placeholder 2"/>
          <p:cNvSpPr>
            <a:spLocks noGrp="1"/>
          </p:cNvSpPr>
          <p:nvPr>
            <p:ph idx="1"/>
          </p:nvPr>
        </p:nvSpPr>
        <p:spPr>
          <a:xfrm>
            <a:off x="457200" y="1714488"/>
            <a:ext cx="8229600" cy="4860048"/>
          </a:xfrm>
        </p:spPr>
        <p:txBody>
          <a:bodyPr>
            <a:normAutofit/>
          </a:bodyPr>
          <a:lstStyle/>
          <a:p>
            <a:pPr algn="just" rtl="0">
              <a:lnSpc>
                <a:spcPct val="150000"/>
              </a:lnSpc>
            </a:pPr>
            <a:r>
              <a:rPr lang="en-US" sz="2200" dirty="0" smtClean="0"/>
              <a:t>Games: a form of play or recreation,</a:t>
            </a:r>
          </a:p>
          <a:p>
            <a:pPr algn="just" rtl="0">
              <a:lnSpc>
                <a:spcPct val="150000"/>
              </a:lnSpc>
            </a:pPr>
            <a:r>
              <a:rPr lang="en-US" sz="2200" dirty="0" smtClean="0"/>
              <a:t> Play: generally considered beneficial to child development.</a:t>
            </a:r>
            <a:endParaRPr lang="en-US" sz="2200" baseline="30000" dirty="0" smtClean="0"/>
          </a:p>
          <a:p>
            <a:pPr algn="just" rtl="0">
              <a:lnSpc>
                <a:spcPct val="150000"/>
              </a:lnSpc>
            </a:pPr>
            <a:r>
              <a:rPr lang="en-US" sz="2200" dirty="0" smtClean="0"/>
              <a:t>Games have: rules, objectives, choices, challenges, points, and criteria for winning or losing, but there are variations. Digital games include characteristics of traditional games, as well as other features such as </a:t>
            </a:r>
            <a:r>
              <a:rPr lang="en-US" sz="2200" dirty="0" err="1" smtClean="0"/>
              <a:t>nonplayer</a:t>
            </a:r>
            <a:r>
              <a:rPr lang="en-US" sz="2200" dirty="0" smtClean="0"/>
              <a:t> characters, deep story or narrative, avatars, interactivity, simulation, virtual or online communication with other players, and feedback on game choices made. </a:t>
            </a:r>
          </a:p>
        </p:txBody>
      </p:sp>
      <p:sp>
        <p:nvSpPr>
          <p:cNvPr id="4" name="Slide Number Placeholder 3"/>
          <p:cNvSpPr>
            <a:spLocks noGrp="1"/>
          </p:cNvSpPr>
          <p:nvPr>
            <p:ph type="sldNum" sz="quarter" idx="12"/>
          </p:nvPr>
        </p:nvSpPr>
        <p:spPr/>
        <p:txBody>
          <a:bodyPr/>
          <a:lstStyle/>
          <a:p>
            <a:fld id="{7FEA4A40-6730-4154-8482-89F6A1B57F92}" type="slidenum">
              <a:rPr lang="fa-IR" smtClean="0"/>
              <a:pPr/>
              <a:t>11</a:t>
            </a:fld>
            <a:endParaRPr lang="fa-I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49424"/>
            <a:ext cx="8229600" cy="3322716"/>
          </a:xfrm>
          <a:effectLst>
            <a:glow rad="228600">
              <a:schemeClr val="accent1">
                <a:satMod val="175000"/>
                <a:alpha val="40000"/>
              </a:schemeClr>
            </a:glow>
            <a:outerShdw blurRad="51500" dist="25400" dir="5400000" rotWithShape="0">
              <a:srgbClr val="000000">
                <a:alpha val="40000"/>
              </a:srgbClr>
            </a:outerShdw>
          </a:effectLst>
        </p:spPr>
        <p:style>
          <a:lnRef idx="1">
            <a:schemeClr val="accent3"/>
          </a:lnRef>
          <a:fillRef idx="2">
            <a:schemeClr val="accent3"/>
          </a:fillRef>
          <a:effectRef idx="1">
            <a:schemeClr val="accent3"/>
          </a:effectRef>
          <a:fontRef idx="minor">
            <a:schemeClr val="dk1"/>
          </a:fontRef>
        </p:style>
        <p:txBody>
          <a:bodyPr>
            <a:normAutofit/>
          </a:bodyPr>
          <a:lstStyle/>
          <a:p>
            <a:pPr algn="ctr" rtl="0">
              <a:lnSpc>
                <a:spcPct val="200000"/>
              </a:lnSpc>
            </a:pPr>
            <a:r>
              <a:rPr lang="en-US" dirty="0" smtClean="0">
                <a:latin typeface="Arial Rounded MT Bold" pitchFamily="34" charset="0"/>
              </a:rPr>
              <a:t> Positive experiences from playing a game (e.g., “fun”) maintain game interest and attract players to return.</a:t>
            </a:r>
            <a:endParaRPr lang="fa-IR" dirty="0" smtClean="0">
              <a:latin typeface="Arial Rounded MT Bold" pitchFamily="34" charset="0"/>
            </a:endParaRPr>
          </a:p>
          <a:p>
            <a:pPr algn="ctr" rtl="0">
              <a:lnSpc>
                <a:spcPct val="200000"/>
              </a:lnSpc>
            </a:pPr>
            <a:endParaRPr lang="fa-IR" dirty="0">
              <a:latin typeface="Arial Rounded MT Bold" pitchFamily="34" charset="0"/>
            </a:endParaRPr>
          </a:p>
        </p:txBody>
      </p:sp>
      <p:sp>
        <p:nvSpPr>
          <p:cNvPr id="5" name="Slide Number Placeholder 4"/>
          <p:cNvSpPr>
            <a:spLocks noGrp="1"/>
          </p:cNvSpPr>
          <p:nvPr>
            <p:ph type="sldNum" sz="quarter" idx="12"/>
          </p:nvPr>
        </p:nvSpPr>
        <p:spPr/>
        <p:txBody>
          <a:bodyPr/>
          <a:lstStyle/>
          <a:p>
            <a:fld id="{7FEA4A40-6730-4154-8482-89F6A1B57F92}" type="slidenum">
              <a:rPr lang="fa-IR" smtClean="0"/>
              <a:pPr/>
              <a:t>12</a:t>
            </a:fld>
            <a:endParaRPr lang="fa-I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428604"/>
            <a:ext cx="8229600" cy="1066800"/>
          </a:xfrm>
        </p:spPr>
        <p:txBody>
          <a:bodyPr/>
          <a:lstStyle/>
          <a:p>
            <a:r>
              <a:rPr lang="en-US" dirty="0" smtClean="0"/>
              <a:t>Different types of G4H…</a:t>
            </a:r>
            <a:endParaRPr lang="fa-IR" dirty="0"/>
          </a:p>
        </p:txBody>
      </p:sp>
      <p:graphicFrame>
        <p:nvGraphicFramePr>
          <p:cNvPr id="4" name="Content Placeholder 3"/>
          <p:cNvGraphicFramePr>
            <a:graphicFrameLocks noGrp="1"/>
          </p:cNvGraphicFramePr>
          <p:nvPr>
            <p:ph idx="1"/>
          </p:nvPr>
        </p:nvGraphicFramePr>
        <p:xfrm>
          <a:off x="457200" y="1428736"/>
          <a:ext cx="8229600" cy="5214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7FEA4A40-6730-4154-8482-89F6A1B57F92}" type="slidenum">
              <a:rPr lang="fa-IR" smtClean="0"/>
              <a:pPr/>
              <a:t>13</a:t>
            </a:fld>
            <a:endParaRPr lang="fa-I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8229600" cy="1066800"/>
          </a:xfrm>
        </p:spPr>
        <p:txBody>
          <a:bodyPr/>
          <a:lstStyle/>
          <a:p>
            <a:r>
              <a:rPr lang="en-US" dirty="0" smtClean="0"/>
              <a:t>Game design features: </a:t>
            </a:r>
            <a:endParaRPr lang="fa-IR" dirty="0"/>
          </a:p>
        </p:txBody>
      </p:sp>
      <p:sp>
        <p:nvSpPr>
          <p:cNvPr id="6" name="Rectangle 5"/>
          <p:cNvSpPr/>
          <p:nvPr/>
        </p:nvSpPr>
        <p:spPr>
          <a:xfrm>
            <a:off x="428596" y="1500174"/>
            <a:ext cx="850112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rtl="0">
              <a:lnSpc>
                <a:spcPct val="150000"/>
              </a:lnSpc>
            </a:pPr>
            <a:r>
              <a:rPr lang="en-US" dirty="0" smtClean="0"/>
              <a:t>1. </a:t>
            </a:r>
            <a:r>
              <a:rPr lang="en-US" i="1" dirty="0" smtClean="0"/>
              <a:t>Interactivity:</a:t>
            </a:r>
            <a:r>
              <a:rPr lang="en-US" dirty="0" smtClean="0"/>
              <a:t> Players' opportunity to initiate actions and receive evaluative information about their actions.</a:t>
            </a:r>
          </a:p>
        </p:txBody>
      </p:sp>
      <p:sp>
        <p:nvSpPr>
          <p:cNvPr id="7" name="Rectangle 6"/>
          <p:cNvSpPr/>
          <p:nvPr/>
        </p:nvSpPr>
        <p:spPr>
          <a:xfrm>
            <a:off x="428596" y="2571744"/>
            <a:ext cx="8429684" cy="92333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l">
              <a:lnSpc>
                <a:spcPct val="150000"/>
              </a:lnSpc>
            </a:pPr>
            <a:r>
              <a:rPr lang="en-US" dirty="0" smtClean="0"/>
              <a:t>2- </a:t>
            </a:r>
            <a:r>
              <a:rPr lang="en-US" i="1" dirty="0" smtClean="0"/>
              <a:t>Feedback:</a:t>
            </a:r>
            <a:r>
              <a:rPr lang="en-US" dirty="0" smtClean="0"/>
              <a:t> The often immediate information players receive about the efficacy of their game actions.</a:t>
            </a:r>
            <a:endParaRPr lang="fa-IR" dirty="0"/>
          </a:p>
        </p:txBody>
      </p:sp>
      <p:sp>
        <p:nvSpPr>
          <p:cNvPr id="8" name="Rectangle 7"/>
          <p:cNvSpPr/>
          <p:nvPr/>
        </p:nvSpPr>
        <p:spPr>
          <a:xfrm>
            <a:off x="428596" y="3643314"/>
            <a:ext cx="8429684"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l" rtl="0">
              <a:lnSpc>
                <a:spcPct val="150000"/>
              </a:lnSpc>
            </a:pPr>
            <a:r>
              <a:rPr lang="en-US" dirty="0" smtClean="0"/>
              <a:t>3. </a:t>
            </a:r>
            <a:r>
              <a:rPr lang="en-US" i="1" dirty="0" smtClean="0"/>
              <a:t>Agency or control:</a:t>
            </a:r>
            <a:r>
              <a:rPr lang="en-US" dirty="0" smtClean="0"/>
              <a:t> The player's ability to manage aspects of </a:t>
            </a:r>
            <a:r>
              <a:rPr lang="en-US" dirty="0" err="1" smtClean="0"/>
              <a:t>gameplay</a:t>
            </a:r>
            <a:r>
              <a:rPr lang="en-US" dirty="0" smtClean="0"/>
              <a:t> such as the use of control mechanisms and influencing story line.</a:t>
            </a:r>
          </a:p>
        </p:txBody>
      </p:sp>
      <p:sp>
        <p:nvSpPr>
          <p:cNvPr id="9" name="Rectangle 8"/>
          <p:cNvSpPr/>
          <p:nvPr/>
        </p:nvSpPr>
        <p:spPr>
          <a:xfrm>
            <a:off x="428596" y="4720248"/>
            <a:ext cx="842968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rtl="0">
              <a:lnSpc>
                <a:spcPct val="150000"/>
              </a:lnSpc>
            </a:pPr>
            <a:r>
              <a:rPr lang="en-US" dirty="0" smtClean="0"/>
              <a:t>4. </a:t>
            </a:r>
            <a:r>
              <a:rPr lang="en-US" i="1" dirty="0" smtClean="0"/>
              <a:t>Identity:</a:t>
            </a:r>
            <a:r>
              <a:rPr lang="en-US" dirty="0" smtClean="0"/>
              <a:t> The player's opportunity to become a game character via an avatar and/or to form relationships and linkages with game characters.</a:t>
            </a:r>
          </a:p>
        </p:txBody>
      </p:sp>
      <p:sp>
        <p:nvSpPr>
          <p:cNvPr id="10" name="Rectangle 9"/>
          <p:cNvSpPr/>
          <p:nvPr/>
        </p:nvSpPr>
        <p:spPr>
          <a:xfrm>
            <a:off x="428596" y="5786454"/>
            <a:ext cx="8429684"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l" rtl="0">
              <a:lnSpc>
                <a:spcPct val="150000"/>
              </a:lnSpc>
            </a:pPr>
            <a:r>
              <a:rPr lang="en-US" dirty="0" smtClean="0"/>
              <a:t>5. </a:t>
            </a:r>
            <a:r>
              <a:rPr lang="en-US" i="1" dirty="0" smtClean="0"/>
              <a:t>Immersion:</a:t>
            </a:r>
            <a:r>
              <a:rPr lang="en-US" dirty="0" smtClean="0"/>
              <a:t> A player's sense of presence, transportation, or integration within the game</a:t>
            </a:r>
          </a:p>
        </p:txBody>
      </p:sp>
      <p:sp>
        <p:nvSpPr>
          <p:cNvPr id="11" name="Slide Number Placeholder 10"/>
          <p:cNvSpPr>
            <a:spLocks noGrp="1"/>
          </p:cNvSpPr>
          <p:nvPr>
            <p:ph type="sldNum" sz="quarter" idx="12"/>
          </p:nvPr>
        </p:nvSpPr>
        <p:spPr/>
        <p:txBody>
          <a:bodyPr/>
          <a:lstStyle/>
          <a:p>
            <a:fld id="{7FEA4A40-6730-4154-8482-89F6A1B57F92}" type="slidenum">
              <a:rPr lang="fa-IR" smtClean="0"/>
              <a:pPr/>
              <a:t>14</a:t>
            </a:fld>
            <a:endParaRPr lang="fa-I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857232"/>
            <a:ext cx="8229600" cy="1066800"/>
          </a:xfrm>
        </p:spPr>
        <p:txBody>
          <a:bodyPr>
            <a:normAutofit fontScale="90000"/>
          </a:bodyPr>
          <a:lstStyle/>
          <a:p>
            <a:r>
              <a:rPr lang="en-US" dirty="0" smtClean="0"/>
              <a:t>1-G4H to increase knowledge:</a:t>
            </a:r>
            <a:br>
              <a:rPr lang="en-US" dirty="0" smtClean="0"/>
            </a:br>
            <a:endParaRPr lang="fa-IR" dirty="0"/>
          </a:p>
        </p:txBody>
      </p:sp>
      <p:sp>
        <p:nvSpPr>
          <p:cNvPr id="3" name="Content Placeholder 2"/>
          <p:cNvSpPr>
            <a:spLocks noGrp="1"/>
          </p:cNvSpPr>
          <p:nvPr>
            <p:ph idx="1"/>
          </p:nvPr>
        </p:nvSpPr>
        <p:spPr>
          <a:xfrm>
            <a:off x="457200" y="1857364"/>
            <a:ext cx="8229600" cy="2643206"/>
          </a:xfrm>
        </p:spPr>
        <p:txBody>
          <a:bodyPr>
            <a:noAutofit/>
          </a:bodyPr>
          <a:lstStyle/>
          <a:p>
            <a:pPr algn="just" rtl="0">
              <a:lnSpc>
                <a:spcPct val="160000"/>
              </a:lnSpc>
            </a:pPr>
            <a:r>
              <a:rPr lang="en-US" sz="2400" dirty="0" smtClean="0"/>
              <a:t> Games offering learning opportunities via student-centered learning:</a:t>
            </a:r>
          </a:p>
          <a:p>
            <a:pPr algn="just" rtl="0">
              <a:lnSpc>
                <a:spcPct val="160000"/>
              </a:lnSpc>
            </a:pPr>
            <a:r>
              <a:rPr lang="en-US" sz="2400" dirty="0" smtClean="0"/>
              <a:t>More effective than traditional instruction for both student learning and retention. </a:t>
            </a:r>
          </a:p>
          <a:p>
            <a:pPr algn="just" rtl="0">
              <a:lnSpc>
                <a:spcPct val="160000"/>
              </a:lnSpc>
            </a:pPr>
            <a:r>
              <a:rPr lang="en-US" sz="2400" dirty="0" smtClean="0"/>
              <a:t>Particularly motivating for low-performing students; </a:t>
            </a:r>
          </a:p>
        </p:txBody>
      </p:sp>
      <p:sp>
        <p:nvSpPr>
          <p:cNvPr id="4" name="Rectangle 3"/>
          <p:cNvSpPr/>
          <p:nvPr/>
        </p:nvSpPr>
        <p:spPr>
          <a:xfrm>
            <a:off x="714348" y="5286388"/>
            <a:ext cx="7358114" cy="1133067"/>
          </a:xfrm>
          <a:prstGeom prst="rect">
            <a:avLst/>
          </a:prstGeom>
          <a:effectLst>
            <a:glow rad="228600">
              <a:schemeClr val="accent1">
                <a:satMod val="175000"/>
                <a:alpha val="40000"/>
              </a:schemeClr>
            </a:glow>
            <a:outerShdw blurRad="51500" dist="25400" dir="5400000" rotWithShape="0">
              <a:srgbClr val="000000">
                <a:alpha val="40000"/>
              </a:srgbClr>
            </a:outerShdw>
          </a:effectLst>
        </p:spPr>
        <p:style>
          <a:lnRef idx="1">
            <a:schemeClr val="dk1"/>
          </a:lnRef>
          <a:fillRef idx="2">
            <a:schemeClr val="dk1"/>
          </a:fillRef>
          <a:effectRef idx="1">
            <a:schemeClr val="dk1"/>
          </a:effectRef>
          <a:fontRef idx="minor">
            <a:schemeClr val="dk1"/>
          </a:fontRef>
        </p:style>
        <p:txBody>
          <a:bodyPr wrap="square">
            <a:spAutoFit/>
          </a:bodyPr>
          <a:lstStyle/>
          <a:p>
            <a:pPr algn="ctr" rtl="0">
              <a:lnSpc>
                <a:spcPct val="150000"/>
              </a:lnSpc>
              <a:buNone/>
            </a:pPr>
            <a:r>
              <a:rPr lang="en-US" sz="2400" dirty="0" smtClean="0">
                <a:solidFill>
                  <a:srgbClr val="C00000"/>
                </a:solidFill>
              </a:rPr>
              <a:t>However, increased knowledge alone may not influence subsequent health behaviors.</a:t>
            </a:r>
          </a:p>
        </p:txBody>
      </p:sp>
      <p:sp>
        <p:nvSpPr>
          <p:cNvPr id="5" name="Slide Number Placeholder 4"/>
          <p:cNvSpPr>
            <a:spLocks noGrp="1"/>
          </p:cNvSpPr>
          <p:nvPr>
            <p:ph type="sldNum" sz="quarter" idx="12"/>
          </p:nvPr>
        </p:nvSpPr>
        <p:spPr/>
        <p:txBody>
          <a:bodyPr/>
          <a:lstStyle/>
          <a:p>
            <a:fld id="{7FEA4A40-6730-4154-8482-89F6A1B57F92}" type="slidenum">
              <a:rPr lang="fa-IR" smtClean="0"/>
              <a:pPr/>
              <a:t>15</a:t>
            </a:fld>
            <a:endParaRPr lang="fa-I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14356"/>
            <a:ext cx="8229600" cy="1066800"/>
          </a:xfrm>
        </p:spPr>
        <p:txBody>
          <a:bodyPr>
            <a:normAutofit fontScale="90000"/>
          </a:bodyPr>
          <a:lstStyle/>
          <a:p>
            <a:r>
              <a:rPr lang="en-US" dirty="0" smtClean="0"/>
              <a:t>Reported barriers to using games in the classroom:</a:t>
            </a:r>
            <a:endParaRPr lang="fa-IR" dirty="0"/>
          </a:p>
        </p:txBody>
      </p:sp>
      <p:graphicFrame>
        <p:nvGraphicFramePr>
          <p:cNvPr id="4" name="Content Placeholder 3"/>
          <p:cNvGraphicFramePr>
            <a:graphicFrameLocks noGrp="1"/>
          </p:cNvGraphicFramePr>
          <p:nvPr>
            <p:ph idx="1"/>
          </p:nvPr>
        </p:nvGraphicFramePr>
        <p:xfrm>
          <a:off x="0" y="1712898"/>
          <a:ext cx="8686800" cy="5145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7FEA4A40-6730-4154-8482-89F6A1B57F92}" type="slidenum">
              <a:rPr lang="fa-IR" smtClean="0"/>
              <a:pPr/>
              <a:t>16</a:t>
            </a:fld>
            <a:endParaRPr lang="fa-I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8100">
            <a:solidFill>
              <a:schemeClr val="tx1"/>
            </a:solidFill>
            <a:prstDash val="lgDash"/>
          </a:ln>
        </p:spPr>
        <p:txBody>
          <a:bodyPr/>
          <a:lstStyle/>
          <a:p>
            <a:pPr algn="just" rtl="0">
              <a:lnSpc>
                <a:spcPct val="200000"/>
              </a:lnSpc>
            </a:pPr>
            <a:r>
              <a:rPr lang="en-US" dirty="0" smtClean="0"/>
              <a:t>Lack of clear standards and guidelines for game developers makes it difficult to claim a game meets learner requirements.</a:t>
            </a:r>
          </a:p>
          <a:p>
            <a:pPr algn="just" rtl="0">
              <a:lnSpc>
                <a:spcPct val="200000"/>
              </a:lnSpc>
            </a:pPr>
            <a:endParaRPr lang="fa-IR" dirty="0"/>
          </a:p>
        </p:txBody>
      </p:sp>
      <p:sp>
        <p:nvSpPr>
          <p:cNvPr id="4" name="Slide Number Placeholder 3"/>
          <p:cNvSpPr>
            <a:spLocks noGrp="1"/>
          </p:cNvSpPr>
          <p:nvPr>
            <p:ph type="sldNum" sz="quarter" idx="12"/>
          </p:nvPr>
        </p:nvSpPr>
        <p:spPr/>
        <p:txBody>
          <a:bodyPr/>
          <a:lstStyle/>
          <a:p>
            <a:fld id="{7FEA4A40-6730-4154-8482-89F6A1B57F92}" type="slidenum">
              <a:rPr lang="fa-IR" smtClean="0"/>
              <a:pPr/>
              <a:t>17</a:t>
            </a:fld>
            <a:endParaRPr lang="fa-I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2-G4H to change behavior:</a:t>
            </a:r>
            <a:br>
              <a:rPr lang="en-US" dirty="0" smtClean="0"/>
            </a:br>
            <a:endParaRPr lang="fa-IR" dirty="0"/>
          </a:p>
        </p:txBody>
      </p:sp>
      <p:sp>
        <p:nvSpPr>
          <p:cNvPr id="3" name="Content Placeholder 2"/>
          <p:cNvSpPr>
            <a:spLocks noGrp="1"/>
          </p:cNvSpPr>
          <p:nvPr>
            <p:ph idx="1"/>
          </p:nvPr>
        </p:nvSpPr>
        <p:spPr>
          <a:xfrm>
            <a:off x="457200" y="1785926"/>
            <a:ext cx="8229600" cy="4788610"/>
          </a:xfrm>
        </p:spPr>
        <p:txBody>
          <a:bodyPr>
            <a:normAutofit/>
          </a:bodyPr>
          <a:lstStyle/>
          <a:p>
            <a:pPr algn="just" rtl="0">
              <a:lnSpc>
                <a:spcPct val="150000"/>
              </a:lnSpc>
            </a:pPr>
            <a:r>
              <a:rPr lang="en-US" dirty="0" smtClean="0"/>
              <a:t>Games had statistically significant effects on behaviors, stronger effects on behavior determinants, and even effects on health outcomes, although these effects were weaker.</a:t>
            </a:r>
          </a:p>
          <a:p>
            <a:pPr algn="just" rtl="0">
              <a:lnSpc>
                <a:spcPct val="150000"/>
              </a:lnSpc>
            </a:pPr>
            <a:r>
              <a:rPr lang="en-US" dirty="0" smtClean="0"/>
              <a:t> Studies of </a:t>
            </a:r>
            <a:r>
              <a:rPr lang="en-US" dirty="0" err="1" smtClean="0"/>
              <a:t>exergames</a:t>
            </a:r>
            <a:r>
              <a:rPr lang="en-US" dirty="0" smtClean="0"/>
              <a:t> for therapeutic use revealed promising results for enhancing health among patients who were ill or in rehabilitation. </a:t>
            </a:r>
          </a:p>
          <a:p>
            <a:pPr algn="just" rtl="0">
              <a:lnSpc>
                <a:spcPct val="150000"/>
              </a:lnSpc>
            </a:pPr>
            <a:endParaRPr lang="fa-IR" dirty="0"/>
          </a:p>
        </p:txBody>
      </p:sp>
      <p:sp>
        <p:nvSpPr>
          <p:cNvPr id="4" name="Slide Number Placeholder 3"/>
          <p:cNvSpPr>
            <a:spLocks noGrp="1"/>
          </p:cNvSpPr>
          <p:nvPr>
            <p:ph type="sldNum" sz="quarter" idx="12"/>
          </p:nvPr>
        </p:nvSpPr>
        <p:spPr/>
        <p:txBody>
          <a:bodyPr/>
          <a:lstStyle/>
          <a:p>
            <a:fld id="{7FEA4A40-6730-4154-8482-89F6A1B57F92}" type="slidenum">
              <a:rPr lang="fa-IR" smtClean="0"/>
              <a:pPr/>
              <a:t>18</a:t>
            </a:fld>
            <a:endParaRPr lang="fa-I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G4H to change behavior…</a:t>
            </a:r>
            <a:endParaRPr lang="fa-IR" dirty="0"/>
          </a:p>
        </p:txBody>
      </p:sp>
      <p:sp>
        <p:nvSpPr>
          <p:cNvPr id="3" name="Content Placeholder 2"/>
          <p:cNvSpPr>
            <a:spLocks noGrp="1"/>
          </p:cNvSpPr>
          <p:nvPr>
            <p:ph idx="1"/>
          </p:nvPr>
        </p:nvSpPr>
        <p:spPr/>
        <p:txBody>
          <a:bodyPr/>
          <a:lstStyle/>
          <a:p>
            <a:pPr algn="just" rtl="0">
              <a:lnSpc>
                <a:spcPct val="150000"/>
              </a:lnSpc>
            </a:pPr>
            <a:r>
              <a:rPr lang="en-US" dirty="0" smtClean="0"/>
              <a:t>40 percent of studies had a desired effect on an adiposity-related variable.</a:t>
            </a:r>
          </a:p>
          <a:p>
            <a:pPr algn="just" rtl="0">
              <a:lnSpc>
                <a:spcPct val="150000"/>
              </a:lnSpc>
            </a:pPr>
            <a:r>
              <a:rPr lang="en-US" dirty="0" smtClean="0"/>
              <a:t>Thus, substantial evidence supports game efficacy in influencing diverse knowledge, psychosocial behavioral determinants, behavior, and health outcomes.</a:t>
            </a:r>
          </a:p>
          <a:p>
            <a:pPr algn="just">
              <a:lnSpc>
                <a:spcPct val="150000"/>
              </a:lnSpc>
            </a:pPr>
            <a:endParaRPr lang="fa-IR" dirty="0"/>
          </a:p>
        </p:txBody>
      </p:sp>
      <p:sp>
        <p:nvSpPr>
          <p:cNvPr id="4" name="Slide Number Placeholder 3"/>
          <p:cNvSpPr>
            <a:spLocks noGrp="1"/>
          </p:cNvSpPr>
          <p:nvPr>
            <p:ph type="sldNum" sz="quarter" idx="12"/>
          </p:nvPr>
        </p:nvSpPr>
        <p:spPr/>
        <p:txBody>
          <a:bodyPr/>
          <a:lstStyle/>
          <a:p>
            <a:fld id="{7FEA4A40-6730-4154-8482-89F6A1B57F92}" type="slidenum">
              <a:rPr lang="fa-IR" smtClean="0"/>
              <a:pPr/>
              <a:t>19</a:t>
            </a:fld>
            <a:endParaRPr lang="fa-I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0"/>
            <a:ext cx="8229600" cy="5288676"/>
          </a:xfrm>
        </p:spPr>
        <p:txBody>
          <a:bodyPr/>
          <a:lstStyle/>
          <a:p>
            <a:pPr algn="just" rtl="0">
              <a:lnSpc>
                <a:spcPct val="150000"/>
              </a:lnSpc>
            </a:pPr>
            <a:r>
              <a:rPr lang="en-US" dirty="0" smtClean="0"/>
              <a:t>It is critical that health organizations develop materials that take into account user preferences and interests and do so in a manner that is responsive, proactive, and consistent with the rapid media cycle available through social media. </a:t>
            </a:r>
            <a:endParaRPr lang="fa-IR" dirty="0"/>
          </a:p>
        </p:txBody>
      </p:sp>
      <p:sp>
        <p:nvSpPr>
          <p:cNvPr id="4" name="Slide Number Placeholder 3"/>
          <p:cNvSpPr>
            <a:spLocks noGrp="1"/>
          </p:cNvSpPr>
          <p:nvPr>
            <p:ph type="sldNum" sz="quarter" idx="12"/>
          </p:nvPr>
        </p:nvSpPr>
        <p:spPr/>
        <p:txBody>
          <a:bodyPr/>
          <a:lstStyle/>
          <a:p>
            <a:fld id="{7FEA4A40-6730-4154-8482-89F6A1B57F92}" type="slidenum">
              <a:rPr lang="fa-IR" smtClean="0"/>
              <a:pPr/>
              <a:t>2</a:t>
            </a:fld>
            <a:endParaRPr lang="fa-I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857232"/>
            <a:ext cx="8858280" cy="1066800"/>
          </a:xfrm>
        </p:spPr>
        <p:txBody>
          <a:bodyPr>
            <a:noAutofit/>
          </a:bodyPr>
          <a:lstStyle/>
          <a:p>
            <a:r>
              <a:rPr lang="en-US" sz="3000" dirty="0" smtClean="0"/>
              <a:t>3- G4H that involve physical activity in </a:t>
            </a:r>
            <a:r>
              <a:rPr lang="en-US" sz="3000" dirty="0" err="1" smtClean="0"/>
              <a:t>gameplay</a:t>
            </a:r>
            <a:r>
              <a:rPr lang="en-US" sz="3000" dirty="0" smtClean="0"/>
              <a:t>:</a:t>
            </a:r>
            <a:endParaRPr lang="fa-IR" sz="3000" dirty="0"/>
          </a:p>
        </p:txBody>
      </p:sp>
      <p:sp>
        <p:nvSpPr>
          <p:cNvPr id="3" name="Content Placeholder 2"/>
          <p:cNvSpPr>
            <a:spLocks noGrp="1"/>
          </p:cNvSpPr>
          <p:nvPr>
            <p:ph idx="1"/>
          </p:nvPr>
        </p:nvSpPr>
        <p:spPr>
          <a:effectLst>
            <a:glow rad="228600">
              <a:schemeClr val="accent4">
                <a:satMod val="175000"/>
                <a:alpha val="40000"/>
              </a:schemeClr>
            </a:glow>
            <a:outerShdw blurRad="51500" dist="25400" dir="5400000" rotWithShape="0">
              <a:srgbClr val="000000">
                <a:alpha val="40000"/>
              </a:srgbClr>
            </a:outerShdw>
          </a:effectLst>
        </p:spPr>
        <p:style>
          <a:lnRef idx="1">
            <a:schemeClr val="accent4"/>
          </a:lnRef>
          <a:fillRef idx="2">
            <a:schemeClr val="accent4"/>
          </a:fillRef>
          <a:effectRef idx="1">
            <a:schemeClr val="accent4"/>
          </a:effectRef>
          <a:fontRef idx="minor">
            <a:schemeClr val="dk1"/>
          </a:fontRef>
        </p:style>
        <p:txBody>
          <a:bodyPr>
            <a:normAutofit/>
          </a:bodyPr>
          <a:lstStyle/>
          <a:p>
            <a:pPr algn="just" rtl="0">
              <a:lnSpc>
                <a:spcPct val="150000"/>
              </a:lnSpc>
            </a:pPr>
            <a:r>
              <a:rPr lang="en-US" dirty="0" err="1" smtClean="0"/>
              <a:t>Exergames</a:t>
            </a:r>
            <a:r>
              <a:rPr lang="en-US" dirty="0" smtClean="0"/>
              <a:t>:</a:t>
            </a:r>
          </a:p>
          <a:p>
            <a:pPr algn="just" rtl="0">
              <a:lnSpc>
                <a:spcPct val="150000"/>
              </a:lnSpc>
            </a:pPr>
            <a:r>
              <a:rPr lang="en-US" dirty="0" smtClean="0"/>
              <a:t>Require physical activity, </a:t>
            </a:r>
          </a:p>
          <a:p>
            <a:pPr algn="just" rtl="0">
              <a:lnSpc>
                <a:spcPct val="150000"/>
              </a:lnSpc>
            </a:pPr>
            <a:r>
              <a:rPr lang="en-US" dirty="0" smtClean="0"/>
              <a:t>Substantial interest in </a:t>
            </a:r>
            <a:r>
              <a:rPr lang="en-US" dirty="0" err="1" smtClean="0"/>
              <a:t>exergames</a:t>
            </a:r>
            <a:r>
              <a:rPr lang="en-US" dirty="0" smtClean="0"/>
              <a:t> in worldwide obesity epidemic . </a:t>
            </a:r>
          </a:p>
          <a:p>
            <a:pPr algn="just" rtl="0">
              <a:lnSpc>
                <a:spcPct val="150000"/>
              </a:lnSpc>
            </a:pPr>
            <a:r>
              <a:rPr lang="en-US" dirty="0" smtClean="0"/>
              <a:t>Could impact body mass index and weight. </a:t>
            </a:r>
          </a:p>
        </p:txBody>
      </p:sp>
      <p:sp>
        <p:nvSpPr>
          <p:cNvPr id="4" name="Slide Number Placeholder 3"/>
          <p:cNvSpPr>
            <a:spLocks noGrp="1"/>
          </p:cNvSpPr>
          <p:nvPr>
            <p:ph type="sldNum" sz="quarter" idx="12"/>
          </p:nvPr>
        </p:nvSpPr>
        <p:spPr/>
        <p:txBody>
          <a:bodyPr/>
          <a:lstStyle/>
          <a:p>
            <a:fld id="{7FEA4A40-6730-4154-8482-89F6A1B57F92}" type="slidenum">
              <a:rPr lang="fa-IR" smtClean="0"/>
              <a:pPr/>
              <a:t>20</a:t>
            </a:fld>
            <a:endParaRPr lang="fa-IR"/>
          </a:p>
        </p:txBody>
      </p:sp>
      <p:pic>
        <p:nvPicPr>
          <p:cNvPr id="9218" name="Picture 2" descr="Image result for exergames"/>
          <p:cNvPicPr>
            <a:picLocks noChangeAspect="1" noChangeArrowheads="1"/>
          </p:cNvPicPr>
          <p:nvPr/>
        </p:nvPicPr>
        <p:blipFill>
          <a:blip r:embed="rId2" cstate="print"/>
          <a:srcRect/>
          <a:stretch>
            <a:fillRect/>
          </a:stretch>
        </p:blipFill>
        <p:spPr bwMode="auto">
          <a:xfrm>
            <a:off x="5286380" y="2285992"/>
            <a:ext cx="3238500" cy="1409700"/>
          </a:xfrm>
          <a:prstGeom prst="roundRect">
            <a:avLst>
              <a:gd name="adj" fmla="val 8594"/>
            </a:avLst>
          </a:prstGeom>
          <a:solidFill>
            <a:srgbClr val="FFFFFF">
              <a:shade val="85000"/>
            </a:srgbClr>
          </a:solidFill>
          <a:ln>
            <a:noFill/>
          </a:ln>
          <a:effectLst>
            <a:glow rad="228600">
              <a:schemeClr val="accent4">
                <a:satMod val="175000"/>
                <a:alpha val="40000"/>
              </a:schemeClr>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0108"/>
            <a:ext cx="8229600" cy="1066800"/>
          </a:xfrm>
        </p:spPr>
        <p:txBody>
          <a:bodyPr>
            <a:normAutofit fontScale="90000"/>
          </a:bodyPr>
          <a:lstStyle/>
          <a:p>
            <a:r>
              <a:rPr lang="en-US" dirty="0" smtClean="0"/>
              <a:t>G4H that involve physical activity in </a:t>
            </a:r>
            <a:r>
              <a:rPr lang="en-US" dirty="0" err="1" smtClean="0"/>
              <a:t>gameplay</a:t>
            </a:r>
            <a:r>
              <a:rPr lang="en-US" dirty="0" smtClean="0"/>
              <a:t>…</a:t>
            </a:r>
            <a:endParaRPr lang="fa-IR" dirty="0"/>
          </a:p>
        </p:txBody>
      </p:sp>
      <p:sp>
        <p:nvSpPr>
          <p:cNvPr id="3" name="Content Placeholder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a:bodyPr>
          <a:lstStyle/>
          <a:p>
            <a:pPr algn="just" rtl="0">
              <a:lnSpc>
                <a:spcPct val="150000"/>
              </a:lnSpc>
            </a:pPr>
            <a:r>
              <a:rPr lang="en-US" dirty="0" smtClean="0"/>
              <a:t>Integrating </a:t>
            </a:r>
            <a:r>
              <a:rPr lang="en-US" dirty="0" err="1" smtClean="0"/>
              <a:t>exergaming</a:t>
            </a:r>
            <a:r>
              <a:rPr lang="en-US" dirty="0" smtClean="0"/>
              <a:t> into more standard pediatric obesity programs:</a:t>
            </a:r>
          </a:p>
          <a:p>
            <a:pPr algn="just" rtl="0">
              <a:lnSpc>
                <a:spcPct val="150000"/>
              </a:lnSpc>
            </a:pPr>
            <a:r>
              <a:rPr lang="en-US" dirty="0" smtClean="0"/>
              <a:t>Reducing BMI, </a:t>
            </a:r>
          </a:p>
          <a:p>
            <a:pPr algn="just" rtl="0">
              <a:lnSpc>
                <a:spcPct val="150000"/>
              </a:lnSpc>
            </a:pPr>
            <a:r>
              <a:rPr lang="en-US" dirty="0" smtClean="0"/>
              <a:t>Increasing moderate to vigorous physical activity, </a:t>
            </a:r>
          </a:p>
          <a:p>
            <a:pPr algn="just" rtl="0">
              <a:lnSpc>
                <a:spcPct val="150000"/>
              </a:lnSpc>
            </a:pPr>
            <a:r>
              <a:rPr lang="en-US" dirty="0" smtClean="0"/>
              <a:t>and reducing screen time, and soda intake.</a:t>
            </a:r>
          </a:p>
          <a:p>
            <a:pPr>
              <a:lnSpc>
                <a:spcPct val="150000"/>
              </a:lnSpc>
            </a:pPr>
            <a:endParaRPr lang="fa-IR" dirty="0"/>
          </a:p>
        </p:txBody>
      </p:sp>
      <p:sp>
        <p:nvSpPr>
          <p:cNvPr id="4" name="Slide Number Placeholder 3"/>
          <p:cNvSpPr>
            <a:spLocks noGrp="1"/>
          </p:cNvSpPr>
          <p:nvPr>
            <p:ph type="sldNum" sz="quarter" idx="12"/>
          </p:nvPr>
        </p:nvSpPr>
        <p:spPr/>
        <p:txBody>
          <a:bodyPr/>
          <a:lstStyle/>
          <a:p>
            <a:fld id="{7FEA4A40-6730-4154-8482-89F6A1B57F92}" type="slidenum">
              <a:rPr lang="fa-IR" smtClean="0"/>
              <a:pPr/>
              <a:t>21</a:t>
            </a:fld>
            <a:endParaRPr lang="fa-I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G4H that involve physical activity in </a:t>
            </a:r>
            <a:r>
              <a:rPr lang="en-US" dirty="0" err="1" smtClean="0"/>
              <a:t>gameplay</a:t>
            </a:r>
            <a:r>
              <a:rPr lang="en-US" dirty="0" smtClean="0"/>
              <a:t>…</a:t>
            </a:r>
            <a:endParaRPr lang="fa-IR" dirty="0"/>
          </a:p>
        </p:txBody>
      </p:sp>
      <p:sp>
        <p:nvSpPr>
          <p:cNvPr id="3" name="Content Placeholder 2"/>
          <p:cNvSpPr>
            <a:spLocks noGrp="1"/>
          </p:cNvSpPr>
          <p:nvPr>
            <p:ph idx="1"/>
          </p:nvPr>
        </p:nvSpPr>
        <p:spPr>
          <a:xfrm>
            <a:off x="457200" y="2357430"/>
            <a:ext cx="8229600" cy="4325112"/>
          </a:xfrm>
        </p:spPr>
        <p:style>
          <a:lnRef idx="1">
            <a:schemeClr val="accent2"/>
          </a:lnRef>
          <a:fillRef idx="2">
            <a:schemeClr val="accent2"/>
          </a:fillRef>
          <a:effectRef idx="1">
            <a:schemeClr val="accent2"/>
          </a:effectRef>
          <a:fontRef idx="minor">
            <a:schemeClr val="dk1"/>
          </a:fontRef>
        </p:style>
        <p:txBody>
          <a:bodyPr/>
          <a:lstStyle/>
          <a:p>
            <a:pPr algn="just" rtl="0">
              <a:lnSpc>
                <a:spcPct val="150000"/>
              </a:lnSpc>
            </a:pPr>
            <a:r>
              <a:rPr lang="en-US" dirty="0" smtClean="0"/>
              <a:t>Children (6–11 years old) who played a game linked to their home stationary cycle:</a:t>
            </a:r>
          </a:p>
          <a:p>
            <a:pPr algn="just" rtl="0">
              <a:lnSpc>
                <a:spcPct val="150000"/>
              </a:lnSpc>
            </a:pPr>
            <a:r>
              <a:rPr lang="en-US" dirty="0" smtClean="0"/>
              <a:t> had higher energy expenditure,</a:t>
            </a:r>
          </a:p>
          <a:p>
            <a:pPr algn="just" rtl="0">
              <a:lnSpc>
                <a:spcPct val="150000"/>
              </a:lnSpc>
            </a:pPr>
            <a:r>
              <a:rPr lang="en-US" dirty="0" smtClean="0"/>
              <a:t>Result in no higher exhaustion, they were able to keep it up longer.</a:t>
            </a:r>
          </a:p>
          <a:p>
            <a:pPr algn="just" rtl="0">
              <a:lnSpc>
                <a:spcPct val="150000"/>
              </a:lnSpc>
            </a:pPr>
            <a:endParaRPr lang="fa-IR" dirty="0"/>
          </a:p>
        </p:txBody>
      </p:sp>
      <p:sp>
        <p:nvSpPr>
          <p:cNvPr id="4" name="Slide Number Placeholder 3"/>
          <p:cNvSpPr>
            <a:spLocks noGrp="1"/>
          </p:cNvSpPr>
          <p:nvPr>
            <p:ph type="sldNum" sz="quarter" idx="12"/>
          </p:nvPr>
        </p:nvSpPr>
        <p:spPr/>
        <p:txBody>
          <a:bodyPr/>
          <a:lstStyle/>
          <a:p>
            <a:fld id="{7FEA4A40-6730-4154-8482-89F6A1B57F92}" type="slidenum">
              <a:rPr lang="fa-IR" smtClean="0"/>
              <a:pPr/>
              <a:t>22</a:t>
            </a:fld>
            <a:endParaRPr lang="fa-I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714356"/>
            <a:ext cx="8229600" cy="1066800"/>
          </a:xfrm>
        </p:spPr>
        <p:txBody>
          <a:bodyPr/>
          <a:lstStyle/>
          <a:p>
            <a:r>
              <a:rPr lang="en-US" dirty="0" smtClean="0"/>
              <a:t>Benefits of </a:t>
            </a:r>
            <a:r>
              <a:rPr lang="en-US" dirty="0" err="1" smtClean="0"/>
              <a:t>exergames</a:t>
            </a:r>
            <a:r>
              <a:rPr lang="en-US" dirty="0" smtClean="0"/>
              <a:t>:</a:t>
            </a:r>
            <a:endParaRPr lang="fa-IR" dirty="0"/>
          </a:p>
        </p:txBody>
      </p:sp>
      <p:graphicFrame>
        <p:nvGraphicFramePr>
          <p:cNvPr id="6" name="Content Placeholder 5"/>
          <p:cNvGraphicFramePr>
            <a:graphicFrameLocks noGrp="1"/>
          </p:cNvGraphicFramePr>
          <p:nvPr>
            <p:ph idx="1"/>
          </p:nvPr>
        </p:nvGraphicFramePr>
        <p:xfrm>
          <a:off x="285720" y="1428736"/>
          <a:ext cx="8643998" cy="5145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lstStyle/>
          <a:p>
            <a:fld id="{7FEA4A40-6730-4154-8482-89F6A1B57F92}" type="slidenum">
              <a:rPr lang="fa-IR" smtClean="0"/>
              <a:pPr/>
              <a:t>23</a:t>
            </a:fld>
            <a:endParaRPr lang="fa-I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1612"/>
            <a:ext cx="8229600" cy="4325112"/>
          </a:xfrm>
          <a:effectLst>
            <a:glow rad="228600">
              <a:schemeClr val="accent4">
                <a:satMod val="175000"/>
                <a:alpha val="40000"/>
              </a:schemeClr>
            </a:glow>
            <a:outerShdw blurRad="51500" dist="25400" dir="5400000" rotWithShape="0">
              <a:srgbClr val="000000">
                <a:alpha val="40000"/>
              </a:srgbClr>
            </a:outerShdw>
          </a:effectLst>
        </p:spPr>
        <p:style>
          <a:lnRef idx="1">
            <a:schemeClr val="accent1"/>
          </a:lnRef>
          <a:fillRef idx="2">
            <a:schemeClr val="accent1"/>
          </a:fillRef>
          <a:effectRef idx="1">
            <a:schemeClr val="accent1"/>
          </a:effectRef>
          <a:fontRef idx="minor">
            <a:schemeClr val="dk1"/>
          </a:fontRef>
        </p:style>
        <p:txBody>
          <a:bodyPr>
            <a:normAutofit/>
          </a:bodyPr>
          <a:lstStyle/>
          <a:p>
            <a:pPr algn="just" rtl="0">
              <a:lnSpc>
                <a:spcPct val="150000"/>
              </a:lnSpc>
              <a:buBlip>
                <a:blip r:embed="rId2"/>
              </a:buBlip>
            </a:pPr>
            <a:r>
              <a:rPr lang="en-US" sz="3000" dirty="0" smtClean="0"/>
              <a:t>Studies have been very positive, suggesting that </a:t>
            </a:r>
            <a:r>
              <a:rPr lang="en-US" sz="3000" dirty="0" err="1" smtClean="0"/>
              <a:t>exergames</a:t>
            </a:r>
            <a:r>
              <a:rPr lang="en-US" sz="3000" dirty="0" smtClean="0"/>
              <a:t> provide an important tool for obesity prevention and treatment, whereas others have been critical, and some very critical.</a:t>
            </a:r>
          </a:p>
          <a:p>
            <a:pPr algn="just" rtl="0">
              <a:lnSpc>
                <a:spcPct val="150000"/>
              </a:lnSpc>
              <a:buBlip>
                <a:blip r:embed="rId2"/>
              </a:buBlip>
            </a:pPr>
            <a:endParaRPr lang="fa-IR" sz="3000" dirty="0"/>
          </a:p>
        </p:txBody>
      </p:sp>
      <p:sp>
        <p:nvSpPr>
          <p:cNvPr id="5" name="Slide Number Placeholder 4"/>
          <p:cNvSpPr>
            <a:spLocks noGrp="1"/>
          </p:cNvSpPr>
          <p:nvPr>
            <p:ph type="sldNum" sz="quarter" idx="12"/>
          </p:nvPr>
        </p:nvSpPr>
        <p:spPr/>
        <p:txBody>
          <a:bodyPr/>
          <a:lstStyle/>
          <a:p>
            <a:fld id="{7FEA4A40-6730-4154-8482-89F6A1B57F92}" type="slidenum">
              <a:rPr lang="fa-IR" smtClean="0"/>
              <a:pPr/>
              <a:t>24</a:t>
            </a:fld>
            <a:endParaRPr lang="fa-I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472518" cy="1066800"/>
          </a:xfrm>
        </p:spPr>
        <p:txBody>
          <a:bodyPr>
            <a:normAutofit/>
          </a:bodyPr>
          <a:lstStyle/>
          <a:p>
            <a:r>
              <a:rPr lang="en-US" sz="3300" dirty="0" smtClean="0"/>
              <a:t>4- G4H that influence health precursors:</a:t>
            </a:r>
            <a:endParaRPr lang="fa-IR" sz="3300"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pPr algn="just" rtl="0">
              <a:lnSpc>
                <a:spcPct val="150000"/>
              </a:lnSpc>
            </a:pPr>
            <a:r>
              <a:rPr lang="en-US" dirty="0" smtClean="0"/>
              <a:t>Examples:</a:t>
            </a:r>
          </a:p>
          <a:p>
            <a:pPr algn="just" rtl="0">
              <a:lnSpc>
                <a:spcPct val="150000"/>
              </a:lnSpc>
            </a:pPr>
            <a:r>
              <a:rPr lang="en-US" dirty="0" smtClean="0"/>
              <a:t>Playing some videogames just prior to surgery reduced anxiety (a health precursor), </a:t>
            </a:r>
          </a:p>
          <a:p>
            <a:pPr algn="just" rtl="0">
              <a:lnSpc>
                <a:spcPct val="150000"/>
              </a:lnSpc>
            </a:pPr>
            <a:r>
              <a:rPr lang="en-US" dirty="0" smtClean="0"/>
              <a:t>Empowerment during </a:t>
            </a:r>
            <a:r>
              <a:rPr lang="en-US" dirty="0" err="1" smtClean="0"/>
              <a:t>gameplay</a:t>
            </a:r>
            <a:r>
              <a:rPr lang="en-US" dirty="0" smtClean="0"/>
              <a:t>: a method for  reducing fear and anxiety, and enhancing health among cancer patients.</a:t>
            </a:r>
          </a:p>
          <a:p>
            <a:pPr algn="just" rtl="0">
              <a:lnSpc>
                <a:spcPct val="150000"/>
              </a:lnSpc>
            </a:pPr>
            <a:endParaRPr lang="fa-IR" dirty="0"/>
          </a:p>
        </p:txBody>
      </p:sp>
      <p:sp>
        <p:nvSpPr>
          <p:cNvPr id="4" name="Slide Number Placeholder 3"/>
          <p:cNvSpPr>
            <a:spLocks noGrp="1"/>
          </p:cNvSpPr>
          <p:nvPr>
            <p:ph type="sldNum" sz="quarter" idx="12"/>
          </p:nvPr>
        </p:nvSpPr>
        <p:spPr/>
        <p:txBody>
          <a:bodyPr/>
          <a:lstStyle/>
          <a:p>
            <a:fld id="{7FEA4A40-6730-4154-8482-89F6A1B57F92}" type="slidenum">
              <a:rPr lang="fa-IR" smtClean="0"/>
              <a:pPr/>
              <a:t>25</a:t>
            </a:fld>
            <a:endParaRPr lang="fa-I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a:t>
            </a:r>
            <a:r>
              <a:rPr lang="en-US" dirty="0" smtClean="0"/>
              <a:t>Guidelines for application</a:t>
            </a:r>
            <a:br>
              <a:rPr lang="en-US" dirty="0" smtClean="0"/>
            </a:br>
            <a:endParaRPr lang="fa-IR" dirty="0"/>
          </a:p>
        </p:txBody>
      </p:sp>
      <p:sp>
        <p:nvSpPr>
          <p:cNvPr id="3" name="Content Placeholder 2"/>
          <p:cNvSpPr>
            <a:spLocks noGrp="1"/>
          </p:cNvSpPr>
          <p:nvPr>
            <p:ph idx="1"/>
          </p:nvPr>
        </p:nvSpPr>
        <p:spPr>
          <a:blipFill>
            <a:blip r:embed="rId2" cstate="print"/>
            <a:tile tx="0" ty="0" sx="100000" sy="100000" flip="none" algn="tl"/>
          </a:blipFill>
        </p:spPr>
        <p:txBody>
          <a:bodyPr>
            <a:normAutofit/>
          </a:bodyPr>
          <a:lstStyle/>
          <a:p>
            <a:pPr algn="just" rtl="0">
              <a:lnSpc>
                <a:spcPct val="150000"/>
              </a:lnSpc>
            </a:pPr>
            <a:r>
              <a:rPr lang="en-US" dirty="0" smtClean="0"/>
              <a:t>The American Academy of Pediatrics guidelines:</a:t>
            </a:r>
            <a:endParaRPr lang="en-US" baseline="30000" dirty="0" smtClean="0"/>
          </a:p>
          <a:p>
            <a:pPr algn="just" rtl="0">
              <a:lnSpc>
                <a:spcPct val="150000"/>
              </a:lnSpc>
              <a:buNone/>
            </a:pPr>
            <a:r>
              <a:rPr lang="en-US" dirty="0" smtClean="0"/>
              <a:t>child screen media exposure should not exceed a total screen time of 2 hours/day. This 2-hour limit, however, does not discriminate between beneficial and </a:t>
            </a:r>
            <a:r>
              <a:rPr lang="en-US" dirty="0" err="1" smtClean="0"/>
              <a:t>nonbeneficial</a:t>
            </a:r>
            <a:r>
              <a:rPr lang="en-US" dirty="0" smtClean="0"/>
              <a:t> screen media use. </a:t>
            </a:r>
          </a:p>
        </p:txBody>
      </p:sp>
      <p:sp>
        <p:nvSpPr>
          <p:cNvPr id="4" name="Slide Number Placeholder 3"/>
          <p:cNvSpPr>
            <a:spLocks noGrp="1"/>
          </p:cNvSpPr>
          <p:nvPr>
            <p:ph type="sldNum" sz="quarter" idx="12"/>
          </p:nvPr>
        </p:nvSpPr>
        <p:spPr/>
        <p:txBody>
          <a:bodyPr/>
          <a:lstStyle/>
          <a:p>
            <a:fld id="{7FEA4A40-6730-4154-8482-89F6A1B57F92}" type="slidenum">
              <a:rPr lang="fa-IR" smtClean="0"/>
              <a:pPr/>
              <a:t>26</a:t>
            </a:fld>
            <a:endParaRPr lang="fa-I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1066800"/>
          </a:xfrm>
        </p:spPr>
        <p:txBody>
          <a:bodyPr>
            <a:normAutofit/>
          </a:bodyPr>
          <a:lstStyle/>
          <a:p>
            <a:r>
              <a:rPr lang="en-US" dirty="0" smtClean="0"/>
              <a:t>Guidelines for application…</a:t>
            </a:r>
            <a:endParaRPr lang="fa-IR" dirty="0"/>
          </a:p>
        </p:txBody>
      </p:sp>
      <p:sp>
        <p:nvSpPr>
          <p:cNvPr id="3" name="Content Placeholder 2"/>
          <p:cNvSpPr>
            <a:spLocks noGrp="1"/>
          </p:cNvSpPr>
          <p:nvPr>
            <p:ph idx="1"/>
          </p:nvPr>
        </p:nvSpPr>
        <p:spPr>
          <a:xfrm>
            <a:off x="428596" y="2143116"/>
            <a:ext cx="8229600" cy="1536766"/>
          </a:xfrm>
        </p:spPr>
        <p:txBody>
          <a:bodyPr>
            <a:normAutofit/>
          </a:bodyPr>
          <a:lstStyle/>
          <a:p>
            <a:pPr algn="just" rtl="0">
              <a:lnSpc>
                <a:spcPct val="150000"/>
              </a:lnSpc>
            </a:pPr>
            <a:r>
              <a:rPr lang="en-US" dirty="0" smtClean="0"/>
              <a:t>Part of the consideration in the 2-hour limit was a concern for physical inactivity. </a:t>
            </a:r>
          </a:p>
          <a:p>
            <a:pPr algn="just">
              <a:lnSpc>
                <a:spcPct val="150000"/>
              </a:lnSpc>
            </a:pPr>
            <a:endParaRPr lang="fa-IR" dirty="0"/>
          </a:p>
        </p:txBody>
      </p:sp>
      <p:sp>
        <p:nvSpPr>
          <p:cNvPr id="4" name="Slide Number Placeholder 3"/>
          <p:cNvSpPr>
            <a:spLocks noGrp="1"/>
          </p:cNvSpPr>
          <p:nvPr>
            <p:ph type="sldNum" sz="quarter" idx="12"/>
          </p:nvPr>
        </p:nvSpPr>
        <p:spPr/>
        <p:txBody>
          <a:bodyPr/>
          <a:lstStyle/>
          <a:p>
            <a:fld id="{7FEA4A40-6730-4154-8482-89F6A1B57F92}" type="slidenum">
              <a:rPr lang="fa-IR" smtClean="0"/>
              <a:pPr/>
              <a:t>27</a:t>
            </a:fld>
            <a:endParaRPr lang="fa-IR"/>
          </a:p>
        </p:txBody>
      </p:sp>
      <p:pic>
        <p:nvPicPr>
          <p:cNvPr id="3076" name="Picture 4" descr="Image result for mobile games and inactivity"/>
          <p:cNvPicPr>
            <a:picLocks noChangeAspect="1" noChangeArrowheads="1"/>
          </p:cNvPicPr>
          <p:nvPr/>
        </p:nvPicPr>
        <p:blipFill>
          <a:blip r:embed="rId2" cstate="print"/>
          <a:srcRect/>
          <a:stretch>
            <a:fillRect/>
          </a:stretch>
        </p:blipFill>
        <p:spPr bwMode="auto">
          <a:xfrm>
            <a:off x="2211995" y="3857628"/>
            <a:ext cx="4720011" cy="2643206"/>
          </a:xfrm>
          <a:prstGeom prst="roundRect">
            <a:avLst>
              <a:gd name="adj" fmla="val 8594"/>
            </a:avLst>
          </a:prstGeom>
          <a:solidFill>
            <a:srgbClr val="FFFFFF">
              <a:shade val="85000"/>
            </a:srgbClr>
          </a:solidFill>
          <a:ln>
            <a:noFill/>
          </a:ln>
          <a:effectLst>
            <a:glow rad="228600">
              <a:schemeClr val="accent1">
                <a:satMod val="175000"/>
                <a:alpha val="40000"/>
              </a:schemeClr>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EA4A40-6730-4154-8482-89F6A1B57F92}" type="slidenum">
              <a:rPr lang="fa-IR" smtClean="0"/>
              <a:pPr/>
              <a:t>28</a:t>
            </a:fld>
            <a:endParaRPr lang="fa-IR"/>
          </a:p>
        </p:txBody>
      </p:sp>
      <p:sp>
        <p:nvSpPr>
          <p:cNvPr id="5" name="Content Placeholder 4"/>
          <p:cNvSpPr>
            <a:spLocks noGrp="1"/>
          </p:cNvSpPr>
          <p:nvPr>
            <p:ph idx="1"/>
          </p:nvPr>
        </p:nvSpPr>
        <p:spPr>
          <a:xfrm>
            <a:off x="285720" y="1214422"/>
            <a:ext cx="5572164" cy="4854983"/>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rtl="0">
              <a:lnSpc>
                <a:spcPct val="150000"/>
              </a:lnSpc>
              <a:buBlip>
                <a:blip r:embed="rId2"/>
              </a:buBlip>
            </a:pPr>
            <a:r>
              <a:rPr lang="en-US" sz="2600" dirty="0" err="1" smtClean="0"/>
              <a:t>Exergames</a:t>
            </a:r>
            <a:r>
              <a:rPr lang="en-US" sz="2600" dirty="0" smtClean="0"/>
              <a:t>: increase physical activity, do not increase calorie intake during </a:t>
            </a:r>
            <a:r>
              <a:rPr lang="en-US" sz="2600" dirty="0" err="1" smtClean="0"/>
              <a:t>gameplay</a:t>
            </a:r>
            <a:r>
              <a:rPr lang="en-US" sz="2600" dirty="0" smtClean="0"/>
              <a:t>, may be acceptable for longer intervals, </a:t>
            </a:r>
          </a:p>
          <a:p>
            <a:pPr algn="ctr" rtl="0">
              <a:lnSpc>
                <a:spcPct val="150000"/>
              </a:lnSpc>
              <a:buNone/>
            </a:pPr>
            <a:r>
              <a:rPr lang="en-US" sz="2600" dirty="0" smtClean="0">
                <a:latin typeface="Arial Rounded MT Bold" pitchFamily="34" charset="0"/>
              </a:rPr>
              <a:t>(especially among children in unsafe neighborhoods who may not otherwise be allowed outside to be physically active.) </a:t>
            </a:r>
          </a:p>
        </p:txBody>
      </p:sp>
      <p:pic>
        <p:nvPicPr>
          <p:cNvPr id="6" name="Picture 2" descr="Image result for exergames"/>
          <p:cNvPicPr>
            <a:picLocks noChangeAspect="1" noChangeArrowheads="1"/>
          </p:cNvPicPr>
          <p:nvPr/>
        </p:nvPicPr>
        <p:blipFill>
          <a:blip r:embed="rId3" cstate="print"/>
          <a:srcRect/>
          <a:stretch>
            <a:fillRect/>
          </a:stretch>
        </p:blipFill>
        <p:spPr bwMode="auto">
          <a:xfrm>
            <a:off x="6072198" y="2071678"/>
            <a:ext cx="3005860" cy="2643206"/>
          </a:xfrm>
          <a:prstGeom prst="rect">
            <a:avLst/>
          </a:prstGeom>
          <a:ln>
            <a:noFill/>
          </a:ln>
          <a:effectLst>
            <a:glow rad="228600">
              <a:schemeClr val="accent1">
                <a:satMod val="175000"/>
                <a:alpha val="40000"/>
              </a:schemeClr>
            </a:glow>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785926"/>
            <a:ext cx="8229600" cy="4325112"/>
          </a:xfrm>
          <a:effectLst>
            <a:glow rad="228600">
              <a:schemeClr val="accent2">
                <a:satMod val="175000"/>
                <a:alpha val="40000"/>
              </a:schemeClr>
            </a:glow>
            <a:outerShdw blurRad="51500" dist="25400" dir="5400000"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a:lstStyle/>
          <a:p>
            <a:pPr algn="just" rtl="0">
              <a:lnSpc>
                <a:spcPct val="150000"/>
              </a:lnSpc>
            </a:pPr>
            <a:r>
              <a:rPr lang="en-US" dirty="0" smtClean="0"/>
              <a:t>We await the American Academy of Pediatrics' current reappraisal of their guidelines. As far as we know, there has been no report of overuse (addiction?) to G4H, but this has not been explored in the scientific literature. </a:t>
            </a:r>
            <a:endParaRPr lang="fa-IR" dirty="0" smtClean="0"/>
          </a:p>
          <a:p>
            <a:pPr algn="just">
              <a:lnSpc>
                <a:spcPct val="150000"/>
              </a:lnSpc>
            </a:pPr>
            <a:endParaRPr lang="fa-IR" dirty="0"/>
          </a:p>
        </p:txBody>
      </p:sp>
      <p:sp>
        <p:nvSpPr>
          <p:cNvPr id="4" name="Slide Number Placeholder 3"/>
          <p:cNvSpPr>
            <a:spLocks noGrp="1"/>
          </p:cNvSpPr>
          <p:nvPr>
            <p:ph type="sldNum" sz="quarter" idx="12"/>
          </p:nvPr>
        </p:nvSpPr>
        <p:spPr/>
        <p:txBody>
          <a:bodyPr/>
          <a:lstStyle/>
          <a:p>
            <a:fld id="{7FEA4A40-6730-4154-8482-89F6A1B57F92}" type="slidenum">
              <a:rPr lang="fa-IR" smtClean="0"/>
              <a:pPr/>
              <a:t>29</a:t>
            </a:fld>
            <a:endParaRPr lang="fa-I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rtl="0">
              <a:lnSpc>
                <a:spcPct val="150000"/>
              </a:lnSpc>
            </a:pPr>
            <a:r>
              <a:rPr lang="en-US" dirty="0" smtClean="0"/>
              <a:t>To make health promotion campaigns more effective, the motivation of the people to whom they are directed is required, what can be achieved by </a:t>
            </a:r>
            <a:r>
              <a:rPr lang="en-US" dirty="0" err="1" smtClean="0"/>
              <a:t>gamification</a:t>
            </a:r>
            <a:r>
              <a:rPr lang="en-US" dirty="0" smtClean="0"/>
              <a:t> through electronic devices.</a:t>
            </a:r>
          </a:p>
        </p:txBody>
      </p:sp>
      <p:sp>
        <p:nvSpPr>
          <p:cNvPr id="4" name="Slide Number Placeholder 3"/>
          <p:cNvSpPr>
            <a:spLocks noGrp="1"/>
          </p:cNvSpPr>
          <p:nvPr>
            <p:ph type="sldNum" sz="quarter" idx="12"/>
          </p:nvPr>
        </p:nvSpPr>
        <p:spPr/>
        <p:txBody>
          <a:bodyPr/>
          <a:lstStyle/>
          <a:p>
            <a:fld id="{7FEA4A40-6730-4154-8482-89F6A1B57F92}" type="slidenum">
              <a:rPr lang="fa-IR" smtClean="0"/>
              <a:pPr/>
              <a:t>3</a:t>
            </a:fld>
            <a:endParaRPr lang="fa-I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85794"/>
            <a:ext cx="8229600" cy="1066800"/>
          </a:xfrm>
        </p:spPr>
        <p:txBody>
          <a:bodyPr/>
          <a:lstStyle/>
          <a:p>
            <a:r>
              <a:rPr lang="en-US" dirty="0" smtClean="0"/>
              <a:t>To sum up…</a:t>
            </a:r>
            <a:endParaRPr lang="fa-IR" dirty="0"/>
          </a:p>
        </p:txBody>
      </p:sp>
      <p:sp>
        <p:nvSpPr>
          <p:cNvPr id="3" name="Content Placeholder 2"/>
          <p:cNvSpPr>
            <a:spLocks noGrp="1"/>
          </p:cNvSpPr>
          <p:nvPr>
            <p:ph idx="1"/>
          </p:nvPr>
        </p:nvSpPr>
        <p:spPr>
          <a:xfrm>
            <a:off x="457200" y="1857364"/>
            <a:ext cx="8229600" cy="4717172"/>
          </a:xfrm>
          <a:effectLst>
            <a:glow rad="228600">
              <a:schemeClr val="accent3">
                <a:satMod val="175000"/>
                <a:alpha val="40000"/>
              </a:schemeClr>
            </a:glow>
            <a:outerShdw blurRad="51500" dist="25400" dir="5400000" rotWithShape="0">
              <a:srgbClr val="000000">
                <a:alpha val="40000"/>
              </a:srgbClr>
            </a:outerShdw>
          </a:effectLst>
        </p:spPr>
        <p:style>
          <a:lnRef idx="1">
            <a:schemeClr val="accent3"/>
          </a:lnRef>
          <a:fillRef idx="2">
            <a:schemeClr val="accent3"/>
          </a:fillRef>
          <a:effectRef idx="1">
            <a:schemeClr val="accent3"/>
          </a:effectRef>
          <a:fontRef idx="minor">
            <a:schemeClr val="dk1"/>
          </a:fontRef>
        </p:style>
        <p:txBody>
          <a:bodyPr>
            <a:normAutofit/>
          </a:bodyPr>
          <a:lstStyle/>
          <a:p>
            <a:pPr algn="just" rtl="0">
              <a:lnSpc>
                <a:spcPct val="150000"/>
              </a:lnSpc>
            </a:pPr>
            <a:r>
              <a:rPr lang="en-US" dirty="0" smtClean="0"/>
              <a:t>Educational experiences by G4H: Beneficial,</a:t>
            </a:r>
          </a:p>
          <a:p>
            <a:pPr algn="just" rtl="0">
              <a:lnSpc>
                <a:spcPct val="150000"/>
              </a:lnSpc>
            </a:pPr>
            <a:r>
              <a:rPr lang="en-US" dirty="0" smtClean="0"/>
              <a:t>Mobile app-based interventions: effective health promotion strategy among the general disease-free population, especially among teenagers.</a:t>
            </a:r>
          </a:p>
          <a:p>
            <a:pPr algn="just" rtl="0">
              <a:lnSpc>
                <a:spcPct val="150000"/>
              </a:lnSpc>
            </a:pPr>
            <a:r>
              <a:rPr lang="en-US" dirty="0" smtClean="0"/>
              <a:t> Mobile devices: a way of increasing knowledge and producing a behavioral modification.</a:t>
            </a:r>
            <a:endParaRPr lang="fa-IR" dirty="0"/>
          </a:p>
        </p:txBody>
      </p:sp>
      <p:sp>
        <p:nvSpPr>
          <p:cNvPr id="4" name="Slide Number Placeholder 3"/>
          <p:cNvSpPr>
            <a:spLocks noGrp="1"/>
          </p:cNvSpPr>
          <p:nvPr>
            <p:ph type="sldNum" sz="quarter" idx="12"/>
          </p:nvPr>
        </p:nvSpPr>
        <p:spPr/>
        <p:txBody>
          <a:bodyPr/>
          <a:lstStyle/>
          <a:p>
            <a:fld id="{7FEA4A40-6730-4154-8482-89F6A1B57F92}" type="slidenum">
              <a:rPr lang="fa-IR" smtClean="0"/>
              <a:pPr/>
              <a:t>30</a:t>
            </a:fld>
            <a:endParaRPr lang="fa-I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p:txBody>
          <a:bodyPr/>
          <a:lstStyle/>
          <a:p>
            <a:pPr eaLnBrk="1" hangingPunct="1">
              <a:defRPr/>
            </a:pPr>
            <a:endParaRPr lang="fa-IR" smtClean="0"/>
          </a:p>
        </p:txBody>
      </p:sp>
      <p:sp>
        <p:nvSpPr>
          <p:cNvPr id="376835" name="Slide Number Placeholder 3"/>
          <p:cNvSpPr>
            <a:spLocks noGrp="1"/>
          </p:cNvSpPr>
          <p:nvPr>
            <p:ph type="sldNum" sz="quarter" idx="11"/>
          </p:nvPr>
        </p:nvSpPr>
        <p:spPr>
          <a:xfrm>
            <a:off x="3124200" y="6248400"/>
            <a:ext cx="2895600" cy="476250"/>
          </a:xfrm>
          <a:noFill/>
        </p:spPr>
        <p:txBody>
          <a:bodyPr/>
          <a:lstStyle/>
          <a:p>
            <a:pPr algn="ctr"/>
            <a:fld id="{3529354D-521D-4ECB-BB53-0D2185111B27}" type="slidenum">
              <a:rPr lang="ar-SA"/>
              <a:pPr algn="ctr"/>
              <a:t>31</a:t>
            </a:fld>
            <a:endParaRPr lang="en-US"/>
          </a:p>
        </p:txBody>
      </p:sp>
      <p:pic>
        <p:nvPicPr>
          <p:cNvPr id="376836" name="Picture 5" descr="C:\Documents and Settings\plus\Desktop\zahra files\nature images\Picture1.png"/>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376837" name="Rectangle 5"/>
          <p:cNvSpPr>
            <a:spLocks noChangeArrowheads="1"/>
          </p:cNvSpPr>
          <p:nvPr/>
        </p:nvSpPr>
        <p:spPr bwMode="auto">
          <a:xfrm>
            <a:off x="2828925" y="225425"/>
            <a:ext cx="5662613" cy="523875"/>
          </a:xfrm>
          <a:prstGeom prst="rect">
            <a:avLst/>
          </a:prstGeom>
          <a:noFill/>
          <a:ln w="9525">
            <a:noFill/>
            <a:miter lim="800000"/>
            <a:headEnd/>
            <a:tailEnd/>
          </a:ln>
        </p:spPr>
        <p:txBody>
          <a:bodyPr wrap="none">
            <a:spAutoFit/>
          </a:bodyPr>
          <a:lstStyle/>
          <a:p>
            <a:r>
              <a:rPr lang="en-US" b="1">
                <a:solidFill>
                  <a:srgbClr val="FFFF00"/>
                </a:solidFill>
                <a:latin typeface="Rockwell Extra Bold" pitchFamily="18" charset="0"/>
              </a:rPr>
              <a:t>Thanks for your attention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000108"/>
            <a:ext cx="8229600" cy="5574428"/>
          </a:xfrm>
        </p:spPr>
        <p:txBody>
          <a:bodyPr/>
          <a:lstStyle/>
          <a:p>
            <a:pPr algn="just" rtl="0">
              <a:lnSpc>
                <a:spcPct val="150000"/>
              </a:lnSpc>
            </a:pPr>
            <a:r>
              <a:rPr lang="en-US" dirty="0" smtClean="0"/>
              <a:t>Although the beneficial effects of face-to-face family-based treatment have been described, it remains uncertain whether such treatments can be effective when delivered to potentially greater numbers using a mobile health approach.</a:t>
            </a:r>
            <a:endParaRPr lang="fa-IR" dirty="0"/>
          </a:p>
        </p:txBody>
      </p:sp>
      <p:sp>
        <p:nvSpPr>
          <p:cNvPr id="4" name="Slide Number Placeholder 3"/>
          <p:cNvSpPr>
            <a:spLocks noGrp="1"/>
          </p:cNvSpPr>
          <p:nvPr>
            <p:ph type="sldNum" sz="quarter" idx="12"/>
          </p:nvPr>
        </p:nvSpPr>
        <p:spPr/>
        <p:txBody>
          <a:bodyPr/>
          <a:lstStyle/>
          <a:p>
            <a:fld id="{7FEA4A40-6730-4154-8482-89F6A1B57F92}" type="slidenum">
              <a:rPr lang="fa-IR" smtClean="0"/>
              <a:pPr/>
              <a:t>4</a:t>
            </a:fld>
            <a:endParaRPr lang="fa-IR"/>
          </a:p>
        </p:txBody>
      </p:sp>
      <p:pic>
        <p:nvPicPr>
          <p:cNvPr id="27650" name="Picture 2" descr="Image result for games for health"/>
          <p:cNvPicPr>
            <a:picLocks noChangeAspect="1" noChangeArrowheads="1"/>
          </p:cNvPicPr>
          <p:nvPr/>
        </p:nvPicPr>
        <p:blipFill>
          <a:blip r:embed="rId2" cstate="print"/>
          <a:srcRect/>
          <a:stretch>
            <a:fillRect/>
          </a:stretch>
        </p:blipFill>
        <p:spPr bwMode="auto">
          <a:xfrm>
            <a:off x="1643042" y="4714884"/>
            <a:ext cx="5850460" cy="181917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066800"/>
          </a:xfrm>
        </p:spPr>
        <p:txBody>
          <a:bodyPr/>
          <a:lstStyle/>
          <a:p>
            <a:r>
              <a:rPr lang="en-US" dirty="0" smtClean="0"/>
              <a:t>Mobile applications and games:</a:t>
            </a:r>
            <a:endParaRPr lang="fa-IR" dirty="0"/>
          </a:p>
        </p:txBody>
      </p:sp>
      <p:sp>
        <p:nvSpPr>
          <p:cNvPr id="3" name="Content Placeholder 2"/>
          <p:cNvSpPr>
            <a:spLocks noGrp="1"/>
          </p:cNvSpPr>
          <p:nvPr>
            <p:ph idx="1"/>
          </p:nvPr>
        </p:nvSpPr>
        <p:spPr>
          <a:xfrm>
            <a:off x="500034" y="1428736"/>
            <a:ext cx="8229600" cy="4325112"/>
          </a:xfrm>
        </p:spPr>
        <p:txBody>
          <a:bodyPr>
            <a:normAutofit/>
          </a:bodyPr>
          <a:lstStyle/>
          <a:p>
            <a:pPr algn="just" rtl="0">
              <a:lnSpc>
                <a:spcPct val="150000"/>
              </a:lnSpc>
            </a:pPr>
            <a:endParaRPr lang="en-US" dirty="0" smtClean="0"/>
          </a:p>
          <a:p>
            <a:pPr algn="just" rtl="0">
              <a:lnSpc>
                <a:spcPct val="150000"/>
              </a:lnSpc>
              <a:buNone/>
            </a:pPr>
            <a:endParaRPr lang="fa-IR" dirty="0"/>
          </a:p>
        </p:txBody>
      </p:sp>
      <p:graphicFrame>
        <p:nvGraphicFramePr>
          <p:cNvPr id="4" name="Diagram 3"/>
          <p:cNvGraphicFramePr/>
          <p:nvPr/>
        </p:nvGraphicFramePr>
        <p:xfrm>
          <a:off x="785786" y="1571612"/>
          <a:ext cx="7358114" cy="5072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7FEA4A40-6730-4154-8482-89F6A1B57F92}" type="slidenum">
              <a:rPr lang="fa-IR" smtClean="0"/>
              <a:pPr/>
              <a:t>5</a:t>
            </a:fld>
            <a:endParaRPr lang="fa-I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1066800"/>
          </a:xfrm>
        </p:spPr>
        <p:txBody>
          <a:bodyPr/>
          <a:lstStyle/>
          <a:p>
            <a:r>
              <a:rPr lang="en-US" dirty="0" smtClean="0"/>
              <a:t>Videogames:</a:t>
            </a:r>
            <a:endParaRPr lang="fa-IR" dirty="0"/>
          </a:p>
        </p:txBody>
      </p:sp>
      <p:sp>
        <p:nvSpPr>
          <p:cNvPr id="3" name="Content Placeholder 2"/>
          <p:cNvSpPr>
            <a:spLocks noGrp="1"/>
          </p:cNvSpPr>
          <p:nvPr>
            <p:ph idx="1"/>
          </p:nvPr>
        </p:nvSpPr>
        <p:spPr>
          <a:xfrm>
            <a:off x="357158" y="1357298"/>
            <a:ext cx="8229600" cy="4325112"/>
          </a:xfrm>
        </p:spPr>
        <p:txBody>
          <a:bodyPr>
            <a:normAutofit fontScale="92500"/>
          </a:bodyPr>
          <a:lstStyle/>
          <a:p>
            <a:pPr algn="just" rtl="0">
              <a:lnSpc>
                <a:spcPct val="150000"/>
              </a:lnSpc>
            </a:pPr>
            <a:r>
              <a:rPr lang="en-US" dirty="0" smtClean="0"/>
              <a:t>29 percent of videogame players: 18 years old or younger.</a:t>
            </a:r>
          </a:p>
          <a:p>
            <a:pPr algn="just" rtl="0">
              <a:lnSpc>
                <a:spcPct val="150000"/>
              </a:lnSpc>
            </a:pPr>
            <a:r>
              <a:rPr lang="en-US" dirty="0" smtClean="0"/>
              <a:t> Games for health (G4H): an exciting arena for scientific inquiry and a promising intervention modality. </a:t>
            </a:r>
          </a:p>
          <a:p>
            <a:pPr algn="just" rtl="0">
              <a:lnSpc>
                <a:spcPct val="150000"/>
              </a:lnSpc>
            </a:pPr>
            <a:r>
              <a:rPr lang="en-US" dirty="0" smtClean="0"/>
              <a:t>G4H: familiar to players, accessible and easy to use.</a:t>
            </a:r>
          </a:p>
        </p:txBody>
      </p:sp>
      <p:sp>
        <p:nvSpPr>
          <p:cNvPr id="4" name="Slide Number Placeholder 3"/>
          <p:cNvSpPr>
            <a:spLocks noGrp="1"/>
          </p:cNvSpPr>
          <p:nvPr>
            <p:ph type="sldNum" sz="quarter" idx="12"/>
          </p:nvPr>
        </p:nvSpPr>
        <p:spPr/>
        <p:txBody>
          <a:bodyPr/>
          <a:lstStyle/>
          <a:p>
            <a:fld id="{7FEA4A40-6730-4154-8482-89F6A1B57F92}" type="slidenum">
              <a:rPr lang="fa-IR" smtClean="0"/>
              <a:pPr/>
              <a:t>6</a:t>
            </a:fld>
            <a:endParaRPr lang="fa-IR"/>
          </a:p>
        </p:txBody>
      </p:sp>
      <p:pic>
        <p:nvPicPr>
          <p:cNvPr id="24578" name="Picture 2" descr="Image result for mobile games for health"/>
          <p:cNvPicPr>
            <a:picLocks noChangeAspect="1" noChangeArrowheads="1"/>
          </p:cNvPicPr>
          <p:nvPr/>
        </p:nvPicPr>
        <p:blipFill>
          <a:blip r:embed="rId2" cstate="print"/>
          <a:srcRect/>
          <a:stretch>
            <a:fillRect/>
          </a:stretch>
        </p:blipFill>
        <p:spPr bwMode="auto">
          <a:xfrm>
            <a:off x="4643438" y="5072074"/>
            <a:ext cx="2943225" cy="155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Videogames..</a:t>
            </a:r>
            <a:endParaRPr lang="fa-IR" dirty="0"/>
          </a:p>
        </p:txBody>
      </p:sp>
      <p:graphicFrame>
        <p:nvGraphicFramePr>
          <p:cNvPr id="4" name="Content Placeholder 3"/>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7FEA4A40-6730-4154-8482-89F6A1B57F92}" type="slidenum">
              <a:rPr lang="fa-IR" smtClean="0"/>
              <a:pPr/>
              <a:t>7</a:t>
            </a:fld>
            <a:endParaRPr lang="fa-I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14356"/>
            <a:ext cx="8229600" cy="1066800"/>
          </a:xfrm>
        </p:spPr>
        <p:txBody>
          <a:bodyPr/>
          <a:lstStyle/>
          <a:p>
            <a:r>
              <a:rPr lang="en-US" dirty="0" smtClean="0"/>
              <a:t>G4H uses:</a:t>
            </a:r>
            <a:endParaRPr lang="fa-IR" dirty="0"/>
          </a:p>
        </p:txBody>
      </p:sp>
      <p:sp>
        <p:nvSpPr>
          <p:cNvPr id="3" name="Content Placeholder 2"/>
          <p:cNvSpPr>
            <a:spLocks noGrp="1"/>
          </p:cNvSpPr>
          <p:nvPr>
            <p:ph idx="1"/>
          </p:nvPr>
        </p:nvSpPr>
        <p:spPr>
          <a:xfrm>
            <a:off x="457200" y="1714488"/>
            <a:ext cx="8229600" cy="4860048"/>
          </a:xfrm>
        </p:spPr>
        <p:txBody>
          <a:bodyPr>
            <a:normAutofit fontScale="77500" lnSpcReduction="20000"/>
          </a:bodyPr>
          <a:lstStyle/>
          <a:p>
            <a:pPr algn="just" rtl="0">
              <a:lnSpc>
                <a:spcPct val="170000"/>
              </a:lnSpc>
            </a:pPr>
            <a:r>
              <a:rPr lang="en-US" dirty="0" smtClean="0"/>
              <a:t>For both prevention and treatment and health problems.</a:t>
            </a:r>
          </a:p>
          <a:p>
            <a:pPr algn="just" rtl="0">
              <a:lnSpc>
                <a:spcPct val="170000"/>
              </a:lnSpc>
            </a:pPr>
            <a:r>
              <a:rPr lang="en-US" dirty="0" smtClean="0"/>
              <a:t>For medical conditions:</a:t>
            </a:r>
          </a:p>
          <a:p>
            <a:pPr algn="just" rtl="0">
              <a:lnSpc>
                <a:spcPct val="170000"/>
              </a:lnSpc>
              <a:buBlip>
                <a:blip r:embed="rId2"/>
              </a:buBlip>
            </a:pPr>
            <a:r>
              <a:rPr lang="en-US" dirty="0" smtClean="0"/>
              <a:t>HIV, CF, pain management, Parkinson's disease, obesity, psychiatric conditions, rehabilitation (e.g., burns, stroke, traumatic brain injury), public health (e.g., increasing physical activity via active videogames or </a:t>
            </a:r>
            <a:r>
              <a:rPr lang="en-US" dirty="0" err="1" smtClean="0"/>
              <a:t>exergames</a:t>
            </a:r>
            <a:r>
              <a:rPr lang="en-US" dirty="0" smtClean="0"/>
              <a:t>), dietary changes, employee wellness, corporate wellness, medical staff interpersonal skills training, medical education, and pediatric cancer patients and survivors.</a:t>
            </a:r>
            <a:endParaRPr lang="fa-IR" dirty="0"/>
          </a:p>
        </p:txBody>
      </p:sp>
      <p:sp>
        <p:nvSpPr>
          <p:cNvPr id="4" name="Slide Number Placeholder 3"/>
          <p:cNvSpPr>
            <a:spLocks noGrp="1"/>
          </p:cNvSpPr>
          <p:nvPr>
            <p:ph type="sldNum" sz="quarter" idx="12"/>
          </p:nvPr>
        </p:nvSpPr>
        <p:spPr/>
        <p:txBody>
          <a:bodyPr/>
          <a:lstStyle/>
          <a:p>
            <a:fld id="{7FEA4A40-6730-4154-8482-89F6A1B57F92}" type="slidenum">
              <a:rPr lang="fa-IR" smtClean="0"/>
              <a:pPr/>
              <a:t>8</a:t>
            </a:fld>
            <a:endParaRPr lang="fa-I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G4H age groups:</a:t>
            </a:r>
            <a:endParaRPr lang="fa-IR" dirty="0"/>
          </a:p>
        </p:txBody>
      </p:sp>
      <p:sp>
        <p:nvSpPr>
          <p:cNvPr id="3" name="Content Placeholder 2"/>
          <p:cNvSpPr>
            <a:spLocks noGrp="1"/>
          </p:cNvSpPr>
          <p:nvPr>
            <p:ph idx="1"/>
          </p:nvPr>
        </p:nvSpPr>
        <p:spPr/>
        <p:txBody>
          <a:bodyPr>
            <a:normAutofit/>
          </a:bodyPr>
          <a:lstStyle/>
          <a:p>
            <a:pPr algn="just" rtl="0">
              <a:lnSpc>
                <a:spcPct val="150000"/>
              </a:lnSpc>
            </a:pPr>
            <a:r>
              <a:rPr lang="en-US" dirty="0" smtClean="0"/>
              <a:t>Although G4H have been developed for all age groups, it is mostly successful in children and adolescents.</a:t>
            </a:r>
          </a:p>
          <a:p>
            <a:pPr algn="just" rtl="0">
              <a:lnSpc>
                <a:spcPct val="150000"/>
              </a:lnSpc>
            </a:pPr>
            <a:r>
              <a:rPr lang="en-US" dirty="0" smtClean="0"/>
              <a:t>Children and adolescents: vary in their game genre preferences and ability to master the types of games. </a:t>
            </a:r>
          </a:p>
        </p:txBody>
      </p:sp>
      <p:sp>
        <p:nvSpPr>
          <p:cNvPr id="4" name="Slide Number Placeholder 3"/>
          <p:cNvSpPr>
            <a:spLocks noGrp="1"/>
          </p:cNvSpPr>
          <p:nvPr>
            <p:ph type="sldNum" sz="quarter" idx="12"/>
          </p:nvPr>
        </p:nvSpPr>
        <p:spPr/>
        <p:txBody>
          <a:bodyPr/>
          <a:lstStyle/>
          <a:p>
            <a:fld id="{7FEA4A40-6730-4154-8482-89F6A1B57F92}" type="slidenum">
              <a:rPr lang="fa-IR" smtClean="0"/>
              <a:pPr/>
              <a:t>9</a:t>
            </a:fld>
            <a:endParaRPr lang="fa-IR"/>
          </a:p>
        </p:txBody>
      </p:sp>
      <p:pic>
        <p:nvPicPr>
          <p:cNvPr id="20482" name="Picture 2" descr="Image result for mobile games for health"/>
          <p:cNvPicPr>
            <a:picLocks noChangeAspect="1" noChangeArrowheads="1"/>
          </p:cNvPicPr>
          <p:nvPr/>
        </p:nvPicPr>
        <p:blipFill>
          <a:blip r:embed="rId2" cstate="print"/>
          <a:srcRect/>
          <a:stretch>
            <a:fillRect/>
          </a:stretch>
        </p:blipFill>
        <p:spPr bwMode="auto">
          <a:xfrm>
            <a:off x="5786446" y="785794"/>
            <a:ext cx="2971800" cy="1533526"/>
          </a:xfrm>
          <a:prstGeom prst="roundRect">
            <a:avLst>
              <a:gd name="adj" fmla="val 8594"/>
            </a:avLst>
          </a:prstGeom>
          <a:solidFill>
            <a:srgbClr val="FFFFFF">
              <a:shade val="85000"/>
            </a:srgbClr>
          </a:solidFill>
          <a:ln>
            <a:noFill/>
          </a:ln>
          <a:effectLst>
            <a:glow rad="228600">
              <a:schemeClr val="accent1">
                <a:satMod val="175000"/>
                <a:alpha val="40000"/>
              </a:schemeClr>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302</TotalTime>
  <Words>1032</Words>
  <Application>Microsoft Office PowerPoint</Application>
  <PresentationFormat>On-screen Show (4:3)</PresentationFormat>
  <Paragraphs>139</Paragraphs>
  <Slides>31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Arial Rounded MT Bold</vt:lpstr>
      <vt:lpstr>Calibri</vt:lpstr>
      <vt:lpstr>Georgia</vt:lpstr>
      <vt:lpstr>Rockwell Extra Bold</vt:lpstr>
      <vt:lpstr>Tahoma</vt:lpstr>
      <vt:lpstr>Trebuchet MS</vt:lpstr>
      <vt:lpstr>Wingdings 2</vt:lpstr>
      <vt:lpstr>Urban</vt:lpstr>
      <vt:lpstr>Virtual media and games for nutrition and life-style education</vt:lpstr>
      <vt:lpstr>PowerPoint Presentation</vt:lpstr>
      <vt:lpstr>PowerPoint Presentation</vt:lpstr>
      <vt:lpstr>PowerPoint Presentation</vt:lpstr>
      <vt:lpstr>Mobile applications and games:</vt:lpstr>
      <vt:lpstr>Videogames:</vt:lpstr>
      <vt:lpstr>Videogames..</vt:lpstr>
      <vt:lpstr>G4H uses:</vt:lpstr>
      <vt:lpstr>G4H age groups:</vt:lpstr>
      <vt:lpstr>PowerPoint Presentation</vt:lpstr>
      <vt:lpstr>G4H and children development: </vt:lpstr>
      <vt:lpstr>PowerPoint Presentation</vt:lpstr>
      <vt:lpstr>Different types of G4H…</vt:lpstr>
      <vt:lpstr>Game design features: </vt:lpstr>
      <vt:lpstr>1-G4H to increase knowledge: </vt:lpstr>
      <vt:lpstr>Reported barriers to using games in the classroom:</vt:lpstr>
      <vt:lpstr>PowerPoint Presentation</vt:lpstr>
      <vt:lpstr>2-G4H to change behavior: </vt:lpstr>
      <vt:lpstr>G4H to change behavior…</vt:lpstr>
      <vt:lpstr>3- G4H that involve physical activity in gameplay:</vt:lpstr>
      <vt:lpstr>G4H that involve physical activity in gameplay…</vt:lpstr>
      <vt:lpstr>G4H that involve physical activity in gameplay…</vt:lpstr>
      <vt:lpstr>Benefits of exergames:</vt:lpstr>
      <vt:lpstr>PowerPoint Presentation</vt:lpstr>
      <vt:lpstr>4- G4H that influence health precursors:</vt:lpstr>
      <vt:lpstr>:Guidelines for application </vt:lpstr>
      <vt:lpstr>Guidelines for application…</vt:lpstr>
      <vt:lpstr>PowerPoint Presentation</vt:lpstr>
      <vt:lpstr>PowerPoint Presentation</vt:lpstr>
      <vt:lpstr>To sum up…</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mobile</dc:creator>
  <cp:lastModifiedBy>MRT</cp:lastModifiedBy>
  <cp:revision>41</cp:revision>
  <dcterms:created xsi:type="dcterms:W3CDTF">2021-02-06T09:58:59Z</dcterms:created>
  <dcterms:modified xsi:type="dcterms:W3CDTF">2021-02-16T06:38:18Z</dcterms:modified>
</cp:coreProperties>
</file>