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1" r:id="rId1"/>
  </p:sldMasterIdLst>
  <p:notesMasterIdLst>
    <p:notesMasterId r:id="rId28"/>
  </p:notesMasterIdLst>
  <p:sldIdLst>
    <p:sldId id="256" r:id="rId2"/>
    <p:sldId id="257" r:id="rId3"/>
    <p:sldId id="258" r:id="rId4"/>
    <p:sldId id="259" r:id="rId5"/>
    <p:sldId id="276" r:id="rId6"/>
    <p:sldId id="260" r:id="rId7"/>
    <p:sldId id="261" r:id="rId8"/>
    <p:sldId id="278" r:id="rId9"/>
    <p:sldId id="277" r:id="rId10"/>
    <p:sldId id="262" r:id="rId11"/>
    <p:sldId id="263" r:id="rId12"/>
    <p:sldId id="264" r:id="rId13"/>
    <p:sldId id="265" r:id="rId14"/>
    <p:sldId id="280" r:id="rId15"/>
    <p:sldId id="279" r:id="rId16"/>
    <p:sldId id="266" r:id="rId17"/>
    <p:sldId id="281" r:id="rId18"/>
    <p:sldId id="282" r:id="rId19"/>
    <p:sldId id="267" r:id="rId20"/>
    <p:sldId id="268" r:id="rId21"/>
    <p:sldId id="270" r:id="rId22"/>
    <p:sldId id="271" r:id="rId23"/>
    <p:sldId id="273" r:id="rId24"/>
    <p:sldId id="272" r:id="rId25"/>
    <p:sldId id="274" r:id="rId26"/>
    <p:sldId id="275"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77" d="100"/>
          <a:sy n="77" d="100"/>
        </p:scale>
        <p:origin x="126" y="7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AC5FE2-02BD-4767-ABC4-896A5FC24402}" type="datetimeFigureOut">
              <a:rPr lang="en-US" smtClean="0"/>
              <a:t>2/3/2021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1690C4-B338-4667-8655-31891FE90AC7}" type="slidenum">
              <a:rPr lang="en-US" smtClean="0"/>
              <a:t>‹#›</a:t>
            </a:fld>
            <a:endParaRPr lang="en-US"/>
          </a:p>
        </p:txBody>
      </p:sp>
    </p:spTree>
    <p:extLst>
      <p:ext uri="{BB962C8B-B14F-4D97-AF65-F5344CB8AC3E}">
        <p14:creationId xmlns:p14="http://schemas.microsoft.com/office/powerpoint/2010/main" val="1319003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F495492-90AC-4DF1-B4DD-969D81B201E8}" type="datetime1">
              <a:rPr lang="en-US" smtClean="0"/>
              <a:t>2/3/2021</a:t>
            </a:fld>
            <a:endParaRPr lang="en-US"/>
          </a:p>
        </p:txBody>
      </p:sp>
      <p:sp>
        <p:nvSpPr>
          <p:cNvPr id="5" name="Footer Placeholder 4"/>
          <p:cNvSpPr>
            <a:spLocks noGrp="1"/>
          </p:cNvSpPr>
          <p:nvPr>
            <p:ph type="ftr" sz="quarter" idx="11"/>
          </p:nvPr>
        </p:nvSpPr>
        <p:spPr/>
        <p:txBody>
          <a:bodyPr/>
          <a:lstStyle/>
          <a:p>
            <a:r>
              <a:rPr lang="en-US"/>
              <a:t>Dr. Majid Oryadi-Zanjani, SLP, Associate Professor, SUMS</a:t>
            </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710E604-DBBF-409C-B3E3-051AE39C506F}" type="slidenum">
              <a:rPr lang="en-US" smtClean="0"/>
              <a:t>‹#›</a:t>
            </a:fld>
            <a:endParaRPr lang="en-US"/>
          </a:p>
        </p:txBody>
      </p:sp>
    </p:spTree>
    <p:extLst>
      <p:ext uri="{BB962C8B-B14F-4D97-AF65-F5344CB8AC3E}">
        <p14:creationId xmlns:p14="http://schemas.microsoft.com/office/powerpoint/2010/main" val="845408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5C6E39D-CD40-4E1F-B902-F3576901559F}" type="datetime1">
              <a:rPr lang="en-US" smtClean="0"/>
              <a:t>2/3/2021</a:t>
            </a:fld>
            <a:endParaRPr lang="en-US"/>
          </a:p>
        </p:txBody>
      </p:sp>
      <p:sp>
        <p:nvSpPr>
          <p:cNvPr id="5" name="Footer Placeholder 4"/>
          <p:cNvSpPr>
            <a:spLocks noGrp="1"/>
          </p:cNvSpPr>
          <p:nvPr>
            <p:ph type="ftr" sz="quarter" idx="11"/>
          </p:nvPr>
        </p:nvSpPr>
        <p:spPr/>
        <p:txBody>
          <a:bodyPr/>
          <a:lstStyle/>
          <a:p>
            <a:r>
              <a:rPr lang="en-US"/>
              <a:t>Dr. Majid Oryadi-Zanjani, SLP, Associate Professor, SUMS</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710E604-DBBF-409C-B3E3-051AE39C506F}" type="slidenum">
              <a:rPr lang="en-US" smtClean="0"/>
              <a:t>‹#›</a:t>
            </a:fld>
            <a:endParaRPr lang="en-US"/>
          </a:p>
        </p:txBody>
      </p:sp>
    </p:spTree>
    <p:extLst>
      <p:ext uri="{BB962C8B-B14F-4D97-AF65-F5344CB8AC3E}">
        <p14:creationId xmlns:p14="http://schemas.microsoft.com/office/powerpoint/2010/main" val="1125139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A1FDAED-B023-48A5-B3D5-45E5CDA560D0}" type="datetime1">
              <a:rPr lang="en-US" smtClean="0"/>
              <a:t>2/3/2021</a:t>
            </a:fld>
            <a:endParaRPr lang="en-US"/>
          </a:p>
        </p:txBody>
      </p:sp>
      <p:sp>
        <p:nvSpPr>
          <p:cNvPr id="5" name="Footer Placeholder 4"/>
          <p:cNvSpPr>
            <a:spLocks noGrp="1"/>
          </p:cNvSpPr>
          <p:nvPr>
            <p:ph type="ftr" sz="quarter" idx="11"/>
          </p:nvPr>
        </p:nvSpPr>
        <p:spPr/>
        <p:txBody>
          <a:bodyPr/>
          <a:lstStyle/>
          <a:p>
            <a:r>
              <a:rPr lang="en-US"/>
              <a:t>Dr. Majid Oryadi-Zanjani, SLP, Associate Professor, SUMS</a:t>
            </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710E604-DBBF-409C-B3E3-051AE39C506F}"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12127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DD60FAE6-060C-43E2-B0BF-E3F8B7554D7A}" type="datetime1">
              <a:rPr lang="en-US" smtClean="0"/>
              <a:t>2/3/2021</a:t>
            </a:fld>
            <a:endParaRPr lang="en-US"/>
          </a:p>
        </p:txBody>
      </p:sp>
      <p:sp>
        <p:nvSpPr>
          <p:cNvPr id="6" name="Footer Placeholder 5"/>
          <p:cNvSpPr>
            <a:spLocks noGrp="1"/>
          </p:cNvSpPr>
          <p:nvPr>
            <p:ph type="ftr" sz="quarter" idx="11"/>
          </p:nvPr>
        </p:nvSpPr>
        <p:spPr/>
        <p:txBody>
          <a:bodyPr/>
          <a:lstStyle/>
          <a:p>
            <a:r>
              <a:rPr lang="en-US"/>
              <a:t>Dr. Majid Oryadi-Zanjani, SLP, Associate Professor, SUMS</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710E604-DBBF-409C-B3E3-051AE39C506F}" type="slidenum">
              <a:rPr lang="en-US" smtClean="0"/>
              <a:t>‹#›</a:t>
            </a:fld>
            <a:endParaRPr lang="en-US"/>
          </a:p>
        </p:txBody>
      </p:sp>
    </p:spTree>
    <p:extLst>
      <p:ext uri="{BB962C8B-B14F-4D97-AF65-F5344CB8AC3E}">
        <p14:creationId xmlns:p14="http://schemas.microsoft.com/office/powerpoint/2010/main" val="19169494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9839A32D-9264-4E4C-9209-28ECFBDBB3A9}" type="datetime1">
              <a:rPr lang="en-US" smtClean="0"/>
              <a:t>2/3/2021</a:t>
            </a:fld>
            <a:endParaRPr lang="en-US"/>
          </a:p>
        </p:txBody>
      </p:sp>
      <p:sp>
        <p:nvSpPr>
          <p:cNvPr id="6" name="Footer Placeholder 5"/>
          <p:cNvSpPr>
            <a:spLocks noGrp="1"/>
          </p:cNvSpPr>
          <p:nvPr>
            <p:ph type="ftr" sz="quarter" idx="11"/>
          </p:nvPr>
        </p:nvSpPr>
        <p:spPr/>
        <p:txBody>
          <a:bodyPr/>
          <a:lstStyle/>
          <a:p>
            <a:r>
              <a:rPr lang="en-US"/>
              <a:t>Dr. Majid Oryadi-Zanjani, SLP, Associate Professor, SUMS</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710E604-DBBF-409C-B3E3-051AE39C506F}"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548489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59B4DD2E-EAE0-4F0F-84BA-5ADBC12F94AB}" type="datetime1">
              <a:rPr lang="en-US" smtClean="0"/>
              <a:t>2/3/2021</a:t>
            </a:fld>
            <a:endParaRPr lang="en-US"/>
          </a:p>
        </p:txBody>
      </p:sp>
      <p:sp>
        <p:nvSpPr>
          <p:cNvPr id="6" name="Footer Placeholder 5"/>
          <p:cNvSpPr>
            <a:spLocks noGrp="1"/>
          </p:cNvSpPr>
          <p:nvPr>
            <p:ph type="ftr" sz="quarter" idx="11"/>
          </p:nvPr>
        </p:nvSpPr>
        <p:spPr/>
        <p:txBody>
          <a:bodyPr/>
          <a:lstStyle/>
          <a:p>
            <a:r>
              <a:rPr lang="en-US"/>
              <a:t>Dr. Majid Oryadi-Zanjani, SLP, Associate Professor, SUMS</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710E604-DBBF-409C-B3E3-051AE39C506F}" type="slidenum">
              <a:rPr lang="en-US" smtClean="0"/>
              <a:t>‹#›</a:t>
            </a:fld>
            <a:endParaRPr lang="en-US"/>
          </a:p>
        </p:txBody>
      </p:sp>
    </p:spTree>
    <p:extLst>
      <p:ext uri="{BB962C8B-B14F-4D97-AF65-F5344CB8AC3E}">
        <p14:creationId xmlns:p14="http://schemas.microsoft.com/office/powerpoint/2010/main" val="20041353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D4B357-EADE-4211-BF20-AE6902B5BEB5}" type="datetime1">
              <a:rPr lang="en-US" smtClean="0"/>
              <a:t>2/3/2021</a:t>
            </a:fld>
            <a:endParaRPr lang="en-US"/>
          </a:p>
        </p:txBody>
      </p:sp>
      <p:sp>
        <p:nvSpPr>
          <p:cNvPr id="5" name="Footer Placeholder 4"/>
          <p:cNvSpPr>
            <a:spLocks noGrp="1"/>
          </p:cNvSpPr>
          <p:nvPr>
            <p:ph type="ftr" sz="quarter" idx="11"/>
          </p:nvPr>
        </p:nvSpPr>
        <p:spPr/>
        <p:txBody>
          <a:bodyPr/>
          <a:lstStyle/>
          <a:p>
            <a:r>
              <a:rPr lang="en-US"/>
              <a:t>Dr. Majid Oryadi-Zanjani, SLP, Associate Professor, SUMS</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710E604-DBBF-409C-B3E3-051AE39C506F}" type="slidenum">
              <a:rPr lang="en-US" smtClean="0"/>
              <a:t>‹#›</a:t>
            </a:fld>
            <a:endParaRPr lang="en-US"/>
          </a:p>
        </p:txBody>
      </p:sp>
    </p:spTree>
    <p:extLst>
      <p:ext uri="{BB962C8B-B14F-4D97-AF65-F5344CB8AC3E}">
        <p14:creationId xmlns:p14="http://schemas.microsoft.com/office/powerpoint/2010/main" val="11951060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84CEE6-DE1B-490D-B727-C20DD05E3D7E}" type="datetime1">
              <a:rPr lang="en-US" smtClean="0"/>
              <a:t>2/3/2021</a:t>
            </a:fld>
            <a:endParaRPr lang="en-US"/>
          </a:p>
        </p:txBody>
      </p:sp>
      <p:sp>
        <p:nvSpPr>
          <p:cNvPr id="5" name="Footer Placeholder 4"/>
          <p:cNvSpPr>
            <a:spLocks noGrp="1"/>
          </p:cNvSpPr>
          <p:nvPr>
            <p:ph type="ftr" sz="quarter" idx="11"/>
          </p:nvPr>
        </p:nvSpPr>
        <p:spPr/>
        <p:txBody>
          <a:bodyPr/>
          <a:lstStyle/>
          <a:p>
            <a:r>
              <a:rPr lang="en-US"/>
              <a:t>Dr. Majid Oryadi-Zanjani, SLP, Associate Professor, SUMS</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710E604-DBBF-409C-B3E3-051AE39C506F}" type="slidenum">
              <a:rPr lang="en-US" smtClean="0"/>
              <a:t>‹#›</a:t>
            </a:fld>
            <a:endParaRPr lang="en-US"/>
          </a:p>
        </p:txBody>
      </p:sp>
    </p:spTree>
    <p:extLst>
      <p:ext uri="{BB962C8B-B14F-4D97-AF65-F5344CB8AC3E}">
        <p14:creationId xmlns:p14="http://schemas.microsoft.com/office/powerpoint/2010/main" val="1042040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DFB4F9-8D0E-455D-A660-B42D9031909F}" type="datetime1">
              <a:rPr lang="en-US" smtClean="0"/>
              <a:t>2/3/2021</a:t>
            </a:fld>
            <a:endParaRPr lang="en-US"/>
          </a:p>
        </p:txBody>
      </p:sp>
      <p:sp>
        <p:nvSpPr>
          <p:cNvPr id="5" name="Footer Placeholder 4"/>
          <p:cNvSpPr>
            <a:spLocks noGrp="1"/>
          </p:cNvSpPr>
          <p:nvPr>
            <p:ph type="ftr" sz="quarter" idx="11"/>
          </p:nvPr>
        </p:nvSpPr>
        <p:spPr/>
        <p:txBody>
          <a:bodyPr/>
          <a:lstStyle/>
          <a:p>
            <a:r>
              <a:rPr lang="en-US"/>
              <a:t>Dr. Majid Oryadi-Zanjani, SLP, Associate Professor, SUMS</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710E604-DBBF-409C-B3E3-051AE39C506F}" type="slidenum">
              <a:rPr lang="en-US" smtClean="0"/>
              <a:t>‹#›</a:t>
            </a:fld>
            <a:endParaRPr lang="en-US"/>
          </a:p>
        </p:txBody>
      </p:sp>
    </p:spTree>
    <p:extLst>
      <p:ext uri="{BB962C8B-B14F-4D97-AF65-F5344CB8AC3E}">
        <p14:creationId xmlns:p14="http://schemas.microsoft.com/office/powerpoint/2010/main" val="2982974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EEF2D3E-5772-42D4-BF3F-31DC1A9F8BE0}" type="datetime1">
              <a:rPr lang="en-US" smtClean="0"/>
              <a:t>2/3/2021</a:t>
            </a:fld>
            <a:endParaRPr lang="en-US"/>
          </a:p>
        </p:txBody>
      </p:sp>
      <p:sp>
        <p:nvSpPr>
          <p:cNvPr id="5" name="Footer Placeholder 4"/>
          <p:cNvSpPr>
            <a:spLocks noGrp="1"/>
          </p:cNvSpPr>
          <p:nvPr>
            <p:ph type="ftr" sz="quarter" idx="11"/>
          </p:nvPr>
        </p:nvSpPr>
        <p:spPr/>
        <p:txBody>
          <a:bodyPr/>
          <a:lstStyle/>
          <a:p>
            <a:r>
              <a:rPr lang="en-US"/>
              <a:t>Dr. Majid Oryadi-Zanjani, SLP, Associate Professor, SUMS</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710E604-DBBF-409C-B3E3-051AE39C506F}" type="slidenum">
              <a:rPr lang="en-US" smtClean="0"/>
              <a:t>‹#›</a:t>
            </a:fld>
            <a:endParaRPr lang="en-US"/>
          </a:p>
        </p:txBody>
      </p:sp>
    </p:spTree>
    <p:extLst>
      <p:ext uri="{BB962C8B-B14F-4D97-AF65-F5344CB8AC3E}">
        <p14:creationId xmlns:p14="http://schemas.microsoft.com/office/powerpoint/2010/main" val="1328328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209DB48-853B-4815-9C52-73845A09514D}" type="datetime1">
              <a:rPr lang="en-US" smtClean="0"/>
              <a:t>2/3/2021</a:t>
            </a:fld>
            <a:endParaRPr lang="en-US"/>
          </a:p>
        </p:txBody>
      </p:sp>
      <p:sp>
        <p:nvSpPr>
          <p:cNvPr id="6" name="Footer Placeholder 5"/>
          <p:cNvSpPr>
            <a:spLocks noGrp="1"/>
          </p:cNvSpPr>
          <p:nvPr>
            <p:ph type="ftr" sz="quarter" idx="11"/>
          </p:nvPr>
        </p:nvSpPr>
        <p:spPr/>
        <p:txBody>
          <a:bodyPr/>
          <a:lstStyle/>
          <a:p>
            <a:r>
              <a:rPr lang="en-US"/>
              <a:t>Dr. Majid Oryadi-Zanjani, SLP, Associate Professor, SUMS</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710E604-DBBF-409C-B3E3-051AE39C506F}" type="slidenum">
              <a:rPr lang="en-US" smtClean="0"/>
              <a:t>‹#›</a:t>
            </a:fld>
            <a:endParaRPr lang="en-US"/>
          </a:p>
        </p:txBody>
      </p:sp>
    </p:spTree>
    <p:extLst>
      <p:ext uri="{BB962C8B-B14F-4D97-AF65-F5344CB8AC3E}">
        <p14:creationId xmlns:p14="http://schemas.microsoft.com/office/powerpoint/2010/main" val="2316338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DE7F2F-7B90-4C39-A339-435F63B6CB7A}" type="datetime1">
              <a:rPr lang="en-US" smtClean="0"/>
              <a:t>2/3/2021</a:t>
            </a:fld>
            <a:endParaRPr lang="en-US"/>
          </a:p>
        </p:txBody>
      </p:sp>
      <p:sp>
        <p:nvSpPr>
          <p:cNvPr id="8" name="Footer Placeholder 7"/>
          <p:cNvSpPr>
            <a:spLocks noGrp="1"/>
          </p:cNvSpPr>
          <p:nvPr>
            <p:ph type="ftr" sz="quarter" idx="11"/>
          </p:nvPr>
        </p:nvSpPr>
        <p:spPr/>
        <p:txBody>
          <a:bodyPr/>
          <a:lstStyle/>
          <a:p>
            <a:r>
              <a:rPr lang="en-US"/>
              <a:t>Dr. Majid Oryadi-Zanjani, SLP, Associate Professor, SUMS</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710E604-DBBF-409C-B3E3-051AE39C506F}" type="slidenum">
              <a:rPr lang="en-US" smtClean="0"/>
              <a:t>‹#›</a:t>
            </a:fld>
            <a:endParaRPr lang="en-US"/>
          </a:p>
        </p:txBody>
      </p:sp>
    </p:spTree>
    <p:extLst>
      <p:ext uri="{BB962C8B-B14F-4D97-AF65-F5344CB8AC3E}">
        <p14:creationId xmlns:p14="http://schemas.microsoft.com/office/powerpoint/2010/main" val="3594073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DDA9E5-A67B-41E4-B008-C4F39AC36350}" type="datetime1">
              <a:rPr lang="en-US" smtClean="0"/>
              <a:t>2/3/2021</a:t>
            </a:fld>
            <a:endParaRPr lang="en-US"/>
          </a:p>
        </p:txBody>
      </p:sp>
      <p:sp>
        <p:nvSpPr>
          <p:cNvPr id="4" name="Footer Placeholder 3"/>
          <p:cNvSpPr>
            <a:spLocks noGrp="1"/>
          </p:cNvSpPr>
          <p:nvPr>
            <p:ph type="ftr" sz="quarter" idx="11"/>
          </p:nvPr>
        </p:nvSpPr>
        <p:spPr/>
        <p:txBody>
          <a:bodyPr/>
          <a:lstStyle/>
          <a:p>
            <a:r>
              <a:rPr lang="en-US"/>
              <a:t>Dr. Majid Oryadi-Zanjani, SLP, Associate Professor, SUMS</a:t>
            </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710E604-DBBF-409C-B3E3-051AE39C506F}" type="slidenum">
              <a:rPr lang="en-US" smtClean="0"/>
              <a:t>‹#›</a:t>
            </a:fld>
            <a:endParaRPr lang="en-US"/>
          </a:p>
        </p:txBody>
      </p:sp>
    </p:spTree>
    <p:extLst>
      <p:ext uri="{BB962C8B-B14F-4D97-AF65-F5344CB8AC3E}">
        <p14:creationId xmlns:p14="http://schemas.microsoft.com/office/powerpoint/2010/main" val="4193085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A51E93-1550-4927-A531-01469754F28B}" type="datetime1">
              <a:rPr lang="en-US" smtClean="0"/>
              <a:t>2/3/2021</a:t>
            </a:fld>
            <a:endParaRPr lang="en-US"/>
          </a:p>
        </p:txBody>
      </p:sp>
      <p:sp>
        <p:nvSpPr>
          <p:cNvPr id="3" name="Footer Placeholder 2"/>
          <p:cNvSpPr>
            <a:spLocks noGrp="1"/>
          </p:cNvSpPr>
          <p:nvPr>
            <p:ph type="ftr" sz="quarter" idx="11"/>
          </p:nvPr>
        </p:nvSpPr>
        <p:spPr/>
        <p:txBody>
          <a:bodyPr/>
          <a:lstStyle/>
          <a:p>
            <a:r>
              <a:rPr lang="en-US"/>
              <a:t>Dr. Majid Oryadi-Zanjani, SLP, Associate Professor, SUMS</a:t>
            </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710E604-DBBF-409C-B3E3-051AE39C506F}" type="slidenum">
              <a:rPr lang="en-US" smtClean="0"/>
              <a:t>‹#›</a:t>
            </a:fld>
            <a:endParaRPr lang="en-US"/>
          </a:p>
        </p:txBody>
      </p:sp>
    </p:spTree>
    <p:extLst>
      <p:ext uri="{BB962C8B-B14F-4D97-AF65-F5344CB8AC3E}">
        <p14:creationId xmlns:p14="http://schemas.microsoft.com/office/powerpoint/2010/main" val="192928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13B80C1-1B86-4469-8B1E-A9740CE0CA29}" type="datetime1">
              <a:rPr lang="en-US" smtClean="0"/>
              <a:t>2/3/2021</a:t>
            </a:fld>
            <a:endParaRPr lang="en-US"/>
          </a:p>
        </p:txBody>
      </p:sp>
      <p:sp>
        <p:nvSpPr>
          <p:cNvPr id="6" name="Footer Placeholder 5"/>
          <p:cNvSpPr>
            <a:spLocks noGrp="1"/>
          </p:cNvSpPr>
          <p:nvPr>
            <p:ph type="ftr" sz="quarter" idx="11"/>
          </p:nvPr>
        </p:nvSpPr>
        <p:spPr/>
        <p:txBody>
          <a:bodyPr/>
          <a:lstStyle/>
          <a:p>
            <a:r>
              <a:rPr lang="en-US"/>
              <a:t>Dr. Majid Oryadi-Zanjani, SLP, Associate Professor, SUMS</a:t>
            </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710E604-DBBF-409C-B3E3-051AE39C506F}" type="slidenum">
              <a:rPr lang="en-US" smtClean="0"/>
              <a:t>‹#›</a:t>
            </a:fld>
            <a:endParaRPr lang="en-US"/>
          </a:p>
        </p:txBody>
      </p:sp>
    </p:spTree>
    <p:extLst>
      <p:ext uri="{BB962C8B-B14F-4D97-AF65-F5344CB8AC3E}">
        <p14:creationId xmlns:p14="http://schemas.microsoft.com/office/powerpoint/2010/main" val="3958059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8C0D7F4-21FE-4D27-B6DA-D93D67F75434}" type="datetime1">
              <a:rPr lang="en-US" smtClean="0"/>
              <a:t>2/3/2021</a:t>
            </a:fld>
            <a:endParaRPr lang="en-US"/>
          </a:p>
        </p:txBody>
      </p:sp>
      <p:sp>
        <p:nvSpPr>
          <p:cNvPr id="6" name="Footer Placeholder 5"/>
          <p:cNvSpPr>
            <a:spLocks noGrp="1"/>
          </p:cNvSpPr>
          <p:nvPr>
            <p:ph type="ftr" sz="quarter" idx="11"/>
          </p:nvPr>
        </p:nvSpPr>
        <p:spPr/>
        <p:txBody>
          <a:bodyPr/>
          <a:lstStyle/>
          <a:p>
            <a:r>
              <a:rPr lang="en-US"/>
              <a:t>Dr. Majid Oryadi-Zanjani, SLP, Associate Professor, SUMS</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710E604-DBBF-409C-B3E3-051AE39C506F}" type="slidenum">
              <a:rPr lang="en-US" smtClean="0"/>
              <a:t>‹#›</a:t>
            </a:fld>
            <a:endParaRPr lang="en-US"/>
          </a:p>
        </p:txBody>
      </p:sp>
    </p:spTree>
    <p:extLst>
      <p:ext uri="{BB962C8B-B14F-4D97-AF65-F5344CB8AC3E}">
        <p14:creationId xmlns:p14="http://schemas.microsoft.com/office/powerpoint/2010/main" val="3725627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9D49D35-FCA8-43BD-BCF4-3061DC396515}" type="datetime1">
              <a:rPr lang="en-US" smtClean="0"/>
              <a:t>2/3/2021</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Dr. Majid Oryadi-Zanjani, SLP, Associate Professor, SUMS</a:t>
            </a: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710E604-DBBF-409C-B3E3-051AE39C506F}" type="slidenum">
              <a:rPr lang="en-US" smtClean="0"/>
              <a:t>‹#›</a:t>
            </a:fld>
            <a:endParaRPr lang="en-US"/>
          </a:p>
        </p:txBody>
      </p:sp>
    </p:spTree>
    <p:extLst>
      <p:ext uri="{BB962C8B-B14F-4D97-AF65-F5344CB8AC3E}">
        <p14:creationId xmlns:p14="http://schemas.microsoft.com/office/powerpoint/2010/main" val="1360649650"/>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hf hdr="0" ft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09" y="465083"/>
            <a:ext cx="8915399" cy="2924503"/>
          </a:xfrm>
        </p:spPr>
        <p:txBody>
          <a:bodyPr>
            <a:normAutofit/>
          </a:bodyPr>
          <a:lstStyle/>
          <a:p>
            <a:pPr algn="ctr">
              <a:lnSpc>
                <a:spcPct val="200000"/>
              </a:lnSpc>
            </a:pPr>
            <a:r>
              <a:rPr lang="en-US" sz="4000" b="1" dirty="0">
                <a:solidFill>
                  <a:schemeClr val="tx2">
                    <a:lumMod val="75000"/>
                  </a:schemeClr>
                </a:solidFill>
                <a:effectLst>
                  <a:outerShdw blurRad="38100" dist="38100" dir="2700000" algn="tl">
                    <a:srgbClr val="000000">
                      <a:alpha val="43137"/>
                    </a:srgbClr>
                  </a:outerShdw>
                </a:effectLst>
              </a:rPr>
              <a:t>Telehealth in</a:t>
            </a:r>
            <a:br>
              <a:rPr lang="en-US" sz="4000" b="1" dirty="0">
                <a:solidFill>
                  <a:schemeClr val="tx2">
                    <a:lumMod val="75000"/>
                  </a:schemeClr>
                </a:solidFill>
                <a:effectLst>
                  <a:outerShdw blurRad="38100" dist="38100" dir="2700000" algn="tl">
                    <a:srgbClr val="000000">
                      <a:alpha val="43137"/>
                    </a:srgbClr>
                  </a:outerShdw>
                </a:effectLst>
              </a:rPr>
            </a:br>
            <a:r>
              <a:rPr lang="en-US" sz="4000" b="1" dirty="0">
                <a:solidFill>
                  <a:schemeClr val="tx2">
                    <a:lumMod val="75000"/>
                  </a:schemeClr>
                </a:solidFill>
                <a:effectLst>
                  <a:outerShdw blurRad="38100" dist="38100" dir="2700000" algn="tl">
                    <a:srgbClr val="000000">
                      <a:alpha val="43137"/>
                    </a:srgbClr>
                  </a:outerShdw>
                </a:effectLst>
              </a:rPr>
              <a:t>Speech-Language pathology</a:t>
            </a:r>
          </a:p>
        </p:txBody>
      </p:sp>
      <p:sp>
        <p:nvSpPr>
          <p:cNvPr id="3" name="Subtitle 2"/>
          <p:cNvSpPr>
            <a:spLocks noGrp="1"/>
          </p:cNvSpPr>
          <p:nvPr>
            <p:ph type="subTitle" idx="1"/>
          </p:nvPr>
        </p:nvSpPr>
        <p:spPr>
          <a:xfrm>
            <a:off x="2589209" y="4146759"/>
            <a:ext cx="8915399" cy="1828373"/>
          </a:xfrm>
        </p:spPr>
        <p:txBody>
          <a:bodyPr>
            <a:normAutofit/>
          </a:bodyPr>
          <a:lstStyle/>
          <a:p>
            <a:pPr algn="ctr"/>
            <a:r>
              <a:rPr lang="en-US" sz="2400" b="1" dirty="0">
                <a:solidFill>
                  <a:schemeClr val="accent3">
                    <a:lumMod val="75000"/>
                  </a:schemeClr>
                </a:solidFill>
                <a:effectLst>
                  <a:outerShdw blurRad="38100" dist="38100" dir="2700000" algn="tl">
                    <a:srgbClr val="000000">
                      <a:alpha val="43137"/>
                    </a:srgbClr>
                  </a:outerShdw>
                </a:effectLst>
              </a:rPr>
              <a:t>Dr. Majid Oryadi-Zanjani</a:t>
            </a:r>
          </a:p>
          <a:p>
            <a:pPr algn="ctr"/>
            <a:r>
              <a:rPr lang="en-US" sz="2000" b="1" dirty="0">
                <a:solidFill>
                  <a:schemeClr val="accent3">
                    <a:lumMod val="75000"/>
                  </a:schemeClr>
                </a:solidFill>
              </a:rPr>
              <a:t>Associate Professor </a:t>
            </a:r>
          </a:p>
          <a:p>
            <a:pPr algn="ctr"/>
            <a:r>
              <a:rPr lang="en-US" b="1" dirty="0">
                <a:solidFill>
                  <a:schemeClr val="accent3">
                    <a:lumMod val="75000"/>
                  </a:schemeClr>
                </a:solidFill>
              </a:rPr>
              <a:t>Department od Speech Therapy</a:t>
            </a:r>
          </a:p>
          <a:p>
            <a:pPr algn="ctr"/>
            <a:r>
              <a:rPr lang="en-US" b="1" dirty="0">
                <a:solidFill>
                  <a:schemeClr val="accent3">
                    <a:lumMod val="75000"/>
                  </a:schemeClr>
                </a:solidFill>
              </a:rPr>
              <a:t>Shiraz University of Medical Sciences</a:t>
            </a:r>
          </a:p>
        </p:txBody>
      </p:sp>
      <p:pic>
        <p:nvPicPr>
          <p:cNvPr id="4" name="Picture 3"/>
          <p:cNvPicPr>
            <a:picLocks noChangeAspect="1"/>
          </p:cNvPicPr>
          <p:nvPr/>
        </p:nvPicPr>
        <p:blipFill>
          <a:blip r:embed="rId2"/>
          <a:stretch>
            <a:fillRect/>
          </a:stretch>
        </p:blipFill>
        <p:spPr>
          <a:xfrm>
            <a:off x="189350" y="0"/>
            <a:ext cx="5286375" cy="200025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913173749"/>
      </p:ext>
    </p:extLst>
  </p:cSld>
  <p:clrMapOvr>
    <a:masterClrMapping/>
  </p:clrMapOvr>
  <mc:AlternateContent xmlns:mc="http://schemas.openxmlformats.org/markup-compatibility/2006" xmlns:p14="http://schemas.microsoft.com/office/powerpoint/2010/main">
    <mc:Choice Requires="p14">
      <p:transition spd="slow" p14:dur="2000" advTm="32091"/>
    </mc:Choice>
    <mc:Fallback xmlns="">
      <p:transition spd="slow" advTm="32091"/>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chemeClr val="accent3">
                    <a:lumMod val="75000"/>
                  </a:schemeClr>
                </a:solidFill>
              </a:rPr>
              <a:t>Why Telehealth?</a:t>
            </a:r>
            <a:r>
              <a:rPr lang="en-US" sz="2800" dirty="0">
                <a:solidFill>
                  <a:schemeClr val="accent3">
                    <a:lumMod val="75000"/>
                  </a:schemeClr>
                </a:solidFill>
              </a:rPr>
              <a:t> </a:t>
            </a:r>
          </a:p>
        </p:txBody>
      </p:sp>
      <p:sp>
        <p:nvSpPr>
          <p:cNvPr id="3" name="Content Placeholder 2"/>
          <p:cNvSpPr>
            <a:spLocks noGrp="1"/>
          </p:cNvSpPr>
          <p:nvPr>
            <p:ph idx="1"/>
          </p:nvPr>
        </p:nvSpPr>
        <p:spPr>
          <a:xfrm>
            <a:off x="2589212" y="1904999"/>
            <a:ext cx="8915400" cy="4595933"/>
          </a:xfrm>
        </p:spPr>
        <p:txBody>
          <a:bodyPr>
            <a:normAutofit/>
          </a:bodyPr>
          <a:lstStyle/>
          <a:p>
            <a:pPr>
              <a:lnSpc>
                <a:spcPct val="200000"/>
              </a:lnSpc>
            </a:pPr>
            <a:r>
              <a:rPr lang="en-US" sz="2000" b="1" dirty="0"/>
              <a:t>Alternative</a:t>
            </a:r>
            <a:r>
              <a:rPr lang="en-US" sz="2000" dirty="0"/>
              <a:t> </a:t>
            </a:r>
            <a:r>
              <a:rPr lang="en-US" sz="2000" b="1" dirty="0"/>
              <a:t>means</a:t>
            </a:r>
            <a:r>
              <a:rPr lang="en-US" sz="2000" dirty="0"/>
              <a:t> of </a:t>
            </a:r>
            <a:r>
              <a:rPr lang="en-US" sz="2000" i="1" dirty="0"/>
              <a:t>service delivery </a:t>
            </a:r>
            <a:r>
              <a:rPr lang="en-US" sz="2000" dirty="0"/>
              <a:t>are also needed to meet the demand for </a:t>
            </a:r>
            <a:r>
              <a:rPr lang="en-US" sz="2000" b="1" i="1" dirty="0"/>
              <a:t>equitable access </a:t>
            </a:r>
            <a:r>
              <a:rPr lang="en-US" sz="2000" dirty="0"/>
              <a:t>to </a:t>
            </a:r>
            <a:r>
              <a:rPr lang="en-US" sz="2000" b="1" dirty="0"/>
              <a:t>speech pathology </a:t>
            </a:r>
            <a:r>
              <a:rPr lang="en-US" sz="2000" dirty="0"/>
              <a:t>services </a:t>
            </a:r>
          </a:p>
          <a:p>
            <a:pPr>
              <a:lnSpc>
                <a:spcPct val="200000"/>
              </a:lnSpc>
            </a:pPr>
            <a:r>
              <a:rPr lang="en-US" sz="2000" b="1" dirty="0"/>
              <a:t>Previous studies </a:t>
            </a:r>
            <a:r>
              <a:rPr lang="en-US" sz="2000" dirty="0"/>
              <a:t>have identified </a:t>
            </a:r>
            <a:r>
              <a:rPr lang="en-US" sz="2000" i="1" dirty="0"/>
              <a:t>disparities</a:t>
            </a:r>
            <a:r>
              <a:rPr lang="en-US" sz="2000" dirty="0"/>
              <a:t> in </a:t>
            </a:r>
            <a:r>
              <a:rPr lang="en-US" sz="2000" b="1" dirty="0"/>
              <a:t>speech pathology</a:t>
            </a:r>
            <a:r>
              <a:rPr lang="en-US" sz="2000" dirty="0"/>
              <a:t> services in </a:t>
            </a:r>
            <a:r>
              <a:rPr lang="en-US" sz="2000" dirty="0">
                <a:effectLst>
                  <a:outerShdw blurRad="38100" dist="38100" dir="2700000" algn="tl">
                    <a:srgbClr val="000000">
                      <a:alpha val="43137"/>
                    </a:srgbClr>
                  </a:outerShdw>
                </a:effectLst>
              </a:rPr>
              <a:t>rural and regional areas </a:t>
            </a:r>
            <a:r>
              <a:rPr lang="en-US" sz="2000" dirty="0"/>
              <a:t>with residents in these areas having access to significantly </a:t>
            </a:r>
            <a:r>
              <a:rPr lang="en-US" sz="2000" b="1" dirty="0"/>
              <a:t>fewer</a:t>
            </a:r>
            <a:r>
              <a:rPr lang="en-US" sz="2000" dirty="0"/>
              <a:t> </a:t>
            </a:r>
            <a:r>
              <a:rPr lang="en-US" sz="2000" i="1" dirty="0"/>
              <a:t>speech pathologists </a:t>
            </a:r>
            <a:r>
              <a:rPr lang="en-US" sz="2000" dirty="0"/>
              <a:t>per head of population than counterparts in urban areas </a:t>
            </a:r>
            <a:r>
              <a:rPr lang="en-US" sz="1200" dirty="0"/>
              <a:t>(</a:t>
            </a:r>
            <a:r>
              <a:rPr lang="en-US" sz="1200" dirty="0" err="1"/>
              <a:t>Lambier</a:t>
            </a:r>
            <a:r>
              <a:rPr lang="en-US" sz="1200" dirty="0"/>
              <a:t> &amp; Atherton, 2003; Wilson et al., 2002) </a:t>
            </a:r>
            <a:br>
              <a:rPr lang="en-US" sz="2000" dirty="0"/>
            </a:br>
            <a:endParaRPr lang="en-US" sz="2000" dirty="0"/>
          </a:p>
        </p:txBody>
      </p:sp>
      <p:sp>
        <p:nvSpPr>
          <p:cNvPr id="5" name="Slide Number Placeholder 4"/>
          <p:cNvSpPr>
            <a:spLocks noGrp="1"/>
          </p:cNvSpPr>
          <p:nvPr>
            <p:ph type="sldNum" sz="quarter" idx="12"/>
          </p:nvPr>
        </p:nvSpPr>
        <p:spPr/>
        <p:txBody>
          <a:bodyPr/>
          <a:lstStyle/>
          <a:p>
            <a:fld id="{4710E604-DBBF-409C-B3E3-051AE39C506F}" type="slidenum">
              <a:rPr lang="en-US" smtClean="0"/>
              <a:t>10</a:t>
            </a:fld>
            <a:endParaRPr lang="en-US"/>
          </a:p>
        </p:txBody>
      </p:sp>
      <p:sp>
        <p:nvSpPr>
          <p:cNvPr id="6" name="Footer Placeholder 3"/>
          <p:cNvSpPr>
            <a:spLocks noGrp="1"/>
          </p:cNvSpPr>
          <p:nvPr>
            <p:ph type="ftr" sz="quarter" idx="11"/>
          </p:nvPr>
        </p:nvSpPr>
        <p:spPr>
          <a:xfrm>
            <a:off x="2589212" y="6135808"/>
            <a:ext cx="7619999" cy="365125"/>
          </a:xfrm>
        </p:spPr>
        <p:txBody>
          <a:bodyPr/>
          <a:lstStyle/>
          <a:p>
            <a:r>
              <a:rPr lang="en-US" sz="1100" b="1" dirty="0"/>
              <a:t>Dr. Majid Oryadi-Zanjani, SLP, Associate Professor, SUMS</a:t>
            </a:r>
          </a:p>
        </p:txBody>
      </p:sp>
    </p:spTree>
    <p:extLst>
      <p:ext uri="{BB962C8B-B14F-4D97-AF65-F5344CB8AC3E}">
        <p14:creationId xmlns:p14="http://schemas.microsoft.com/office/powerpoint/2010/main" val="1337830801"/>
      </p:ext>
    </p:extLst>
  </p:cSld>
  <p:clrMapOvr>
    <a:masterClrMapping/>
  </p:clrMapOvr>
  <mc:AlternateContent xmlns:mc="http://schemas.openxmlformats.org/markup-compatibility/2006" xmlns:p14="http://schemas.microsoft.com/office/powerpoint/2010/main">
    <mc:Choice Requires="p14">
      <p:transition spd="slow" p14:dur="2000" advTm="65260"/>
    </mc:Choice>
    <mc:Fallback xmlns="">
      <p:transition spd="slow" advTm="65260"/>
    </mc:Fallback>
  </mc:AlternateContent>
  <p:extLst>
    <p:ext uri="{3A86A75C-4F4B-4683-9AE1-C65F6400EC91}">
      <p14:laserTraceLst xmlns:p14="http://schemas.microsoft.com/office/powerpoint/2010/main">
        <p14:tracePtLst>
          <p14:tracePt t="385" x="4643438" y="5095875"/>
          <p14:tracePt t="393" x="4584700" y="5095875"/>
          <p14:tracePt t="401" x="4310063" y="5060950"/>
          <p14:tracePt t="409" x="4000500" y="5048250"/>
          <p14:tracePt t="423" x="3060700" y="4833938"/>
          <p14:tracePt t="440" x="452438" y="4333875"/>
          <p14:tracePt t="457" x="0" y="3333750"/>
          <p14:tracePt t="474" x="60325" y="3167063"/>
          <p14:tracePt t="490" x="381000" y="3071813"/>
          <p14:tracePt t="507" x="488950" y="3000375"/>
          <p14:tracePt t="524" x="488950" y="2965450"/>
          <p14:tracePt t="540" x="393700" y="2762250"/>
          <p14:tracePt t="557" x="0" y="2047875"/>
          <p14:tracePt t="574" x="0" y="928688"/>
          <p14:tracePt t="591" x="0" y="36513"/>
          <p14:tracePt t="1894" x="1131888" y="3370263"/>
          <p14:tracePt t="1902" x="1155700" y="3381375"/>
          <p14:tracePt t="1912" x="1227138" y="3417888"/>
          <p14:tracePt t="1928" x="1500188" y="3524250"/>
          <p14:tracePt t="1945" x="1941513" y="3632200"/>
          <p14:tracePt t="1962" x="3013075" y="3833813"/>
          <p14:tracePt t="1978" x="4405313" y="4060825"/>
          <p14:tracePt t="1995" x="5381625" y="4167188"/>
          <p14:tracePt t="2012" x="5870575" y="4203700"/>
          <p14:tracePt t="2029" x="5942013" y="4203700"/>
          <p14:tracePt t="2045" x="5942013" y="4179888"/>
          <p14:tracePt t="2062" x="5857875" y="4132263"/>
          <p14:tracePt t="2079" x="5822950" y="4108450"/>
          <p14:tracePt t="2110" x="5810250" y="4108450"/>
          <p14:tracePt t="2573" x="5810250" y="4095750"/>
          <p14:tracePt t="2582" x="5834063" y="4024313"/>
          <p14:tracePt t="2590" x="5834063" y="3965575"/>
          <p14:tracePt t="2598" x="5846763" y="3881438"/>
          <p14:tracePt t="2614" x="5846763" y="3751263"/>
          <p14:tracePt t="2630" x="5834063" y="3667125"/>
          <p14:tracePt t="2647" x="5834063" y="3643313"/>
          <p14:tracePt t="2664" x="5822950" y="3608388"/>
          <p14:tracePt t="2680" x="5822950" y="3595688"/>
          <p14:tracePt t="2697" x="5822950" y="3584575"/>
          <p14:tracePt t="2758" x="5822950" y="3571875"/>
          <p14:tracePt t="2773" x="5822950" y="3560763"/>
          <p14:tracePt t="2797" x="5822950" y="3536950"/>
          <p14:tracePt t="2806" x="5822950" y="3524250"/>
          <p14:tracePt t="2822" x="5834063" y="3524250"/>
          <p14:tracePt t="2831" x="5834063" y="3513138"/>
          <p14:tracePt t="2848" x="5846763" y="3489325"/>
          <p14:tracePt t="2864" x="5870575" y="3465513"/>
          <p14:tracePt t="2881" x="5894388" y="3441700"/>
          <p14:tracePt t="2898" x="5929313" y="3417888"/>
          <p14:tracePt t="2914" x="5929313" y="3405188"/>
          <p14:tracePt t="3070" x="5918200" y="3405188"/>
          <p14:tracePt t="3078" x="5905500" y="3405188"/>
          <p14:tracePt t="5942" x="5918200" y="3405188"/>
          <p14:tracePt t="6054" x="5929313" y="3405188"/>
          <p14:tracePt t="6070" x="5965825" y="3405188"/>
          <p14:tracePt t="6078" x="6000750" y="3394075"/>
          <p14:tracePt t="6086" x="6037263" y="3394075"/>
          <p14:tracePt t="6094" x="6048375" y="3394075"/>
          <p14:tracePt t="6107" x="6084888" y="3394075"/>
          <p14:tracePt t="6124" x="6203950" y="3394075"/>
          <p14:tracePt t="6141" x="6346825" y="3370263"/>
          <p14:tracePt t="6142" x="6381750" y="3370263"/>
          <p14:tracePt t="6158" x="6465888" y="3346450"/>
          <p14:tracePt t="6174" x="6548438" y="3333750"/>
          <p14:tracePt t="6191" x="6584950" y="3333750"/>
          <p14:tracePt t="6208" x="6632575" y="3333750"/>
          <p14:tracePt t="6224" x="6643688" y="3333750"/>
          <p14:tracePt t="6246" x="6656388" y="3333750"/>
          <p14:tracePt t="6262" x="6667500" y="3333750"/>
          <p14:tracePt t="6334" x="6667500" y="3322638"/>
          <p14:tracePt t="7942" x="6667500" y="3333750"/>
          <p14:tracePt t="8494" x="6656388" y="3333750"/>
          <p14:tracePt t="8526" x="6643688" y="3333750"/>
          <p14:tracePt t="8534" x="6643688" y="3322638"/>
          <p14:tracePt t="8542" x="6632575" y="3309938"/>
          <p14:tracePt t="8550" x="6619875" y="3309938"/>
          <p14:tracePt t="8614" x="6608763" y="3309938"/>
          <p14:tracePt t="8622" x="6584950" y="3309938"/>
          <p14:tracePt t="8632" x="6561138" y="3309938"/>
          <p14:tracePt t="8648" x="6524625" y="3298825"/>
          <p14:tracePt t="8665" x="6477000" y="3298825"/>
          <p14:tracePt t="8682" x="6346825" y="3298825"/>
          <p14:tracePt t="8699" x="6143625" y="3286125"/>
          <p14:tracePt t="8715" x="5965825" y="3275013"/>
          <p14:tracePt t="8732" x="5894388" y="3262313"/>
          <p14:tracePt t="8749" x="5881688" y="3262313"/>
          <p14:tracePt t="8766" x="5870575" y="3262313"/>
          <p14:tracePt t="8838" x="5870575" y="3251200"/>
          <p14:tracePt t="8854" x="5881688" y="3251200"/>
          <p14:tracePt t="8862" x="5918200" y="3238500"/>
          <p14:tracePt t="8870" x="5953125" y="3238500"/>
          <p14:tracePt t="8882" x="6000750" y="3238500"/>
          <p14:tracePt t="8899" x="6191250" y="3262313"/>
          <p14:tracePt t="8916" x="6465888" y="3322638"/>
          <p14:tracePt t="8933" x="6762750" y="3357563"/>
          <p14:tracePt t="8949" x="7096125" y="3370263"/>
          <p14:tracePt t="8966" x="7215188" y="3333750"/>
          <p14:tracePt t="8983" x="7227888" y="3322638"/>
          <p14:tracePt t="8999" x="7239000" y="3309938"/>
          <p14:tracePt t="9016" x="7239000" y="3298825"/>
          <p14:tracePt t="9070" x="7227888" y="3298825"/>
          <p14:tracePt t="9078" x="7204075" y="3298825"/>
          <p14:tracePt t="9086" x="7143750" y="3309938"/>
          <p14:tracePt t="9100" x="7048500" y="3322638"/>
          <p14:tracePt t="9116" x="6834188" y="3322638"/>
          <p14:tracePt t="9133" x="6596063" y="3322638"/>
          <p14:tracePt t="9150" x="6537325" y="3322638"/>
          <p14:tracePt t="9167" x="6524625" y="3322638"/>
          <p14:tracePt t="9183" x="6513513" y="3322638"/>
          <p14:tracePt t="11558" x="6500813" y="3322638"/>
          <p14:tracePt t="11566" x="6477000" y="3322638"/>
          <p14:tracePt t="11574" x="6429375" y="3322638"/>
          <p14:tracePt t="11591" x="6346825" y="3322638"/>
          <p14:tracePt t="11607" x="6191250" y="3346450"/>
          <p14:tracePt t="11624" x="5989638" y="3346450"/>
          <p14:tracePt t="11641" x="5751513" y="3357563"/>
          <p14:tracePt t="11657" x="5524500" y="3357563"/>
          <p14:tracePt t="11674" x="5394325" y="3357563"/>
          <p14:tracePt t="11691" x="5322888" y="3357563"/>
          <p14:tracePt t="11708" x="5299075" y="3357563"/>
          <p14:tracePt t="11724" x="5262563" y="3357563"/>
          <p14:tracePt t="11741" x="5227638" y="3357563"/>
          <p14:tracePt t="11758" x="5214938" y="3357563"/>
          <p14:tracePt t="11806" x="5203825" y="3357563"/>
          <p14:tracePt t="11830" x="5191125" y="3357563"/>
          <p14:tracePt t="11838" x="5180013" y="3357563"/>
          <p14:tracePt t="11854" x="5167313" y="3357563"/>
          <p14:tracePt t="11870" x="5143500" y="3357563"/>
          <p14:tracePt t="11878" x="5108575" y="3346450"/>
          <p14:tracePt t="11892" x="5084763" y="3346450"/>
          <p14:tracePt t="11908" x="5048250" y="3346450"/>
          <p14:tracePt t="11925" x="4989513" y="3346450"/>
          <p14:tracePt t="11942" x="4976813" y="3346450"/>
          <p14:tracePt t="12086" x="4965700" y="3346450"/>
          <p14:tracePt t="12118" x="4965700" y="3333750"/>
          <p14:tracePt t="12142" x="4953000" y="3333750"/>
          <p14:tracePt t="12182" x="4953000" y="3322638"/>
          <p14:tracePt t="12190" x="4941888" y="3322638"/>
          <p14:tracePt t="12206" x="4929188" y="3322638"/>
          <p14:tracePt t="12222" x="4905375" y="3322638"/>
          <p14:tracePt t="12246" x="4894263" y="3322638"/>
          <p14:tracePt t="12262" x="4894263" y="3309938"/>
          <p14:tracePt t="12294" x="4894263" y="3298825"/>
          <p14:tracePt t="12310" x="4881563" y="3298825"/>
          <p14:tracePt t="12358" x="4870450" y="3298825"/>
          <p14:tracePt t="12438" x="4857750" y="3298825"/>
          <p14:tracePt t="12462" x="4846638" y="3298825"/>
          <p14:tracePt t="12470" x="4833938" y="3298825"/>
          <p14:tracePt t="12486" x="4822825" y="3298825"/>
          <p14:tracePt t="12494" x="4810125" y="3298825"/>
          <p14:tracePt t="12510" x="4799013" y="3298825"/>
          <p14:tracePt t="12534" x="4786313" y="3298825"/>
          <p14:tracePt t="12566" x="4775200" y="3298825"/>
          <p14:tracePt t="12582" x="4751388" y="3298825"/>
          <p14:tracePt t="12590" x="4751388" y="3286125"/>
          <p14:tracePt t="12598" x="4738688" y="3286125"/>
          <p14:tracePt t="12610" x="4714875" y="3286125"/>
          <p14:tracePt t="12627" x="4691063" y="3286125"/>
          <p14:tracePt t="12644" x="4667250" y="3286125"/>
          <p14:tracePt t="12660" x="4656138" y="3286125"/>
          <p14:tracePt t="12677" x="4632325" y="3286125"/>
          <p14:tracePt t="12694" x="4608513" y="3286125"/>
          <p14:tracePt t="12711" x="4595813" y="3286125"/>
          <p14:tracePt t="12727" x="4584700" y="3286125"/>
          <p14:tracePt t="12750" x="4572000" y="3286125"/>
          <p14:tracePt t="12766" x="4560888" y="3286125"/>
          <p14:tracePt t="12778" x="4548188" y="3286125"/>
          <p14:tracePt t="12794" x="4537075" y="3286125"/>
          <p14:tracePt t="12811" x="4524375" y="3286125"/>
          <p14:tracePt t="12830" x="4513263" y="3286125"/>
          <p14:tracePt t="12844" x="4500563" y="3286125"/>
          <p14:tracePt t="12861" x="4489450" y="3286125"/>
          <p14:tracePt t="12878" x="4465638" y="3286125"/>
          <p14:tracePt t="12895" x="4441825" y="3286125"/>
          <p14:tracePt t="12911" x="4429125" y="3286125"/>
          <p14:tracePt t="12928" x="4418013" y="3286125"/>
          <p14:tracePt t="12945" x="4394200" y="3286125"/>
          <p14:tracePt t="12962" x="4381500" y="3286125"/>
          <p14:tracePt t="12978" x="4357688" y="3286125"/>
          <p14:tracePt t="12995" x="4346575" y="3286125"/>
          <p14:tracePt t="13014" x="4333875" y="3286125"/>
          <p14:tracePt t="13028" x="4322763" y="3286125"/>
          <p14:tracePt t="13046" x="4310063" y="3286125"/>
          <p14:tracePt t="13062" x="4251325" y="3286125"/>
          <p14:tracePt t="13078" x="4214813" y="3275013"/>
          <p14:tracePt t="13095" x="4179888" y="3275013"/>
          <p14:tracePt t="13112" x="4167188" y="3275013"/>
          <p14:tracePt t="13129" x="4156075" y="3275013"/>
          <p14:tracePt t="13145" x="4143375" y="3275013"/>
          <p14:tracePt t="13162" x="4132263" y="3275013"/>
          <p14:tracePt t="13179" x="4119563" y="3275013"/>
          <p14:tracePt t="18486" x="4119563" y="3286125"/>
          <p14:tracePt t="18494" x="4119563" y="3346450"/>
          <p14:tracePt t="18502" x="4156075" y="3441700"/>
          <p14:tracePt t="18512" x="4238625" y="3571875"/>
          <p14:tracePt t="18528" x="4441825" y="3881438"/>
          <p14:tracePt t="18545" x="4619625" y="4095750"/>
          <p14:tracePt t="18562" x="4679950" y="4214813"/>
          <p14:tracePt t="18579" x="4703763" y="4322763"/>
          <p14:tracePt t="18595" x="4679950" y="4370388"/>
          <p14:tracePt t="18612" x="4643438" y="4381500"/>
          <p14:tracePt t="18629" x="4608513" y="4394200"/>
          <p14:tracePt t="18670" x="4595813" y="4394200"/>
          <p14:tracePt t="18782" x="4595813" y="4405313"/>
          <p14:tracePt t="18790" x="4595813" y="4441825"/>
          <p14:tracePt t="18798" x="4595813" y="4465638"/>
          <p14:tracePt t="18813" x="4632325" y="4500563"/>
          <p14:tracePt t="18830" x="4691063" y="4572000"/>
          <p14:tracePt t="18846" x="4703763" y="4584700"/>
          <p14:tracePt t="19326" x="4703763" y="4595813"/>
          <p14:tracePt t="19342" x="4714875" y="4595813"/>
          <p14:tracePt t="19350" x="4714875" y="4608513"/>
          <p14:tracePt t="19406" x="4727575" y="4608513"/>
          <p14:tracePt t="19414" x="4727575" y="4619625"/>
          <p14:tracePt t="19422" x="4738688" y="4619625"/>
          <p14:tracePt t="19438" x="4751388" y="4632325"/>
          <p14:tracePt t="19454" x="4762500" y="4632325"/>
          <p14:tracePt t="19542" x="4786313" y="4632325"/>
          <p14:tracePt t="19550" x="4846638" y="4619625"/>
          <p14:tracePt t="19558" x="4941888" y="4608513"/>
          <p14:tracePt t="19566" x="5000625" y="4595813"/>
          <p14:tracePt t="19582" x="5024438" y="4595813"/>
          <p14:tracePt t="19598" x="5060950" y="4595813"/>
          <p14:tracePt t="19615" x="5095875" y="4595813"/>
          <p14:tracePt t="19632" x="5108575" y="4595813"/>
          <p14:tracePt t="19648" x="5108575" y="4608513"/>
          <p14:tracePt t="20214" x="5108575" y="4619625"/>
          <p14:tracePt t="20230" x="5095875" y="4619625"/>
          <p14:tracePt t="20238" x="5084763" y="4619625"/>
          <p14:tracePt t="20254" x="5072063" y="4619625"/>
          <p14:tracePt t="20342" x="5060950" y="4619625"/>
          <p14:tracePt t="20350" x="5048250" y="4619625"/>
          <p14:tracePt t="20366" x="5037138" y="4619625"/>
          <p14:tracePt t="24870" x="5048250" y="4619625"/>
          <p14:tracePt t="24878" x="5143500" y="4619625"/>
          <p14:tracePt t="24886" x="5357813" y="4619625"/>
          <p14:tracePt t="24898" x="5989638" y="4643438"/>
          <p14:tracePt t="24914" x="7024688" y="4643438"/>
          <p14:tracePt t="24931" x="7537450" y="4632325"/>
          <p14:tracePt t="24948" x="7762875" y="4595813"/>
          <p14:tracePt t="24964" x="7870825" y="4572000"/>
          <p14:tracePt t="24981" x="7942263" y="4548188"/>
          <p14:tracePt t="24998" x="8061325" y="4560888"/>
          <p14:tracePt t="25015" x="8228013" y="4595813"/>
          <p14:tracePt t="25031" x="8466138" y="4632325"/>
          <p14:tracePt t="25048" x="8632825" y="4643438"/>
          <p14:tracePt t="25065" x="8715375" y="4643438"/>
          <p14:tracePt t="25081" x="8763000" y="4608513"/>
          <p14:tracePt t="25098" x="8786813" y="4584700"/>
          <p14:tracePt t="25115" x="8799513" y="4560888"/>
          <p14:tracePt t="25132" x="8847138" y="4524375"/>
          <p14:tracePt t="25148" x="8918575" y="4500563"/>
          <p14:tracePt t="25165" x="8990013" y="4489450"/>
          <p14:tracePt t="25166" x="9001125" y="4476750"/>
          <p14:tracePt t="25182" x="9037638" y="4465638"/>
          <p14:tracePt t="25198" x="9048750" y="4441825"/>
          <p14:tracePt t="25215" x="9061450" y="4441825"/>
          <p14:tracePt t="25286" x="9072563" y="4429125"/>
          <p14:tracePt t="25302" x="9072563" y="4418013"/>
          <p14:tracePt t="25318" x="9085263" y="4394200"/>
          <p14:tracePt t="25326" x="9085263" y="4381500"/>
          <p14:tracePt t="25334" x="9085263" y="4370388"/>
          <p14:tracePt t="25349" x="9096375" y="4357688"/>
          <p14:tracePt t="25366" x="9096375" y="4298950"/>
          <p14:tracePt t="25382" x="9096375" y="4275138"/>
          <p14:tracePt t="25399" x="9096375" y="4251325"/>
          <p14:tracePt t="25416" x="9096375" y="4238625"/>
          <p14:tracePt t="25432" x="9096375" y="4214813"/>
          <p14:tracePt t="25449" x="9096375" y="4203700"/>
          <p14:tracePt t="25466" x="9096375" y="4191000"/>
          <p14:tracePt t="25483" x="9085263" y="4179888"/>
          <p14:tracePt t="25499" x="9013825" y="4143375"/>
          <p14:tracePt t="25516" x="9001125" y="4132263"/>
          <p14:tracePt t="25533" x="8977313" y="4132263"/>
          <p14:tracePt t="25550" x="8966200" y="4132263"/>
          <p14:tracePt t="25566" x="8929688" y="4132263"/>
          <p14:tracePt t="25583" x="8834438" y="4143375"/>
          <p14:tracePt t="25600" x="8609013" y="4179888"/>
          <p14:tracePt t="25616" x="8323263" y="4227513"/>
          <p14:tracePt t="25633" x="7786688" y="4310063"/>
          <p14:tracePt t="25650" x="7358063" y="4346575"/>
          <p14:tracePt t="25666" x="6680200" y="4381500"/>
          <p14:tracePt t="25683" x="5989638" y="4452938"/>
          <p14:tracePt t="25700" x="5441950" y="4560888"/>
          <p14:tracePt t="25717" x="5227638" y="4619625"/>
          <p14:tracePt t="25733" x="5191125" y="4643438"/>
          <p14:tracePt t="25750" x="5180013" y="4643438"/>
          <p14:tracePt t="25798" x="5167313" y="4643438"/>
          <p14:tracePt t="25862" x="5156200" y="4656138"/>
          <p14:tracePt t="25878" x="5132388" y="4656138"/>
          <p14:tracePt t="25886" x="5132388" y="4667250"/>
          <p14:tracePt t="25894" x="5119688" y="4679950"/>
          <p14:tracePt t="25910" x="5108575" y="4691063"/>
          <p14:tracePt t="25926" x="5095875" y="4703763"/>
          <p14:tracePt t="25934" x="5084763" y="4714875"/>
          <p14:tracePt t="25951" x="5084763" y="4727575"/>
          <p14:tracePt t="25967" x="5072063" y="4738688"/>
          <p14:tracePt t="25984" x="5048250" y="4751388"/>
          <p14:tracePt t="26001" x="5024438" y="4762500"/>
          <p14:tracePt t="27054" x="5013325" y="4762500"/>
          <p14:tracePt t="27070" x="5013325" y="4775200"/>
          <p14:tracePt t="27078" x="4976813" y="4786313"/>
          <p14:tracePt t="27087" x="4941888" y="4786313"/>
          <p14:tracePt t="27104" x="4870450" y="4799013"/>
          <p14:tracePt t="27121" x="4810125" y="4799013"/>
          <p14:tracePt t="27138" x="4775200" y="4799013"/>
          <p14:tracePt t="27154" x="4703763" y="4786313"/>
          <p14:tracePt t="27171" x="4632325" y="4775200"/>
          <p14:tracePt t="27188" x="4560888" y="4775200"/>
          <p14:tracePt t="27204" x="4524375" y="4775200"/>
          <p14:tracePt t="27221" x="4513263" y="4775200"/>
          <p14:tracePt t="27238" x="4500563" y="4775200"/>
          <p14:tracePt t="27255" x="4476750" y="4775200"/>
          <p14:tracePt t="27271" x="4405313" y="4762500"/>
          <p14:tracePt t="27288" x="4346575" y="4751388"/>
          <p14:tracePt t="27305" x="4298950" y="4738688"/>
          <p14:tracePt t="27342" x="4286250" y="4738688"/>
          <p14:tracePt t="27358" x="4275138" y="4738688"/>
          <p14:tracePt t="27366" x="4251325" y="4738688"/>
          <p14:tracePt t="27374" x="4214813" y="4738688"/>
          <p14:tracePt t="27388" x="4191000" y="4738688"/>
          <p14:tracePt t="27405" x="4132263" y="4738688"/>
          <p14:tracePt t="27406" x="4119563" y="4738688"/>
          <p14:tracePt t="27422" x="4084638" y="4738688"/>
          <p14:tracePt t="27439" x="4071938" y="4738688"/>
          <p14:tracePt t="27455" x="4048125" y="4738688"/>
          <p14:tracePt t="27472" x="4024313" y="4738688"/>
          <p14:tracePt t="27489" x="4000500" y="4751388"/>
          <p14:tracePt t="27550" x="3989388" y="4751388"/>
          <p14:tracePt t="27566" x="3976688" y="4751388"/>
          <p14:tracePt t="27582" x="3965575" y="4751388"/>
          <p14:tracePt t="27590" x="3952875" y="4751388"/>
          <p14:tracePt t="27606" x="3941763" y="4751388"/>
          <p14:tracePt t="27622" x="3917950" y="4738688"/>
          <p14:tracePt t="27638" x="3905250" y="4738688"/>
          <p14:tracePt t="27654" x="3894138" y="4738688"/>
          <p14:tracePt t="27662" x="3881438" y="4738688"/>
          <p14:tracePt t="27686" x="3870325" y="4738688"/>
          <p14:tracePt t="27702" x="3857625" y="4738688"/>
          <p14:tracePt t="27718" x="3833813" y="4738688"/>
          <p14:tracePt t="27726" x="3822700" y="4738688"/>
          <p14:tracePt t="27740" x="3810000" y="4738688"/>
          <p14:tracePt t="27756" x="3798888" y="4738688"/>
          <p14:tracePt t="27806" x="3786188" y="4738688"/>
          <p14:tracePt t="27814" x="3786188" y="4727575"/>
          <p14:tracePt t="27838" x="3775075" y="4727575"/>
          <p14:tracePt t="27902" x="3762375" y="4727575"/>
          <p14:tracePt t="27918" x="3751263" y="4727575"/>
          <p14:tracePt t="27934" x="3738563" y="4727575"/>
          <p14:tracePt t="27942" x="3727450" y="4727575"/>
          <p14:tracePt t="27966" x="3714750" y="4727575"/>
          <p14:tracePt t="27982" x="3703638" y="4727575"/>
          <p14:tracePt t="27998" x="3690938" y="4727575"/>
          <p14:tracePt t="28006" x="3679825" y="4727575"/>
          <p14:tracePt t="28094" x="3667125" y="4714875"/>
          <p14:tracePt t="28174" x="3667125" y="4703763"/>
          <p14:tracePt t="28222" x="3656013" y="4703763"/>
          <p14:tracePt t="28246" x="3643313" y="4703763"/>
          <p14:tracePt t="28326" x="3643313" y="4691063"/>
          <p14:tracePt t="28342" x="3632200" y="4691063"/>
          <p14:tracePt t="29478" x="3656013" y="4703763"/>
          <p14:tracePt t="29486" x="3714750" y="4714875"/>
          <p14:tracePt t="29495" x="3822700" y="4738688"/>
          <p14:tracePt t="29512" x="4108450" y="4775200"/>
          <p14:tracePt t="29528" x="4381500" y="4786313"/>
          <p14:tracePt t="29545" x="4643438" y="4786313"/>
          <p14:tracePt t="29562" x="4894263" y="4786313"/>
          <p14:tracePt t="29578" x="5072063" y="4775200"/>
          <p14:tracePt t="29595" x="5143500" y="4727575"/>
          <p14:tracePt t="29612" x="5156200" y="4727575"/>
          <p14:tracePt t="29629" x="5156200" y="4714875"/>
          <p14:tracePt t="30942" x="5167313" y="4714875"/>
          <p14:tracePt t="30950" x="5180013" y="4714875"/>
          <p14:tracePt t="30958" x="5238750" y="4714875"/>
          <p14:tracePt t="30966" x="5405438" y="4714875"/>
          <p14:tracePt t="30983" x="5799138" y="4714875"/>
          <p14:tracePt t="30999" x="6227763" y="4667250"/>
          <p14:tracePt t="31016" x="6619875" y="4572000"/>
          <p14:tracePt t="31033" x="6834188" y="4500563"/>
          <p14:tracePt t="31049" x="6905625" y="4452938"/>
          <p14:tracePt t="31066" x="6918325" y="4441825"/>
          <p14:tracePt t="31083" x="6929438" y="4418013"/>
          <p14:tracePt t="31958" x="6918325" y="4441825"/>
          <p14:tracePt t="31966" x="6905625" y="4465638"/>
          <p14:tracePt t="31974" x="6881813" y="4513263"/>
          <p14:tracePt t="31986" x="6870700" y="4524375"/>
          <p14:tracePt t="32002" x="6858000" y="4560888"/>
          <p14:tracePt t="32019" x="6846888" y="4584700"/>
          <p14:tracePt t="33638" x="6846888" y="4595813"/>
          <p14:tracePt t="33646" x="6881813" y="4608513"/>
          <p14:tracePt t="33657" x="6918325" y="4632325"/>
          <p14:tracePt t="33674" x="7000875" y="4656138"/>
          <p14:tracePt t="33691" x="7048500" y="4679950"/>
          <p14:tracePt t="33707" x="7085013" y="4679950"/>
          <p14:tracePt t="34254" x="7096125" y="4679950"/>
          <p14:tracePt t="34774" x="7072313" y="4703763"/>
          <p14:tracePt t="34782" x="7000875" y="4810125"/>
          <p14:tracePt t="34794" x="6905625" y="4918075"/>
          <p14:tracePt t="34811" x="6691313" y="5143500"/>
          <p14:tracePt t="34827" x="6537325" y="5286375"/>
          <p14:tracePt t="34844" x="6453188" y="5405438"/>
          <p14:tracePt t="34861" x="6453188" y="5418138"/>
          <p14:tracePt t="35038" x="6465888" y="5418138"/>
          <p14:tracePt t="35070" x="6477000" y="5418138"/>
          <p14:tracePt t="35078" x="6489700" y="5418138"/>
          <p14:tracePt t="35166" x="6489700" y="5405438"/>
          <p14:tracePt t="35174" x="6500813" y="5405438"/>
          <p14:tracePt t="35198" x="6500813" y="5394325"/>
          <p14:tracePt t="35206" x="6500813" y="5381625"/>
          <p14:tracePt t="35214" x="6513513" y="5381625"/>
          <p14:tracePt t="35310" x="6513513" y="5370513"/>
          <p14:tracePt t="35318" x="6500813" y="5370513"/>
          <p14:tracePt t="35329" x="6489700" y="5370513"/>
          <p14:tracePt t="35346" x="6429375" y="5346700"/>
          <p14:tracePt t="35363" x="6262688" y="5322888"/>
          <p14:tracePt t="35379" x="6084888" y="5310188"/>
          <p14:tracePt t="35396" x="5918200" y="5299075"/>
          <p14:tracePt t="35413" x="5738813" y="5299075"/>
          <p14:tracePt t="35429" x="5572125" y="5299075"/>
          <p14:tracePt t="35430" x="5513388" y="5299075"/>
          <p14:tracePt t="35446" x="5381625" y="5299075"/>
          <p14:tracePt t="35463" x="5238750" y="5286375"/>
          <p14:tracePt t="35479" x="5108575" y="5286375"/>
          <p14:tracePt t="35496" x="5000625" y="5286375"/>
          <p14:tracePt t="35513" x="4953000" y="5286375"/>
          <p14:tracePt t="35530" x="4929188" y="5299075"/>
          <p14:tracePt t="35546" x="4918075" y="5299075"/>
          <p14:tracePt t="35563" x="4905375" y="5299075"/>
          <p14:tracePt t="35580" x="4870450" y="5299075"/>
          <p14:tracePt t="35596" x="4846638" y="5299075"/>
          <p14:tracePt t="35613" x="4810125" y="5299075"/>
          <p14:tracePt t="35630" x="4799013" y="5299075"/>
          <p14:tracePt t="35647" x="4786313" y="5299075"/>
          <p14:tracePt t="35663" x="4786313" y="5286375"/>
          <p14:tracePt t="35680" x="4775200" y="5286375"/>
          <p14:tracePt t="35702" x="4762500" y="5286375"/>
          <p14:tracePt t="35713" x="4762500" y="5275263"/>
          <p14:tracePt t="35730" x="4751388" y="5275263"/>
          <p14:tracePt t="35747" x="4738688" y="5275263"/>
          <p14:tracePt t="35764" x="4727575" y="5262563"/>
          <p14:tracePt t="35780" x="4703763" y="5262563"/>
          <p14:tracePt t="35797" x="4667250" y="5251450"/>
          <p14:tracePt t="35798" x="4656138" y="5251450"/>
          <p14:tracePt t="35814" x="4643438" y="5251450"/>
          <p14:tracePt t="35830" x="4632325" y="5251450"/>
          <p14:tracePt t="35847" x="4619625" y="5251450"/>
          <p14:tracePt t="35864" x="4608513" y="5251450"/>
          <p14:tracePt t="35881" x="4584700" y="5251450"/>
          <p14:tracePt t="35958" x="4572000" y="5251450"/>
          <p14:tracePt t="36070" x="4560888" y="5251450"/>
          <p14:tracePt t="36102" x="4548188" y="5251450"/>
          <p14:tracePt t="36118" x="4537075" y="5251450"/>
          <p14:tracePt t="36134" x="4524375" y="5251450"/>
          <p14:tracePt t="36150" x="4513263" y="5251450"/>
          <p14:tracePt t="36158" x="4500563" y="5251450"/>
          <p14:tracePt t="36174" x="4489450" y="5251450"/>
          <p14:tracePt t="36462" x="4476750" y="5251450"/>
          <p14:tracePt t="36686" x="4489450" y="5251450"/>
          <p14:tracePt t="36742" x="4500563" y="5251450"/>
          <p14:tracePt t="36750" x="4513263" y="5251450"/>
          <p14:tracePt t="36774" x="4524375" y="5251450"/>
          <p14:tracePt t="36790" x="4524375" y="5238750"/>
          <p14:tracePt t="37070" x="4524375" y="5251450"/>
          <p14:tracePt t="37206" x="4524375" y="5262563"/>
          <p14:tracePt t="37214" x="4537075" y="5262563"/>
          <p14:tracePt t="37222" x="4548188" y="5262563"/>
          <p14:tracePt t="37246" x="4560888" y="5262563"/>
          <p14:tracePt t="37310" x="4572000" y="5262563"/>
          <p14:tracePt t="37334" x="4584700" y="5262563"/>
          <p14:tracePt t="37342" x="4595813" y="5262563"/>
          <p14:tracePt t="37358" x="4608513" y="5275263"/>
          <p14:tracePt t="37374" x="4619625" y="5286375"/>
          <p14:tracePt t="37390" x="4632325" y="5286375"/>
          <p14:tracePt t="38022" x="4632325" y="5299075"/>
          <p14:tracePt t="38038" x="4643438" y="5299075"/>
          <p14:tracePt t="38446" x="4656138" y="5299075"/>
          <p14:tracePt t="38454" x="4656138" y="5310188"/>
          <p14:tracePt t="38470" x="4667250" y="5310188"/>
          <p14:tracePt t="38478" x="4679950" y="5322888"/>
          <p14:tracePt t="38489" x="4679950" y="5334000"/>
          <p14:tracePt t="38505" x="4714875" y="5346700"/>
          <p14:tracePt t="38522" x="4751388" y="5346700"/>
          <p14:tracePt t="38539" x="4775200" y="5346700"/>
          <p14:tracePt t="38555" x="4786313" y="5346700"/>
          <p14:tracePt t="38572" x="4810125" y="5346700"/>
          <p14:tracePt t="38589" x="4870450" y="5346700"/>
          <p14:tracePt t="38606" x="4953000" y="5334000"/>
          <p14:tracePt t="38622" x="4965700" y="5334000"/>
          <p14:tracePt t="38639" x="4989513" y="5334000"/>
          <p14:tracePt t="38656" x="5024438" y="5334000"/>
          <p14:tracePt t="38672" x="5037138" y="5334000"/>
          <p14:tracePt t="38758" x="5048250" y="5334000"/>
          <p14:tracePt t="38774" x="5048250" y="5346700"/>
          <p14:tracePt t="38782" x="5060950" y="5346700"/>
          <p14:tracePt t="38790" x="5084763" y="5346700"/>
          <p14:tracePt t="38806" x="5095875" y="5346700"/>
          <p14:tracePt t="38823" x="5108575" y="5357813"/>
          <p14:tracePt t="38846" x="5119688" y="5357813"/>
          <p14:tracePt t="38862" x="5119688" y="5370513"/>
          <p14:tracePt t="38886" x="5132388" y="5370513"/>
          <p14:tracePt t="38910" x="5143500" y="5370513"/>
          <p14:tracePt t="38926" x="5156200" y="5370513"/>
          <p14:tracePt t="38942" x="5167313" y="5370513"/>
          <p14:tracePt t="39142" x="5180013" y="5370513"/>
          <p14:tracePt t="39150" x="5191125" y="5370513"/>
          <p14:tracePt t="40142" x="5203825" y="5370513"/>
          <p14:tracePt t="40198" x="5203825" y="5357813"/>
          <p14:tracePt t="40206" x="5214938" y="5357813"/>
          <p14:tracePt t="40886" x="5214938" y="5346700"/>
          <p14:tracePt t="40894" x="5227638" y="5346700"/>
          <p14:tracePt t="40934" x="5238750" y="5346700"/>
          <p14:tracePt t="41054" x="5238750" y="5334000"/>
          <p14:tracePt t="43798" x="5251450" y="5334000"/>
          <p14:tracePt t="45662" x="5262563" y="5334000"/>
          <p14:tracePt t="45670" x="5275263" y="5334000"/>
          <p14:tracePt t="45678" x="5310188" y="5322888"/>
          <p14:tracePt t="45694" x="5381625" y="5322888"/>
          <p14:tracePt t="45710" x="5453063" y="5322888"/>
          <p14:tracePt t="45727" x="5489575" y="5322888"/>
          <p14:tracePt t="45744" x="5513388" y="5322888"/>
        </p14:tracePtLst>
      </p14:laserTraceLst>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chemeClr val="accent3">
                    <a:lumMod val="75000"/>
                  </a:schemeClr>
                </a:solidFill>
              </a:rPr>
              <a:t>Why Telehealth?</a:t>
            </a:r>
            <a:r>
              <a:rPr lang="en-US" sz="2800" dirty="0">
                <a:solidFill>
                  <a:schemeClr val="accent3">
                    <a:lumMod val="75000"/>
                  </a:schemeClr>
                </a:solidFill>
              </a:rPr>
              <a:t> </a:t>
            </a:r>
          </a:p>
        </p:txBody>
      </p:sp>
      <p:sp>
        <p:nvSpPr>
          <p:cNvPr id="3" name="Content Placeholder 2"/>
          <p:cNvSpPr>
            <a:spLocks noGrp="1"/>
          </p:cNvSpPr>
          <p:nvPr>
            <p:ph idx="1"/>
          </p:nvPr>
        </p:nvSpPr>
        <p:spPr/>
        <p:txBody>
          <a:bodyPr>
            <a:normAutofit lnSpcReduction="10000"/>
          </a:bodyPr>
          <a:lstStyle/>
          <a:p>
            <a:pPr>
              <a:lnSpc>
                <a:spcPct val="250000"/>
              </a:lnSpc>
            </a:pPr>
            <a:r>
              <a:rPr lang="en-US" sz="2000" b="1" dirty="0"/>
              <a:t>Similarly</a:t>
            </a:r>
            <a:r>
              <a:rPr lang="en-US" sz="2000" dirty="0"/>
              <a:t>, for parents of </a:t>
            </a:r>
            <a:r>
              <a:rPr lang="en-US" sz="2000" b="1" dirty="0"/>
              <a:t>children with communication and swallowing disorders</a:t>
            </a:r>
            <a:r>
              <a:rPr lang="en-US" sz="2000" dirty="0"/>
              <a:t>, difficulties </a:t>
            </a:r>
            <a:r>
              <a:rPr lang="en-US" sz="2000" i="1" dirty="0"/>
              <a:t>accessing speech pathology services </a:t>
            </a:r>
            <a:r>
              <a:rPr lang="en-US" sz="2000" dirty="0"/>
              <a:t>are exacerbated by the </a:t>
            </a:r>
            <a:r>
              <a:rPr lang="en-US" sz="2000" b="1" i="1" dirty="0"/>
              <a:t>demands of other siblings and family members, and inflexible work schedules</a:t>
            </a:r>
            <a:br>
              <a:rPr lang="en-US" sz="2000" b="1" i="1" dirty="0"/>
            </a:br>
            <a:endParaRPr lang="en-US" sz="2000" b="1" i="1" dirty="0"/>
          </a:p>
        </p:txBody>
      </p:sp>
      <p:sp>
        <p:nvSpPr>
          <p:cNvPr id="5" name="Slide Number Placeholder 4"/>
          <p:cNvSpPr>
            <a:spLocks noGrp="1"/>
          </p:cNvSpPr>
          <p:nvPr>
            <p:ph type="sldNum" sz="quarter" idx="12"/>
          </p:nvPr>
        </p:nvSpPr>
        <p:spPr/>
        <p:txBody>
          <a:bodyPr/>
          <a:lstStyle/>
          <a:p>
            <a:fld id="{4710E604-DBBF-409C-B3E3-051AE39C506F}" type="slidenum">
              <a:rPr lang="en-US" smtClean="0"/>
              <a:t>11</a:t>
            </a:fld>
            <a:endParaRPr lang="en-US"/>
          </a:p>
        </p:txBody>
      </p:sp>
      <p:sp>
        <p:nvSpPr>
          <p:cNvPr id="6" name="Footer Placeholder 3"/>
          <p:cNvSpPr>
            <a:spLocks noGrp="1"/>
          </p:cNvSpPr>
          <p:nvPr>
            <p:ph type="ftr" sz="quarter" idx="11"/>
          </p:nvPr>
        </p:nvSpPr>
        <p:spPr>
          <a:xfrm>
            <a:off x="2589212" y="6135808"/>
            <a:ext cx="7619999" cy="365125"/>
          </a:xfrm>
        </p:spPr>
        <p:txBody>
          <a:bodyPr/>
          <a:lstStyle/>
          <a:p>
            <a:r>
              <a:rPr lang="en-US" sz="1100" b="1" dirty="0"/>
              <a:t>Dr. Majid Oryadi-Zanjani, SLP, Associate Professor, SUMS</a:t>
            </a:r>
          </a:p>
        </p:txBody>
      </p:sp>
    </p:spTree>
    <p:extLst>
      <p:ext uri="{BB962C8B-B14F-4D97-AF65-F5344CB8AC3E}">
        <p14:creationId xmlns:p14="http://schemas.microsoft.com/office/powerpoint/2010/main" val="827798432"/>
      </p:ext>
    </p:extLst>
  </p:cSld>
  <p:clrMapOvr>
    <a:masterClrMapping/>
  </p:clrMapOvr>
  <mc:AlternateContent xmlns:mc="http://schemas.openxmlformats.org/markup-compatibility/2006" xmlns:p14="http://schemas.microsoft.com/office/powerpoint/2010/main">
    <mc:Choice Requires="p14">
      <p:transition spd="slow" p14:dur="2000" advTm="60869"/>
    </mc:Choice>
    <mc:Fallback xmlns="">
      <p:transition spd="slow" advTm="60869"/>
    </mc:Fallback>
  </mc:AlternateContent>
  <p:extLst>
    <p:ext uri="{3A86A75C-4F4B-4683-9AE1-C65F6400EC91}">
      <p14:laserTraceLst xmlns:p14="http://schemas.microsoft.com/office/powerpoint/2010/main">
        <p14:tracePtLst>
          <p14:tracePt t="466" x="5476875" y="5322888"/>
          <p14:tracePt t="474" x="5429250" y="5322888"/>
          <p14:tracePt t="482" x="5310188" y="5286375"/>
          <p14:tracePt t="494" x="5180013" y="5191125"/>
          <p14:tracePt t="511" x="4703763" y="4632325"/>
          <p14:tracePt t="528" x="4060825" y="3857625"/>
          <p14:tracePt t="545" x="3608388" y="3298825"/>
          <p14:tracePt t="561" x="3190875" y="2727325"/>
          <p14:tracePt t="578" x="2643188" y="1785938"/>
          <p14:tracePt t="595" x="2536825" y="1333500"/>
          <p14:tracePt t="611" x="2489200" y="1036638"/>
          <p14:tracePt t="628" x="2428875" y="822325"/>
          <p14:tracePt t="645" x="2309813" y="666750"/>
          <p14:tracePt t="661" x="2155825" y="512763"/>
          <p14:tracePt t="678" x="1989138" y="309563"/>
          <p14:tracePt t="695" x="1833563" y="71438"/>
          <p14:tracePt t="1742" x="2547938" y="6227763"/>
          <p14:tracePt t="1750" x="2571750" y="6227763"/>
          <p14:tracePt t="1762" x="2584450" y="6227763"/>
          <p14:tracePt t="1779" x="2619375" y="6227763"/>
          <p14:tracePt t="1795" x="2762250" y="6227763"/>
          <p14:tracePt t="1812" x="2976563" y="6191250"/>
          <p14:tracePt t="1829" x="3286125" y="6119813"/>
          <p14:tracePt t="1845" x="3656013" y="6037263"/>
          <p14:tracePt t="1846" x="3894138" y="5965825"/>
          <p14:tracePt t="1862" x="4513263" y="5822950"/>
          <p14:tracePt t="1879" x="5084763" y="5632450"/>
          <p14:tracePt t="1896" x="5453063" y="5513388"/>
          <p14:tracePt t="1912" x="5656263" y="5453063"/>
          <p14:tracePt t="1929" x="5727700" y="5418138"/>
          <p14:tracePt t="1945" x="5738813" y="5405438"/>
          <p14:tracePt t="1962" x="5751513" y="5394325"/>
          <p14:tracePt t="1979" x="5751513" y="5370513"/>
          <p14:tracePt t="2006" x="5751513" y="5357813"/>
          <p14:tracePt t="3238" x="5751513" y="5346700"/>
          <p14:tracePt t="3254" x="5751513" y="5262563"/>
          <p14:tracePt t="3262" x="5751513" y="5156200"/>
          <p14:tracePt t="3270" x="5799138" y="5013325"/>
          <p14:tracePt t="3283" x="5894388" y="4751388"/>
          <p14:tracePt t="3300" x="5989638" y="4381500"/>
          <p14:tracePt t="3316" x="5953125" y="4084638"/>
          <p14:tracePt t="3333" x="5738813" y="3833813"/>
          <p14:tracePt t="3350" x="5429250" y="3679825"/>
          <p14:tracePt t="3350" x="5286375" y="3643313"/>
          <p14:tracePt t="3366" x="5048250" y="3608388"/>
          <p14:tracePt t="3383" x="4833938" y="3608388"/>
          <p14:tracePt t="3400" x="4619625" y="3560763"/>
          <p14:tracePt t="3417" x="4418013" y="3500438"/>
          <p14:tracePt t="3433" x="4262438" y="3441700"/>
          <p14:tracePt t="3450" x="4119563" y="3381375"/>
          <p14:tracePt t="3467" x="4048125" y="3357563"/>
          <p14:tracePt t="3483" x="4000500" y="3322638"/>
          <p14:tracePt t="3500" x="3952875" y="3238500"/>
          <p14:tracePt t="3517" x="3941763" y="3167063"/>
          <p14:tracePt t="3534" x="3941763" y="3132138"/>
          <p14:tracePt t="3534" x="3929063" y="3132138"/>
          <p14:tracePt t="3550" x="3929063" y="3108325"/>
          <p14:tracePt t="3598" x="3929063" y="3095625"/>
          <p14:tracePt t="3606" x="3929063" y="3071813"/>
          <p14:tracePt t="3617" x="3929063" y="3048000"/>
          <p14:tracePt t="3634" x="3929063" y="3013075"/>
          <p14:tracePt t="3651" x="3941763" y="2989263"/>
          <p14:tracePt t="3667" x="3952875" y="2976563"/>
          <p14:tracePt t="3684" x="3952875" y="2952750"/>
          <p14:tracePt t="3701" x="3965575" y="2952750"/>
          <p14:tracePt t="3758" x="3976688" y="2952750"/>
          <p14:tracePt t="3766" x="3989388" y="2965450"/>
          <p14:tracePt t="3862" x="4000500" y="2965450"/>
          <p14:tracePt t="3870" x="4024313" y="2965450"/>
          <p14:tracePt t="3878" x="4060825" y="2976563"/>
          <p14:tracePt t="3886" x="4084638" y="2976563"/>
          <p14:tracePt t="3901" x="4108450" y="2989263"/>
          <p14:tracePt t="3918" x="4203700" y="3048000"/>
          <p14:tracePt t="3935" x="4286250" y="3108325"/>
          <p14:tracePt t="3952" x="4357688" y="3143250"/>
          <p14:tracePt t="3968" x="4394200" y="3155950"/>
          <p14:tracePt t="3985" x="4418013" y="3155950"/>
          <p14:tracePt t="4002" x="4418013" y="3167063"/>
          <p14:tracePt t="4018" x="4441825" y="3167063"/>
          <p14:tracePt t="4035" x="4476750" y="3179763"/>
          <p14:tracePt t="4102" x="4489450" y="3179763"/>
          <p14:tracePt t="4110" x="4489450" y="3190875"/>
          <p14:tracePt t="4119" x="4500563" y="3190875"/>
          <p14:tracePt t="4135" x="4513263" y="3190875"/>
          <p14:tracePt t="4446" x="4513263" y="3203575"/>
          <p14:tracePt t="4454" x="4537075" y="3203575"/>
          <p14:tracePt t="4462" x="4608513" y="3203575"/>
          <p14:tracePt t="4470" x="4762500" y="3203575"/>
          <p14:tracePt t="4487" x="5108575" y="3203575"/>
          <p14:tracePt t="4503" x="5251450" y="3190875"/>
          <p14:tracePt t="4520" x="5286375" y="3190875"/>
          <p14:tracePt t="4537" x="5346700" y="3190875"/>
          <p14:tracePt t="4554" x="5465763" y="3190875"/>
          <p14:tracePt t="4570" x="5595938" y="3227388"/>
          <p14:tracePt t="4587" x="5703888" y="3238500"/>
          <p14:tracePt t="4604" x="5751513" y="3238500"/>
          <p14:tracePt t="4620" x="5762625" y="3238500"/>
          <p14:tracePt t="4654" x="5775325" y="3238500"/>
          <p14:tracePt t="5662" x="5786438" y="3238500"/>
          <p14:tracePt t="5670" x="5822950" y="3238500"/>
          <p14:tracePt t="5678" x="5870575" y="3238500"/>
          <p14:tracePt t="5690" x="5918200" y="3238500"/>
          <p14:tracePt t="5707" x="5929313" y="3238500"/>
          <p14:tracePt t="6974" x="5929313" y="3227388"/>
          <p14:tracePt t="6982" x="5929313" y="3214688"/>
          <p14:tracePt t="7030" x="5929313" y="3203575"/>
          <p14:tracePt t="7102" x="5918200" y="3203575"/>
          <p14:tracePt t="7110" x="5918200" y="3190875"/>
          <p14:tracePt t="7118" x="5918200" y="3179763"/>
          <p14:tracePt t="7726" x="5918200" y="3167063"/>
          <p14:tracePt t="7774" x="5905500" y="3167063"/>
          <p14:tracePt t="8286" x="5929313" y="3167063"/>
          <p14:tracePt t="8294" x="5965825" y="3167063"/>
          <p14:tracePt t="8302" x="6048375" y="3167063"/>
          <p14:tracePt t="8315" x="6156325" y="3167063"/>
          <p14:tracePt t="8331" x="6477000" y="3167063"/>
          <p14:tracePt t="8348" x="6786563" y="3167063"/>
          <p14:tracePt t="8365" x="7000875" y="3155950"/>
          <p14:tracePt t="8382" x="7108825" y="3132138"/>
          <p14:tracePt t="8383" x="7119938" y="3132138"/>
          <p14:tracePt t="8398" x="7132638" y="3132138"/>
          <p14:tracePt t="8470" x="7143750" y="3132138"/>
          <p14:tracePt t="8494" x="7156450" y="3132138"/>
          <p14:tracePt t="8510" x="7167563" y="3132138"/>
          <p14:tracePt t="8526" x="7191375" y="3132138"/>
          <p14:tracePt t="8534" x="7227888" y="3132138"/>
          <p14:tracePt t="8542" x="7275513" y="3132138"/>
          <p14:tracePt t="8550" x="7323138" y="3132138"/>
          <p14:tracePt t="8565" x="7370763" y="3132138"/>
          <p14:tracePt t="8582" x="7513638" y="3132138"/>
          <p14:tracePt t="8599" x="7596188" y="3132138"/>
          <p14:tracePt t="8616" x="7656513" y="3132138"/>
          <p14:tracePt t="8632" x="7727950" y="3132138"/>
          <p14:tracePt t="8649" x="7775575" y="3143250"/>
          <p14:tracePt t="8666" x="7810500" y="3143250"/>
          <p14:tracePt t="8974" x="7799388" y="3143250"/>
          <p14:tracePt t="9542" x="7799388" y="3132138"/>
          <p14:tracePt t="9550" x="7786688" y="3095625"/>
          <p14:tracePt t="9566" x="7786688" y="3084513"/>
          <p14:tracePt t="9582" x="7786688" y="3071813"/>
          <p14:tracePt t="9734" x="7775575" y="3071813"/>
          <p14:tracePt t="9750" x="7762875" y="3071813"/>
          <p14:tracePt t="9758" x="7751763" y="3071813"/>
          <p14:tracePt t="9769" x="7727950" y="3060700"/>
          <p14:tracePt t="9786" x="7667625" y="3036888"/>
          <p14:tracePt t="9803" x="7561263" y="3013075"/>
          <p14:tracePt t="9819" x="7418388" y="3013075"/>
          <p14:tracePt t="9836" x="7215188" y="3013075"/>
          <p14:tracePt t="9853" x="6942138" y="3013075"/>
          <p14:tracePt t="9869" x="6584950" y="3013075"/>
          <p14:tracePt t="9886" x="5799138" y="3060700"/>
          <p14:tracePt t="9903" x="5275263" y="3155950"/>
          <p14:tracePt t="9920" x="4870450" y="3238500"/>
          <p14:tracePt t="9936" x="4381500" y="3333750"/>
          <p14:tracePt t="9953" x="4108450" y="3346450"/>
          <p14:tracePt t="9970" x="3989388" y="3357563"/>
          <p14:tracePt t="9986" x="3965575" y="3357563"/>
          <p14:tracePt t="10003" x="3952875" y="3357563"/>
          <p14:tracePt t="10046" x="3952875" y="3370263"/>
          <p14:tracePt t="10102" x="3941763" y="3370263"/>
          <p14:tracePt t="10110" x="3929063" y="3370263"/>
          <p14:tracePt t="10134" x="3917950" y="3381375"/>
          <p14:tracePt t="10142" x="3881438" y="3394075"/>
          <p14:tracePt t="10154" x="3857625" y="3417888"/>
          <p14:tracePt t="10170" x="3822700" y="3465513"/>
          <p14:tracePt t="10187" x="3786188" y="3560763"/>
          <p14:tracePt t="10204" x="3775075" y="3643313"/>
          <p14:tracePt t="10220" x="3775075" y="3690938"/>
          <p14:tracePt t="10270" x="3775075" y="3703638"/>
          <p14:tracePt t="10326" x="3786188" y="3703638"/>
          <p14:tracePt t="10334" x="3833813" y="3703638"/>
          <p14:tracePt t="10342" x="4013200" y="3703638"/>
          <p14:tracePt t="10354" x="4203700" y="3656013"/>
          <p14:tracePt t="10371" x="4857750" y="3394075"/>
          <p14:tracePt t="10388" x="5572125" y="3084513"/>
          <p14:tracePt t="10404" x="6238875" y="2894013"/>
          <p14:tracePt t="10421" x="6704013" y="2786063"/>
          <p14:tracePt t="10438" x="6965950" y="2762250"/>
          <p14:tracePt t="10438" x="7000875" y="2751138"/>
          <p14:tracePt t="10518" x="7000875" y="2786063"/>
          <p14:tracePt t="10526" x="7024688" y="2822575"/>
          <p14:tracePt t="10538" x="7037388" y="2846388"/>
          <p14:tracePt t="10555" x="7085013" y="2894013"/>
          <p14:tracePt t="10572" x="7119938" y="2905125"/>
          <p14:tracePt t="10588" x="7156450" y="2905125"/>
          <p14:tracePt t="10605" x="7239000" y="2917825"/>
          <p14:tracePt t="10622" x="7323138" y="2917825"/>
          <p14:tracePt t="10622" x="7358063" y="2917825"/>
          <p14:tracePt t="10638" x="7405688" y="2917825"/>
          <p14:tracePt t="10655" x="7429500" y="2917825"/>
          <p14:tracePt t="10672" x="7500938" y="2917825"/>
          <p14:tracePt t="10689" x="7572375" y="2917825"/>
          <p14:tracePt t="10705" x="7643813" y="2917825"/>
          <p14:tracePt t="10722" x="7704138" y="2905125"/>
          <p14:tracePt t="10739" x="7739063" y="2881313"/>
          <p14:tracePt t="10755" x="7751763" y="2881313"/>
          <p14:tracePt t="11022" x="7762875" y="2881313"/>
          <p14:tracePt t="11166" x="7739063" y="2881313"/>
          <p14:tracePt t="11174" x="7680325" y="2894013"/>
          <p14:tracePt t="11182" x="7632700" y="2905125"/>
          <p14:tracePt t="11190" x="7561263" y="2905125"/>
          <p14:tracePt t="11207" x="7370763" y="2905125"/>
          <p14:tracePt t="11224" x="7061200" y="2917825"/>
          <p14:tracePt t="11240" x="6608763" y="3000375"/>
          <p14:tracePt t="11257" x="6024563" y="3108325"/>
          <p14:tracePt t="11274" x="5524500" y="3190875"/>
          <p14:tracePt t="11290" x="5108575" y="3298825"/>
          <p14:tracePt t="11307" x="4786313" y="3405188"/>
          <p14:tracePt t="11324" x="4560888" y="3476625"/>
          <p14:tracePt t="11341" x="4394200" y="3548063"/>
          <p14:tracePt t="11357" x="4298950" y="3608388"/>
          <p14:tracePt t="11374" x="4251325" y="3632200"/>
          <p14:tracePt t="11391" x="4238625" y="3643313"/>
          <p14:tracePt t="11407" x="4238625" y="3656013"/>
          <p14:tracePt t="11424" x="4227513" y="3656013"/>
          <p14:tracePt t="11510" x="4227513" y="3667125"/>
          <p14:tracePt t="11518" x="4214813" y="3667125"/>
          <p14:tracePt t="11526" x="4214813" y="3690938"/>
          <p14:tracePt t="11542" x="4214813" y="3703638"/>
          <p14:tracePt t="11582" x="4214813" y="3714750"/>
          <p14:tracePt t="11590" x="4227513" y="3714750"/>
          <p14:tracePt t="11606" x="4238625" y="3714750"/>
          <p14:tracePt t="11622" x="4251325" y="3714750"/>
          <p14:tracePt t="12094" x="4262438" y="3714750"/>
          <p14:tracePt t="12111" x="4275138" y="3714750"/>
          <p14:tracePt t="12150" x="4286250" y="3714750"/>
          <p14:tracePt t="12422" x="4298950" y="3714750"/>
          <p14:tracePt t="12462" x="4310063" y="3714750"/>
          <p14:tracePt t="12966" x="4310063" y="3727450"/>
          <p14:tracePt t="12974" x="4322763" y="3738563"/>
          <p14:tracePt t="12982" x="4357688" y="3762375"/>
          <p14:tracePt t="12995" x="4394200" y="3786188"/>
          <p14:tracePt t="13012" x="4465638" y="3810000"/>
          <p14:tracePt t="13029" x="4513263" y="3822700"/>
          <p14:tracePt t="13046" x="4572000" y="3833813"/>
          <p14:tracePt t="13046" x="4608513" y="3846513"/>
          <p14:tracePt t="13063" x="4656138" y="3857625"/>
          <p14:tracePt t="13079" x="4727575" y="3870325"/>
          <p14:tracePt t="13096" x="4775200" y="3870325"/>
          <p14:tracePt t="13113" x="4799013" y="3870325"/>
          <p14:tracePt t="13129" x="4810125" y="3870325"/>
          <p14:tracePt t="13190" x="4822825" y="3870325"/>
          <p14:tracePt t="13310" x="4833938" y="3870325"/>
          <p14:tracePt t="13366" x="4846638" y="3870325"/>
          <p14:tracePt t="13374" x="4857750" y="3870325"/>
          <p14:tracePt t="13502" x="4870450" y="3870325"/>
          <p14:tracePt t="13558" x="4870450" y="3881438"/>
          <p14:tracePt t="13662" x="4881563" y="3881438"/>
          <p14:tracePt t="13702" x="4881563" y="3894138"/>
          <p14:tracePt t="13790" x="4894263" y="3894138"/>
          <p14:tracePt t="14110" x="4905375" y="3894138"/>
          <p14:tracePt t="14174" x="4905375" y="3905250"/>
          <p14:tracePt t="15022" x="4918075" y="3905250"/>
          <p14:tracePt t="15414" x="4929188" y="3905250"/>
          <p14:tracePt t="15422" x="4941888" y="3905250"/>
          <p14:tracePt t="15430" x="4965700" y="3905250"/>
          <p14:tracePt t="15438" x="5013325" y="3905250"/>
          <p14:tracePt t="15453" x="5095875" y="3905250"/>
          <p14:tracePt t="15470" x="5238750" y="3905250"/>
          <p14:tracePt t="15471" x="5286375" y="3905250"/>
          <p14:tracePt t="15486" x="5394325" y="3917950"/>
          <p14:tracePt t="15503" x="5489575" y="3917950"/>
          <p14:tracePt t="15520" x="5561013" y="3917950"/>
          <p14:tracePt t="15537" x="5619750" y="3917950"/>
          <p14:tracePt t="15553" x="5643563" y="3917950"/>
          <p14:tracePt t="15570" x="5667375" y="3917950"/>
          <p14:tracePt t="15587" x="5738813" y="3917950"/>
          <p14:tracePt t="15604" x="5822950" y="3917950"/>
          <p14:tracePt t="15620" x="5881688" y="3917950"/>
          <p14:tracePt t="15637" x="5929313" y="3905250"/>
          <p14:tracePt t="15654" x="5953125" y="3894138"/>
          <p14:tracePt t="15670" x="6013450" y="3870325"/>
          <p14:tracePt t="15687" x="6072188" y="3857625"/>
          <p14:tracePt t="15704" x="6119813" y="3846513"/>
          <p14:tracePt t="15720" x="6167438" y="3846513"/>
          <p14:tracePt t="15737" x="6180138" y="3846513"/>
          <p14:tracePt t="15754" x="6191250" y="3846513"/>
          <p14:tracePt t="15771" x="6203950" y="3833813"/>
          <p14:tracePt t="15787" x="6227763" y="3833813"/>
          <p14:tracePt t="16126" x="6238875" y="3833813"/>
          <p14:tracePt t="16182" x="6251575" y="3822700"/>
          <p14:tracePt t="16270" x="6262688" y="3822700"/>
          <p14:tracePt t="16326" x="6275388" y="3822700"/>
          <p14:tracePt t="29494" x="6286500" y="3846513"/>
          <p14:tracePt t="29502" x="6334125" y="4000500"/>
          <p14:tracePt t="29512" x="6370638" y="4095750"/>
          <p14:tracePt t="29529" x="6453188" y="4370388"/>
          <p14:tracePt t="29546" x="6500813" y="4524375"/>
          <p14:tracePt t="29562" x="6537325" y="4643438"/>
          <p14:tracePt t="29579" x="6537325" y="4703763"/>
          <p14:tracePt t="59655" x="6524625" y="4703763"/>
          <p14:tracePt t="59671" x="6465888" y="4679950"/>
          <p14:tracePt t="59679" x="6418263" y="4667250"/>
          <p14:tracePt t="59687" x="6405563" y="4691063"/>
          <p14:tracePt t="59704" x="6405563" y="4738688"/>
        </p14:tracePtLst>
      </p14:laserTraceLst>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chemeClr val="accent3">
                    <a:lumMod val="75000"/>
                  </a:schemeClr>
                </a:solidFill>
              </a:rPr>
              <a:t>What are the Benefits of Telehealth?</a:t>
            </a:r>
            <a:r>
              <a:rPr lang="en-US" sz="2800" dirty="0">
                <a:solidFill>
                  <a:schemeClr val="accent3">
                    <a:lumMod val="75000"/>
                  </a:schemeClr>
                </a:solidFill>
              </a:rPr>
              <a:t> </a:t>
            </a:r>
          </a:p>
        </p:txBody>
      </p:sp>
      <p:sp>
        <p:nvSpPr>
          <p:cNvPr id="3" name="Content Placeholder 2"/>
          <p:cNvSpPr>
            <a:spLocks noGrp="1"/>
          </p:cNvSpPr>
          <p:nvPr>
            <p:ph idx="1"/>
          </p:nvPr>
        </p:nvSpPr>
        <p:spPr>
          <a:xfrm>
            <a:off x="2589212" y="1904999"/>
            <a:ext cx="8915400" cy="4595933"/>
          </a:xfrm>
        </p:spPr>
        <p:txBody>
          <a:bodyPr>
            <a:normAutofit/>
          </a:bodyPr>
          <a:lstStyle/>
          <a:p>
            <a:pPr>
              <a:lnSpc>
                <a:spcPct val="160000"/>
              </a:lnSpc>
            </a:pPr>
            <a:r>
              <a:rPr lang="en-US" sz="2000" b="1" dirty="0"/>
              <a:t>Although</a:t>
            </a:r>
            <a:r>
              <a:rPr lang="en-US" sz="2000" dirty="0"/>
              <a:t> </a:t>
            </a:r>
            <a:r>
              <a:rPr lang="en-US" sz="2000" i="1" dirty="0"/>
              <a:t>equitable access </a:t>
            </a:r>
            <a:r>
              <a:rPr lang="en-US" sz="2000" dirty="0"/>
              <a:t>to </a:t>
            </a:r>
            <a:r>
              <a:rPr lang="en-US" sz="2000" b="1" dirty="0"/>
              <a:t>healthcare</a:t>
            </a:r>
            <a:r>
              <a:rPr lang="en-US" sz="2000" dirty="0"/>
              <a:t> services has been the </a:t>
            </a:r>
            <a:r>
              <a:rPr lang="en-US" sz="2000" b="1" dirty="0"/>
              <a:t>primary</a:t>
            </a:r>
            <a:r>
              <a:rPr lang="en-US" sz="2000" dirty="0"/>
              <a:t> driver of </a:t>
            </a:r>
            <a:r>
              <a:rPr lang="en-US" sz="2000" b="1" dirty="0"/>
              <a:t>telehealth</a:t>
            </a:r>
            <a:r>
              <a:rPr lang="en-US" sz="2000" dirty="0"/>
              <a:t>, evidence suggests that </a:t>
            </a:r>
            <a:r>
              <a:rPr lang="en-US" sz="2000" b="1" i="1" dirty="0"/>
              <a:t>technology enabled services may actually enhance the quality of care provided</a:t>
            </a:r>
            <a:r>
              <a:rPr lang="en-US" sz="2000" dirty="0"/>
              <a:t> </a:t>
            </a:r>
            <a:r>
              <a:rPr lang="en-US" sz="1200" dirty="0"/>
              <a:t>(McCue, Fairman, &amp; </a:t>
            </a:r>
            <a:r>
              <a:rPr lang="en-US" sz="1200" dirty="0" err="1"/>
              <a:t>Pramuka</a:t>
            </a:r>
            <a:r>
              <a:rPr lang="en-US" sz="1200" dirty="0"/>
              <a:t>, 2010; Winters &amp; Winters, 2004)</a:t>
            </a:r>
            <a:endParaRPr lang="en-US" sz="1500" dirty="0"/>
          </a:p>
          <a:p>
            <a:pPr>
              <a:lnSpc>
                <a:spcPct val="160000"/>
              </a:lnSpc>
            </a:pPr>
            <a:r>
              <a:rPr lang="en-US" sz="2000" b="1" dirty="0"/>
              <a:t>Through</a:t>
            </a:r>
            <a:r>
              <a:rPr lang="en-US" sz="2000" dirty="0"/>
              <a:t> </a:t>
            </a:r>
            <a:r>
              <a:rPr lang="en-US" sz="2000" i="1" dirty="0"/>
              <a:t>this method of service delivery</a:t>
            </a:r>
            <a:r>
              <a:rPr lang="en-US" sz="2000" dirty="0"/>
              <a:t>, it is possible to </a:t>
            </a:r>
            <a:r>
              <a:rPr lang="en-US" sz="2000" b="1" dirty="0"/>
              <a:t>optimize</a:t>
            </a:r>
            <a:r>
              <a:rPr lang="en-US" sz="2000" dirty="0"/>
              <a:t> the </a:t>
            </a:r>
            <a:r>
              <a:rPr lang="en-US" sz="2000" b="1" dirty="0"/>
              <a:t>timing, intensity, and sequencing of intervention </a:t>
            </a:r>
            <a:r>
              <a:rPr lang="en-US" sz="2000" dirty="0"/>
              <a:t>leading to </a:t>
            </a:r>
            <a:r>
              <a:rPr lang="en-US" sz="2000" i="1" dirty="0"/>
              <a:t>a greater functional outcome for the client</a:t>
            </a:r>
            <a:r>
              <a:rPr lang="en-US" sz="2000" dirty="0"/>
              <a:t> </a:t>
            </a:r>
            <a:r>
              <a:rPr lang="en-US" sz="1200" dirty="0"/>
              <a:t>(Winters &amp; Winters, 2004) </a:t>
            </a:r>
            <a:br>
              <a:rPr lang="en-US" sz="1200" dirty="0"/>
            </a:br>
            <a:br>
              <a:rPr lang="en-US" sz="2000" dirty="0"/>
            </a:br>
            <a:endParaRPr lang="en-US" sz="2000" dirty="0"/>
          </a:p>
        </p:txBody>
      </p:sp>
      <p:sp>
        <p:nvSpPr>
          <p:cNvPr id="5" name="Slide Number Placeholder 4"/>
          <p:cNvSpPr>
            <a:spLocks noGrp="1"/>
          </p:cNvSpPr>
          <p:nvPr>
            <p:ph type="sldNum" sz="quarter" idx="12"/>
          </p:nvPr>
        </p:nvSpPr>
        <p:spPr/>
        <p:txBody>
          <a:bodyPr/>
          <a:lstStyle/>
          <a:p>
            <a:fld id="{4710E604-DBBF-409C-B3E3-051AE39C506F}" type="slidenum">
              <a:rPr lang="en-US" smtClean="0"/>
              <a:t>12</a:t>
            </a:fld>
            <a:endParaRPr lang="en-US"/>
          </a:p>
        </p:txBody>
      </p:sp>
      <p:sp>
        <p:nvSpPr>
          <p:cNvPr id="6" name="Footer Placeholder 3"/>
          <p:cNvSpPr>
            <a:spLocks noGrp="1"/>
          </p:cNvSpPr>
          <p:nvPr>
            <p:ph type="ftr" sz="quarter" idx="11"/>
          </p:nvPr>
        </p:nvSpPr>
        <p:spPr>
          <a:xfrm>
            <a:off x="2589212" y="6135808"/>
            <a:ext cx="7619999" cy="365125"/>
          </a:xfrm>
        </p:spPr>
        <p:txBody>
          <a:bodyPr/>
          <a:lstStyle/>
          <a:p>
            <a:r>
              <a:rPr lang="en-US" sz="1100" b="1" dirty="0"/>
              <a:t>Dr. Majid Oryadi-Zanjani, SLP, Associate Professor, SUMS</a:t>
            </a:r>
          </a:p>
        </p:txBody>
      </p:sp>
    </p:spTree>
    <p:extLst>
      <p:ext uri="{BB962C8B-B14F-4D97-AF65-F5344CB8AC3E}">
        <p14:creationId xmlns:p14="http://schemas.microsoft.com/office/powerpoint/2010/main" val="3210950744"/>
      </p:ext>
    </p:extLst>
  </p:cSld>
  <p:clrMapOvr>
    <a:masterClrMapping/>
  </p:clrMapOvr>
  <mc:AlternateContent xmlns:mc="http://schemas.openxmlformats.org/markup-compatibility/2006" xmlns:p14="http://schemas.microsoft.com/office/powerpoint/2010/main">
    <mc:Choice Requires="p14">
      <p:transition spd="slow" p14:dur="2000" advTm="47579"/>
    </mc:Choice>
    <mc:Fallback xmlns="">
      <p:transition spd="slow" advTm="47579"/>
    </mc:Fallback>
  </mc:AlternateContent>
  <p:extLst>
    <p:ext uri="{3A86A75C-4F4B-4683-9AE1-C65F6400EC91}">
      <p14:laserTraceLst xmlns:p14="http://schemas.microsoft.com/office/powerpoint/2010/main">
        <p14:tracePtLst>
          <p14:tracePt t="530" x="8858250" y="4143375"/>
          <p14:tracePt t="644" x="8847138" y="4143375"/>
          <p14:tracePt t="660" x="8823325" y="4143375"/>
          <p14:tracePt t="668" x="8775700" y="4143375"/>
          <p14:tracePt t="676" x="8691563" y="4108450"/>
          <p14:tracePt t="686" x="8524875" y="4060825"/>
          <p14:tracePt t="703" x="8048625" y="3965575"/>
          <p14:tracePt t="719" x="7405688" y="3846513"/>
          <p14:tracePt t="736" x="6823075" y="3714750"/>
          <p14:tracePt t="753" x="6524625" y="3619500"/>
          <p14:tracePt t="770" x="6346825" y="3548063"/>
          <p14:tracePt t="786" x="6262688" y="3500438"/>
          <p14:tracePt t="803" x="6167438" y="3429000"/>
          <p14:tracePt t="820" x="5870575" y="3227388"/>
          <p14:tracePt t="836" x="5608638" y="3108325"/>
          <p14:tracePt t="853" x="5357813" y="3036888"/>
          <p14:tracePt t="870" x="5167313" y="2989263"/>
          <p14:tracePt t="887" x="4965700" y="2952750"/>
          <p14:tracePt t="903" x="4810125" y="2941638"/>
          <p14:tracePt t="920" x="4727575" y="2928938"/>
          <p14:tracePt t="937" x="4667250" y="2917825"/>
          <p14:tracePt t="953" x="4643438" y="2917825"/>
          <p14:tracePt t="970" x="4572000" y="2905125"/>
          <p14:tracePt t="987" x="4524375" y="2905125"/>
          <p14:tracePt t="1052" x="4513263" y="2905125"/>
          <p14:tracePt t="1068" x="4513263" y="2894013"/>
          <p14:tracePt t="1100" x="4500563" y="2894013"/>
          <p14:tracePt t="1132" x="4500563" y="2881313"/>
          <p14:tracePt t="1140" x="4489450" y="2881313"/>
          <p14:tracePt t="1148" x="4489450" y="2870200"/>
          <p14:tracePt t="1156" x="4452938" y="2857500"/>
          <p14:tracePt t="1171" x="4441825" y="2846388"/>
          <p14:tracePt t="1189" x="4429125" y="2846388"/>
          <p14:tracePt t="1204" x="4418013" y="2833688"/>
          <p14:tracePt t="1221" x="4418013" y="2809875"/>
          <p14:tracePt t="1238" x="4418013" y="2798763"/>
          <p14:tracePt t="1254" x="4418013" y="2786063"/>
          <p14:tracePt t="1271" x="4452938" y="2774950"/>
          <p14:tracePt t="1288" x="4548188" y="2751138"/>
          <p14:tracePt t="1305" x="4667250" y="2751138"/>
          <p14:tracePt t="1321" x="4857750" y="2809875"/>
          <p14:tracePt t="1338" x="5084763" y="2881313"/>
          <p14:tracePt t="1355" x="5262563" y="2894013"/>
          <p14:tracePt t="1372" x="5429250" y="2894013"/>
          <p14:tracePt t="1372" x="5548313" y="2857500"/>
          <p14:tracePt t="1389" x="5608638" y="2846388"/>
          <p14:tracePt t="1405" x="5656263" y="2822575"/>
          <p14:tracePt t="1422" x="5667375" y="2809875"/>
          <p14:tracePt t="1444" x="5691188" y="2809875"/>
          <p14:tracePt t="1455" x="5715000" y="2809875"/>
          <p14:tracePt t="1472" x="5786438" y="2798763"/>
          <p14:tracePt t="1489" x="5822950" y="2786063"/>
          <p14:tracePt t="1505" x="5834063" y="2774950"/>
          <p14:tracePt t="1522" x="5846763" y="2762250"/>
          <p14:tracePt t="1564" x="5857875" y="2751138"/>
          <p14:tracePt t="1612" x="5870575" y="2751138"/>
          <p14:tracePt t="1700" x="5881688" y="2751138"/>
          <p14:tracePt t="1708" x="5905500" y="2751138"/>
          <p14:tracePt t="1716" x="6013450" y="2751138"/>
          <p14:tracePt t="1724" x="6156325" y="2751138"/>
          <p14:tracePt t="1739" x="6286500" y="2751138"/>
          <p14:tracePt t="1756" x="6537325" y="2762250"/>
          <p14:tracePt t="1773" x="6762750" y="2738438"/>
          <p14:tracePt t="1789" x="6965950" y="2703513"/>
          <p14:tracePt t="1806" x="7132638" y="2690813"/>
          <p14:tracePt t="1823" x="7227888" y="2690813"/>
          <p14:tracePt t="1839" x="7251700" y="2690813"/>
          <p14:tracePt t="1972" x="7251700" y="2714625"/>
          <p14:tracePt t="1980" x="7251700" y="2751138"/>
          <p14:tracePt t="1990" x="7251700" y="2774950"/>
          <p14:tracePt t="2007" x="7239000" y="2774950"/>
          <p14:tracePt t="2044" x="7227888" y="2774950"/>
          <p14:tracePt t="2132" x="7239000" y="2774950"/>
          <p14:tracePt t="2140" x="7262813" y="2786063"/>
          <p14:tracePt t="2148" x="7275513" y="2798763"/>
          <p14:tracePt t="2157" x="7310438" y="2809875"/>
          <p14:tracePt t="2174" x="7381875" y="2833688"/>
          <p14:tracePt t="2191" x="7489825" y="2894013"/>
          <p14:tracePt t="2207" x="7643813" y="2952750"/>
          <p14:tracePt t="2224" x="7823200" y="2989263"/>
          <p14:tracePt t="2241" x="8001000" y="3013075"/>
          <p14:tracePt t="2257" x="8085138" y="3013075"/>
          <p14:tracePt t="2274" x="8120063" y="3013075"/>
          <p14:tracePt t="2708" x="8120063" y="3024188"/>
          <p14:tracePt t="2716" x="8108950" y="3036888"/>
          <p14:tracePt t="2725" x="8085138" y="3036888"/>
          <p14:tracePt t="2742" x="8072438" y="3036888"/>
          <p14:tracePt t="2759" x="8048625" y="3048000"/>
          <p14:tracePt t="2776" x="8013700" y="3048000"/>
          <p14:tracePt t="2792" x="7966075" y="3060700"/>
          <p14:tracePt t="2809" x="7953375" y="3060700"/>
          <p14:tracePt t="2826" x="7929563" y="3060700"/>
          <p14:tracePt t="2842" x="7905750" y="3060700"/>
          <p14:tracePt t="2859" x="7858125" y="3060700"/>
          <p14:tracePt t="2876" x="7632700" y="3095625"/>
          <p14:tracePt t="2893" x="7405688" y="3095625"/>
          <p14:tracePt t="2909" x="7132638" y="3084513"/>
          <p14:tracePt t="2926" x="6810375" y="3013075"/>
          <p14:tracePt t="2943" x="6596063" y="3000375"/>
          <p14:tracePt t="2960" x="6524625" y="3000375"/>
          <p14:tracePt t="2976" x="6489700" y="3000375"/>
          <p14:tracePt t="6068" x="6500813" y="3000375"/>
          <p14:tracePt t="6084" x="6513513" y="3000375"/>
          <p14:tracePt t="6092" x="6584950" y="3013075"/>
          <p14:tracePt t="6102" x="6751638" y="3060700"/>
          <p14:tracePt t="6119" x="7204075" y="3108325"/>
          <p14:tracePt t="6136" x="7751763" y="3132138"/>
          <p14:tracePt t="6153" x="8286750" y="3132138"/>
          <p14:tracePt t="6169" x="8728075" y="3155950"/>
          <p14:tracePt t="6186" x="8953500" y="3179763"/>
          <p14:tracePt t="6203" x="9037638" y="3190875"/>
          <p14:tracePt t="6219" x="9048750" y="3190875"/>
          <p14:tracePt t="7924" x="8966200" y="3190875"/>
          <p14:tracePt t="7932" x="8775700" y="3190875"/>
          <p14:tracePt t="7941" x="8596313" y="3190875"/>
          <p14:tracePt t="7958" x="7918450" y="3298825"/>
          <p14:tracePt t="7975" x="7215188" y="3394075"/>
          <p14:tracePt t="7991" x="6846888" y="3476625"/>
          <p14:tracePt t="8008" x="6643688" y="3500438"/>
          <p14:tracePt t="8025" x="6548438" y="3536950"/>
          <p14:tracePt t="8042" x="6513513" y="3536950"/>
          <p14:tracePt t="8124" x="6500813" y="3536950"/>
          <p14:tracePt t="8204" x="6477000" y="3536950"/>
          <p14:tracePt t="8212" x="6465888" y="3548063"/>
          <p14:tracePt t="8220" x="6453188" y="3548063"/>
          <p14:tracePt t="8228" x="6429375" y="3548063"/>
          <p14:tracePt t="8242" x="6418263" y="3548063"/>
          <p14:tracePt t="8259" x="6381750" y="3548063"/>
          <p14:tracePt t="9036" x="6370638" y="3548063"/>
          <p14:tracePt t="9044" x="6357938" y="3548063"/>
          <p14:tracePt t="9052" x="6299200" y="3548063"/>
          <p14:tracePt t="9061" x="6180138" y="3548063"/>
          <p14:tracePt t="9078" x="5857875" y="3548063"/>
          <p14:tracePt t="9095" x="5476875" y="3548063"/>
          <p14:tracePt t="9111" x="5191125" y="3548063"/>
          <p14:tracePt t="9128" x="5013325" y="3548063"/>
          <p14:tracePt t="9145" x="4941888" y="3548063"/>
          <p14:tracePt t="9162" x="4929188" y="3548063"/>
          <p14:tracePt t="10444" x="4953000" y="3560763"/>
          <p14:tracePt t="10452" x="4976813" y="3571875"/>
          <p14:tracePt t="10460" x="5013325" y="3571875"/>
          <p14:tracePt t="10468" x="5037138" y="3571875"/>
          <p14:tracePt t="10482" x="5060950" y="3571875"/>
          <p14:tracePt t="10499" x="5095875" y="3584575"/>
          <p14:tracePt t="10516" x="5143500" y="3584575"/>
          <p14:tracePt t="10532" x="5180013" y="3571875"/>
          <p14:tracePt t="10549" x="5191125" y="3571875"/>
          <p14:tracePt t="10566" x="5214938" y="3560763"/>
          <p14:tracePt t="10583" x="5238750" y="3560763"/>
          <p14:tracePt t="10599" x="5286375" y="3560763"/>
          <p14:tracePt t="10616" x="5310188" y="3560763"/>
          <p14:tracePt t="10633" x="5334000" y="3560763"/>
          <p14:tracePt t="11164" x="5334000" y="3571875"/>
          <p14:tracePt t="11172" x="5322888" y="3571875"/>
          <p14:tracePt t="11184" x="5286375" y="3571875"/>
          <p14:tracePt t="11201" x="5180013" y="3571875"/>
          <p14:tracePt t="11218" x="5013325" y="3571875"/>
          <p14:tracePt t="11235" x="4810125" y="3571875"/>
          <p14:tracePt t="11251" x="4703763" y="3571875"/>
          <p14:tracePt t="11268" x="4608513" y="3571875"/>
          <p14:tracePt t="11285" x="4608513" y="3560763"/>
          <p14:tracePt t="11301" x="4595813" y="3560763"/>
          <p14:tracePt t="11318" x="4584700" y="3560763"/>
          <p14:tracePt t="11335" x="4572000" y="3560763"/>
          <p14:tracePt t="11351" x="4548188" y="3560763"/>
          <p14:tracePt t="11532" x="4560888" y="3560763"/>
          <p14:tracePt t="11556" x="4572000" y="3560763"/>
          <p14:tracePt t="11596" x="4584700" y="3560763"/>
          <p14:tracePt t="11652" x="4584700" y="3548063"/>
          <p14:tracePt t="11732" x="4595813" y="3548063"/>
          <p14:tracePt t="11740" x="4608513" y="3548063"/>
          <p14:tracePt t="11756" x="4619625" y="3548063"/>
          <p14:tracePt t="11764" x="4619625" y="3536950"/>
          <p14:tracePt t="11844" x="4632325" y="3536950"/>
          <p14:tracePt t="11876" x="4643438" y="3536950"/>
          <p14:tracePt t="11900" x="4656138" y="3536950"/>
          <p14:tracePt t="11948" x="4667250" y="3536950"/>
          <p14:tracePt t="12004" x="4679950" y="3536950"/>
          <p14:tracePt t="12188" x="4691063" y="3536950"/>
          <p14:tracePt t="12204" x="4703763" y="3536950"/>
          <p14:tracePt t="12212" x="4714875" y="3536950"/>
          <p14:tracePt t="12221" x="4727575" y="3536950"/>
          <p14:tracePt t="12238" x="4751388" y="3536950"/>
          <p14:tracePt t="12254" x="4775200" y="3536950"/>
          <p14:tracePt t="12271" x="4799013" y="3536950"/>
          <p14:tracePt t="12288" x="4810125" y="3536950"/>
          <p14:tracePt t="12304" x="4822825" y="3536950"/>
          <p14:tracePt t="12332" x="4833938" y="3536950"/>
          <p14:tracePt t="13396" x="4846638" y="3536950"/>
          <p14:tracePt t="13596" x="4857750" y="3536950"/>
          <p14:tracePt t="13612" x="4870450" y="3536950"/>
          <p14:tracePt t="13620" x="4894263" y="3536950"/>
          <p14:tracePt t="13628" x="4941888" y="3536950"/>
          <p14:tracePt t="13642" x="5048250" y="3536950"/>
          <p14:tracePt t="13659" x="5286375" y="3560763"/>
          <p14:tracePt t="13675" x="5632450" y="3608388"/>
          <p14:tracePt t="13692" x="6024563" y="3619500"/>
          <p14:tracePt t="13709" x="6119813" y="3584575"/>
          <p14:tracePt t="13725" x="6132513" y="3571875"/>
          <p14:tracePt t="13742" x="6132513" y="3560763"/>
          <p14:tracePt t="13759" x="6108700" y="3548063"/>
          <p14:tracePt t="14020" x="6119813" y="3548063"/>
          <p14:tracePt t="14028" x="6132513" y="3560763"/>
          <p14:tracePt t="14036" x="6143625" y="3560763"/>
          <p14:tracePt t="14044" x="6156325" y="3560763"/>
          <p14:tracePt t="14060" x="6180138" y="3560763"/>
          <p14:tracePt t="14076" x="6203950" y="3560763"/>
          <p14:tracePt t="14093" x="6215063" y="3560763"/>
          <p14:tracePt t="14156" x="6227763" y="3560763"/>
          <p14:tracePt t="14188" x="6238875" y="3560763"/>
          <p14:tracePt t="14196" x="6238875" y="3571875"/>
          <p14:tracePt t="14204" x="6251575" y="3584575"/>
          <p14:tracePt t="14220" x="6262688" y="3584575"/>
          <p14:tracePt t="14228" x="6275388" y="3595688"/>
          <p14:tracePt t="14316" x="6286500" y="3595688"/>
          <p14:tracePt t="14324" x="6286500" y="3608388"/>
          <p14:tracePt t="14332" x="6299200" y="3608388"/>
          <p14:tracePt t="14348" x="6310313" y="3619500"/>
          <p14:tracePt t="14361" x="6310313" y="3632200"/>
          <p14:tracePt t="14396" x="6323013" y="3632200"/>
          <p14:tracePt t="14404" x="6346825" y="3632200"/>
          <p14:tracePt t="14412" x="6429375" y="3643313"/>
          <p14:tracePt t="14428" x="6596063" y="3656013"/>
          <p14:tracePt t="14444" x="6846888" y="3667125"/>
          <p14:tracePt t="14461" x="6965950" y="3667125"/>
          <p14:tracePt t="14478" x="7096125" y="3656013"/>
          <p14:tracePt t="14494" x="7204075" y="3632200"/>
          <p14:tracePt t="14511" x="7262813" y="3632200"/>
          <p14:tracePt t="14528" x="7310438" y="3619500"/>
          <p14:tracePt t="14544" x="7323138" y="3619500"/>
          <p14:tracePt t="15052" x="7334250" y="3619500"/>
          <p14:tracePt t="15188" x="7346950" y="3619500"/>
          <p14:tracePt t="16340" x="7358063" y="3619500"/>
          <p14:tracePt t="16348" x="7394575" y="3619500"/>
          <p14:tracePt t="16356" x="7500938" y="3632200"/>
          <p14:tracePt t="16367" x="7643813" y="3632200"/>
          <p14:tracePt t="16383" x="8120063" y="3643313"/>
          <p14:tracePt t="16400" x="8656638" y="3643313"/>
          <p14:tracePt t="16417" x="9072563" y="3643313"/>
          <p14:tracePt t="16434" x="9286875" y="3619500"/>
          <p14:tracePt t="16450" x="9358313" y="3608388"/>
          <p14:tracePt t="16500" x="9334500" y="3608388"/>
          <p14:tracePt t="16508" x="9275763" y="3608388"/>
          <p14:tracePt t="16517" x="9251950" y="3608388"/>
          <p14:tracePt t="16534" x="9239250" y="3619500"/>
          <p14:tracePt t="16740" x="9239250" y="3632200"/>
          <p14:tracePt t="16756" x="9228138" y="3632200"/>
          <p14:tracePt t="16764" x="9228138" y="3656013"/>
          <p14:tracePt t="16772" x="9215438" y="3656013"/>
          <p14:tracePt t="16785" x="9215438" y="3667125"/>
          <p14:tracePt t="16804" x="9215438" y="3679825"/>
          <p14:tracePt t="16820" x="9204325" y="3679825"/>
          <p14:tracePt t="16835" x="9204325" y="3690938"/>
          <p14:tracePt t="16852" x="9191625" y="3703638"/>
          <p14:tracePt t="16852" x="9191625" y="3714750"/>
          <p14:tracePt t="16924" x="9180513" y="3714750"/>
          <p14:tracePt t="16932" x="9180513" y="3727450"/>
          <p14:tracePt t="16940" x="9180513" y="3738563"/>
          <p14:tracePt t="16956" x="9167813" y="3738563"/>
          <p14:tracePt t="16968" x="9167813" y="3751263"/>
          <p14:tracePt t="17676" x="9180513" y="3751263"/>
          <p14:tracePt t="20148" x="9191625" y="3751263"/>
          <p14:tracePt t="21500" x="9156700" y="3751263"/>
          <p14:tracePt t="21508" x="9072563" y="3762375"/>
          <p14:tracePt t="21516" x="8977313" y="3786188"/>
          <p14:tracePt t="21532" x="8620125" y="3857625"/>
          <p14:tracePt t="21549" x="7989888" y="3965575"/>
          <p14:tracePt t="21566" x="7239000" y="4108450"/>
          <p14:tracePt t="21582" x="6251575" y="4381500"/>
          <p14:tracePt t="21599" x="5381625" y="4679950"/>
          <p14:tracePt t="21616" x="4333875" y="5119688"/>
          <p14:tracePt t="21633" x="3751263" y="5357813"/>
          <p14:tracePt t="21649" x="3560763" y="5429250"/>
          <p14:tracePt t="21666" x="3524250" y="5441950"/>
          <p14:tracePt t="21812" x="3536950" y="5441950"/>
          <p14:tracePt t="21892" x="3548063" y="5441950"/>
          <p14:tracePt t="21908" x="3571875" y="5441950"/>
          <p14:tracePt t="21916" x="3608388" y="5441950"/>
          <p14:tracePt t="21924" x="3679825" y="5429250"/>
          <p14:tracePt t="21934" x="3751263" y="5405438"/>
          <p14:tracePt t="21950" x="3952875" y="5357813"/>
          <p14:tracePt t="21967" x="4156075" y="5310188"/>
          <p14:tracePt t="21984" x="4322763" y="5262563"/>
          <p14:tracePt t="22000" x="4500563" y="5203825"/>
          <p14:tracePt t="22017" x="4656138" y="5156200"/>
          <p14:tracePt t="22034" x="4751388" y="5132388"/>
          <p14:tracePt t="22051" x="4786313" y="5108575"/>
          <p14:tracePt t="22067" x="4810125" y="5108575"/>
          <p14:tracePt t="22084" x="4833938" y="5084763"/>
          <p14:tracePt t="22101" x="4846638" y="5084763"/>
          <p14:tracePt t="22117" x="4857750" y="5084763"/>
          <p14:tracePt t="22134" x="4894263" y="5072063"/>
          <p14:tracePt t="22151" x="4929188" y="5060950"/>
          <p14:tracePt t="22168" x="4965700" y="5048250"/>
          <p14:tracePt t="22184" x="4976813" y="5037138"/>
          <p14:tracePt t="22201" x="5024438" y="5024438"/>
          <p14:tracePt t="22218" x="5072063" y="5000625"/>
          <p14:tracePt t="22234" x="5132388" y="4976813"/>
          <p14:tracePt t="22251" x="5203825" y="4953000"/>
          <p14:tracePt t="22268" x="5275263" y="4929188"/>
          <p14:tracePt t="22285" x="5299075" y="4918075"/>
          <p14:tracePt t="22301" x="5322888" y="4918075"/>
          <p14:tracePt t="22318" x="5334000" y="4918075"/>
          <p14:tracePt t="22335" x="5394325" y="4918075"/>
          <p14:tracePt t="22351" x="5476875" y="4918075"/>
          <p14:tracePt t="22369" x="5608638" y="4894263"/>
          <p14:tracePt t="22385" x="5703888" y="4870450"/>
          <p14:tracePt t="22402" x="5738813" y="4870450"/>
          <p14:tracePt t="22418" x="5751513" y="4870450"/>
          <p14:tracePt t="22435" x="5751513" y="4857750"/>
          <p14:tracePt t="22460" x="5751513" y="4846638"/>
          <p14:tracePt t="22469" x="5762625" y="4846638"/>
          <p14:tracePt t="22485" x="5775325" y="4846638"/>
          <p14:tracePt t="22502" x="5786438" y="4846638"/>
          <p14:tracePt t="22519" x="5799138" y="4833938"/>
          <p14:tracePt t="22535" x="5822950" y="4833938"/>
          <p14:tracePt t="22972" x="5799138" y="4833938"/>
          <p14:tracePt t="22980" x="5703888" y="4786313"/>
          <p14:tracePt t="22988" x="5227638" y="4465638"/>
          <p14:tracePt t="23003" x="4227513" y="3952875"/>
          <p14:tracePt t="23020" x="250825" y="2251075"/>
          <p14:tracePt t="23037" x="0" y="1976438"/>
          <p14:tracePt t="23054" x="0" y="1524000"/>
          <p14:tracePt t="23070" x="0" y="1012825"/>
          <p14:tracePt t="23087" x="0" y="560388"/>
          <p14:tracePt t="23104" x="84138" y="309563"/>
          <p14:tracePt t="24000" x="2238375" y="6286500"/>
          <p14:tracePt t="24008" x="2286000" y="6262688"/>
          <p14:tracePt t="24016" x="2333625" y="6251575"/>
          <p14:tracePt t="24024" x="2381250" y="6238875"/>
          <p14:tracePt t="24038" x="2489200" y="6227763"/>
          <p14:tracePt t="24055" x="2727325" y="6167438"/>
          <p14:tracePt t="24072" x="3048000" y="6072188"/>
          <p14:tracePt t="24072" x="3179763" y="6024563"/>
          <p14:tracePt t="24088" x="3417888" y="5905500"/>
          <p14:tracePt t="24105" x="3643313" y="5799138"/>
          <p14:tracePt t="24122" x="3857625" y="5738813"/>
          <p14:tracePt t="24138" x="4108450" y="5667375"/>
          <p14:tracePt t="24155" x="4513263" y="5595938"/>
          <p14:tracePt t="24172" x="4799013" y="5584825"/>
          <p14:tracePt t="24188" x="5060950" y="5524500"/>
          <p14:tracePt t="24205" x="5203825" y="5476875"/>
          <p14:tracePt t="24222" x="5251450" y="5429250"/>
          <p14:tracePt t="24239" x="5251450" y="5418138"/>
          <p14:tracePt t="24255" x="5227638" y="5381625"/>
          <p14:tracePt t="24272" x="5191125" y="5334000"/>
          <p14:tracePt t="24289" x="5191125" y="5322888"/>
          <p14:tracePt t="24305" x="5191125" y="5310188"/>
          <p14:tracePt t="24424" x="5180013" y="5310188"/>
          <p14:tracePt t="24448" x="5156200" y="5299075"/>
          <p14:tracePt t="24464" x="5167313" y="5286375"/>
          <p14:tracePt t="24473" x="5214938" y="5262563"/>
          <p14:tracePt t="24480" x="5238750" y="5238750"/>
          <p14:tracePt t="24489" x="5238750" y="5227638"/>
          <p14:tracePt t="24506" x="5251450" y="5167313"/>
          <p14:tracePt t="24523" x="5251450" y="5108575"/>
          <p14:tracePt t="24539" x="5251450" y="5072063"/>
          <p14:tracePt t="24556" x="5262563" y="5037138"/>
          <p14:tracePt t="24573" x="5346700" y="4989513"/>
          <p14:tracePt t="24590" x="5524500" y="4941888"/>
          <p14:tracePt t="24606" x="5751513" y="4905375"/>
          <p14:tracePt t="24623" x="6084888" y="4881563"/>
          <p14:tracePt t="24640" x="6465888" y="4833938"/>
          <p14:tracePt t="24657" x="6584950" y="4822825"/>
          <p14:tracePt t="24673" x="6596063" y="4810125"/>
          <p14:tracePt t="24712" x="6608763" y="4810125"/>
          <p14:tracePt t="24728" x="6680200" y="4810125"/>
          <p14:tracePt t="24736" x="6942138" y="4894263"/>
          <p14:tracePt t="24744" x="7262813" y="4965700"/>
          <p14:tracePt t="24757" x="7823200" y="5084763"/>
          <p14:tracePt t="24774" x="8262938" y="5095875"/>
          <p14:tracePt t="24790" x="8323263" y="5084763"/>
          <p14:tracePt t="24807" x="8286750" y="5084763"/>
          <p14:tracePt t="24824" x="8275638" y="5060950"/>
          <p14:tracePt t="24856" x="8286750" y="5048250"/>
          <p14:tracePt t="24864" x="8310563" y="5037138"/>
          <p14:tracePt t="24880" x="8323263" y="5037138"/>
          <p14:tracePt t="24896" x="8323263" y="5024438"/>
          <p14:tracePt t="24907" x="8323263" y="5013325"/>
          <p14:tracePt t="24924" x="8323263" y="4953000"/>
          <p14:tracePt t="24941" x="8323263" y="4929188"/>
          <p14:tracePt t="24957" x="8334375" y="4870450"/>
          <p14:tracePt t="24974" x="8347075" y="4799013"/>
          <p14:tracePt t="25192" x="8347075" y="4786313"/>
          <p14:tracePt t="25208" x="8334375" y="4762500"/>
          <p14:tracePt t="25216" x="8323263" y="4751388"/>
          <p14:tracePt t="25225" x="8286750" y="4727575"/>
          <p14:tracePt t="25242" x="8251825" y="4727575"/>
          <p14:tracePt t="25258" x="8191500" y="4727575"/>
          <p14:tracePt t="25275" x="8156575" y="4738688"/>
          <p14:tracePt t="25292" x="8085138" y="4786313"/>
          <p14:tracePt t="25308" x="7942263" y="4822825"/>
          <p14:tracePt t="25325" x="7762875" y="4857750"/>
          <p14:tracePt t="25342" x="7585075" y="4870450"/>
          <p14:tracePt t="25359" x="7370763" y="4894263"/>
          <p14:tracePt t="25375" x="7119938" y="4918075"/>
          <p14:tracePt t="25392" x="6715125" y="4918075"/>
          <p14:tracePt t="25409" x="6500813" y="4929188"/>
          <p14:tracePt t="25426" x="6370638" y="4929188"/>
          <p14:tracePt t="25442" x="6299200" y="4929188"/>
          <p14:tracePt t="25459" x="6275388" y="4929188"/>
          <p14:tracePt t="25476" x="6262688" y="4929188"/>
          <p14:tracePt t="25712" x="6286500" y="4905375"/>
          <p14:tracePt t="25720" x="6310313" y="4881563"/>
          <p14:tracePt t="25728" x="6370638" y="4846638"/>
          <p14:tracePt t="25743" x="6405563" y="4822825"/>
          <p14:tracePt t="25760" x="6513513" y="4751388"/>
          <p14:tracePt t="25777" x="6561138" y="4703763"/>
          <p14:tracePt t="25793" x="6596063" y="4656138"/>
          <p14:tracePt t="25810" x="6619875" y="4632325"/>
          <p14:tracePt t="25827" x="6619875" y="4619625"/>
          <p14:tracePt t="25920" x="6632575" y="4619625"/>
          <p14:tracePt t="25936" x="6643688" y="4619625"/>
          <p14:tracePt t="25945" x="6656388" y="4619625"/>
          <p14:tracePt t="25952" x="6667500" y="4619625"/>
          <p14:tracePt t="25961" x="6680200" y="4619625"/>
          <p14:tracePt t="25977" x="6762750" y="4619625"/>
          <p14:tracePt t="25994" x="6929438" y="4608513"/>
          <p14:tracePt t="26011" x="7072313" y="4595813"/>
          <p14:tracePt t="26027" x="7204075" y="4572000"/>
          <p14:tracePt t="26044" x="7299325" y="4560888"/>
          <p14:tracePt t="26061" x="7381875" y="4537075"/>
          <p14:tracePt t="26077" x="7442200" y="4537075"/>
          <p14:tracePt t="26094" x="7500938" y="4537075"/>
          <p14:tracePt t="26111" x="7620000" y="4560888"/>
          <p14:tracePt t="26128" x="7870825" y="4595813"/>
          <p14:tracePt t="26128" x="8048625" y="4608513"/>
          <p14:tracePt t="26144" x="8286750" y="4619625"/>
          <p14:tracePt t="26161" x="8394700" y="4619625"/>
          <p14:tracePt t="26178" x="8453438" y="4608513"/>
          <p14:tracePt t="26195" x="8477250" y="4595813"/>
          <p14:tracePt t="26211" x="8524875" y="4572000"/>
          <p14:tracePt t="26228" x="8632825" y="4548188"/>
          <p14:tracePt t="26245" x="8870950" y="4548188"/>
          <p14:tracePt t="26261" x="9120188" y="4572000"/>
          <p14:tracePt t="26278" x="9275763" y="4572000"/>
          <p14:tracePt t="26295" x="9323388" y="4572000"/>
          <p14:tracePt t="26312" x="9347200" y="4572000"/>
          <p14:tracePt t="26328" x="9429750" y="4560888"/>
          <p14:tracePt t="26345" x="9572625" y="4560888"/>
          <p14:tracePt t="26362" x="9739313" y="4560888"/>
          <p14:tracePt t="26378" x="9847263" y="4560888"/>
          <p14:tracePt t="26395" x="9871075" y="4560888"/>
          <p14:tracePt t="26412" x="9882188" y="4560888"/>
          <p14:tracePt t="26428" x="9894888" y="4560888"/>
          <p14:tracePt t="26445" x="9906000" y="4560888"/>
          <p14:tracePt t="26462" x="9977438" y="4560888"/>
          <p14:tracePt t="26479" x="10001250" y="4548188"/>
          <p14:tracePt t="26495" x="10025063" y="4548188"/>
          <p14:tracePt t="26792" x="10013950" y="4548188"/>
          <p14:tracePt t="26801" x="10001250" y="4548188"/>
          <p14:tracePt t="26808" x="9977438" y="4548188"/>
          <p14:tracePt t="26816" x="9918700" y="4548188"/>
          <p14:tracePt t="26830" x="9823450" y="4548188"/>
          <p14:tracePt t="26846" x="9501188" y="4572000"/>
          <p14:tracePt t="26863" x="8691563" y="4632325"/>
          <p14:tracePt t="26881" x="6762750" y="4727575"/>
          <p14:tracePt t="26897" x="5834063" y="4857750"/>
          <p14:tracePt t="26913" x="5405438" y="4894263"/>
          <p14:tracePt t="26930" x="5203825" y="4894263"/>
          <p14:tracePt t="26947" x="5167313" y="4894263"/>
          <p14:tracePt t="26976" x="5156200" y="4894263"/>
          <p14:tracePt t="26992" x="5143500" y="4894263"/>
          <p14:tracePt t="27000" x="5108575" y="4894263"/>
          <p14:tracePt t="27014" x="5072063" y="4894263"/>
          <p14:tracePt t="27030" x="4929188" y="4894263"/>
          <p14:tracePt t="27047" x="4738688" y="4881563"/>
          <p14:tracePt t="27064" x="4500563" y="4881563"/>
          <p14:tracePt t="27064" x="4405313" y="4881563"/>
          <p14:tracePt t="27081" x="4275138" y="4881563"/>
          <p14:tracePt t="27097" x="4132263" y="4918075"/>
          <p14:tracePt t="27114" x="4024313" y="4929188"/>
          <p14:tracePt t="27131" x="3976688" y="4953000"/>
          <p14:tracePt t="27147" x="3965575" y="4965700"/>
          <p14:tracePt t="27168" x="3952875" y="4965700"/>
          <p14:tracePt t="27181" x="3941763" y="4965700"/>
          <p14:tracePt t="27198" x="3917950" y="4965700"/>
          <p14:tracePt t="27214" x="3846513" y="4965700"/>
          <p14:tracePt t="27231" x="3775075" y="4965700"/>
          <p14:tracePt t="27248" x="3727450" y="4965700"/>
          <p14:tracePt t="27264" x="3690938" y="4965700"/>
          <p14:tracePt t="27281" x="3643313" y="4976813"/>
          <p14:tracePt t="27298" x="3595688" y="4989513"/>
          <p14:tracePt t="27314" x="3560763" y="4989513"/>
          <p14:tracePt t="27331" x="3548063" y="4989513"/>
          <p14:tracePt t="27392" x="3524250" y="4989513"/>
          <p14:tracePt t="27400" x="3513138" y="4989513"/>
          <p14:tracePt t="27408" x="3500438" y="4989513"/>
          <p14:tracePt t="27424" x="3489325" y="4989513"/>
          <p14:tracePt t="27441" x="3476625" y="4976813"/>
          <p14:tracePt t="27448" x="3465513" y="4976813"/>
          <p14:tracePt t="27608" x="3465513" y="4965700"/>
          <p14:tracePt t="27624" x="3465513" y="4953000"/>
          <p14:tracePt t="27736" x="3465513" y="4941888"/>
          <p14:tracePt t="28016" x="3465513" y="4929188"/>
          <p14:tracePt t="28024" x="3476625" y="4929188"/>
          <p14:tracePt t="28048" x="3489325" y="4918075"/>
          <p14:tracePt t="28056" x="3513138" y="4918075"/>
          <p14:tracePt t="28067" x="3524250" y="4905375"/>
          <p14:tracePt t="28084" x="3584575" y="4905375"/>
          <p14:tracePt t="28100" x="3667125" y="4894263"/>
          <p14:tracePt t="28117" x="3775075" y="4870450"/>
          <p14:tracePt t="28134" x="3822700" y="4870450"/>
          <p14:tracePt t="28151" x="3833813" y="4870450"/>
          <p14:tracePt t="28200" x="3857625" y="4870450"/>
          <p14:tracePt t="28208" x="3881438" y="4857750"/>
          <p14:tracePt t="28217" x="3894138" y="4857750"/>
          <p14:tracePt t="28235" x="3905250" y="4857750"/>
          <p14:tracePt t="28280" x="3917950" y="4857750"/>
          <p14:tracePt t="28288" x="3952875" y="4857750"/>
          <p14:tracePt t="28296" x="4000500" y="4881563"/>
          <p14:tracePt t="28304" x="4060825" y="4905375"/>
          <p14:tracePt t="28318" x="4132263" y="4929188"/>
          <p14:tracePt t="28334" x="4227513" y="4929188"/>
          <p14:tracePt t="28351" x="4286250" y="4929188"/>
          <p14:tracePt t="28368" x="4310063" y="4929188"/>
          <p14:tracePt t="28368" x="4333875" y="4929188"/>
          <p14:tracePt t="28385" x="4346575" y="4929188"/>
          <p14:tracePt t="28401" x="4357688" y="4929188"/>
          <p14:tracePt t="28418" x="4370388" y="4918075"/>
          <p14:tracePt t="29416" x="4370388" y="4905375"/>
          <p14:tracePt t="29424" x="4381500" y="4905375"/>
          <p14:tracePt t="29440" x="4381500" y="4894263"/>
          <p14:tracePt t="29448" x="4394200" y="4894263"/>
          <p14:tracePt t="29496" x="4405313" y="4894263"/>
          <p14:tracePt t="29504" x="4405313" y="4881563"/>
          <p14:tracePt t="29640" x="4405313" y="4870450"/>
          <p14:tracePt t="29992" x="4405313" y="4857750"/>
          <p14:tracePt t="30152" x="4418013" y="4846638"/>
          <p14:tracePt t="30168" x="4452938" y="4846638"/>
          <p14:tracePt t="30176" x="4500563" y="4846638"/>
          <p14:tracePt t="30184" x="4560888" y="4846638"/>
          <p14:tracePt t="30192" x="4619625" y="4857750"/>
          <p14:tracePt t="30207" x="4703763" y="4870450"/>
          <p14:tracePt t="30223" x="4905375" y="4881563"/>
          <p14:tracePt t="30241" x="5227638" y="4881563"/>
          <p14:tracePt t="30257" x="5489575" y="4881563"/>
          <p14:tracePt t="30274" x="5751513" y="4881563"/>
          <p14:tracePt t="30290" x="5976938" y="4881563"/>
          <p14:tracePt t="30307" x="6061075" y="4857750"/>
          <p14:tracePt t="30568" x="6072188" y="4857750"/>
          <p14:tracePt t="30584" x="6084888" y="4857750"/>
          <p14:tracePt t="30592" x="6096000" y="4857750"/>
          <p14:tracePt t="30609" x="6108700" y="4857750"/>
          <p14:tracePt t="30624" x="6119813" y="4846638"/>
          <p14:tracePt t="30641" x="6132513" y="4846638"/>
          <p14:tracePt t="30816" x="6119813" y="4846638"/>
          <p14:tracePt t="30832" x="6108700" y="4846638"/>
          <p14:tracePt t="30848" x="6096000" y="4846638"/>
          <p14:tracePt t="30856" x="6084888" y="4846638"/>
          <p14:tracePt t="30872" x="6072188" y="4846638"/>
          <p14:tracePt t="31184" x="6096000" y="4846638"/>
          <p14:tracePt t="31193" x="6143625" y="4846638"/>
          <p14:tracePt t="31201" x="6215063" y="4833938"/>
          <p14:tracePt t="31210" x="6275388" y="4822825"/>
          <p14:tracePt t="31226" x="6405563" y="4822825"/>
          <p14:tracePt t="31243" x="6537325" y="4822825"/>
          <p14:tracePt t="31260" x="6691313" y="4857750"/>
          <p14:tracePt t="31277" x="6823075" y="4881563"/>
          <p14:tracePt t="31293" x="6905625" y="4894263"/>
          <p14:tracePt t="31310" x="6953250" y="4894263"/>
          <p14:tracePt t="31327" x="6989763" y="4894263"/>
          <p14:tracePt t="31343" x="7000875" y="4894263"/>
          <p14:tracePt t="31368" x="7013575" y="4894263"/>
          <p14:tracePt t="31377" x="7024688" y="4894263"/>
          <p14:tracePt t="31394" x="7061200" y="4894263"/>
          <p14:tracePt t="31411" x="7096125" y="4881563"/>
          <p14:tracePt t="31427" x="7143750" y="4881563"/>
          <p14:tracePt t="31444" x="7227888" y="4881563"/>
          <p14:tracePt t="31460" x="7370763" y="4905375"/>
          <p14:tracePt t="31477" x="7489825" y="4929188"/>
          <p14:tracePt t="31494" x="7632700" y="4941888"/>
          <p14:tracePt t="31511" x="7727950" y="4941888"/>
          <p14:tracePt t="31527" x="7810500" y="4941888"/>
          <p14:tracePt t="31544" x="7918450" y="4929188"/>
          <p14:tracePt t="31561" x="7966075" y="4918075"/>
          <p14:tracePt t="31577" x="8013700" y="4929188"/>
          <p14:tracePt t="31594" x="8024813" y="4929188"/>
          <p14:tracePt t="31611" x="8061325" y="4929188"/>
          <p14:tracePt t="31628" x="8085138" y="4929188"/>
          <p14:tracePt t="31644" x="8108950" y="4929188"/>
          <p14:tracePt t="31661" x="8120063" y="4929188"/>
          <p14:tracePt t="31872" x="8132763" y="4929188"/>
          <p14:tracePt t="32552" x="8132763" y="4918075"/>
          <p14:tracePt t="32576" x="8132763" y="4905375"/>
          <p14:tracePt t="33728" x="8143875" y="4905375"/>
          <p14:tracePt t="34408" x="8143875" y="4894263"/>
          <p14:tracePt t="34512" x="8143875" y="4881563"/>
          <p14:tracePt t="36569" x="8156575" y="4881563"/>
          <p14:tracePt t="36584" x="8191500" y="4929188"/>
          <p14:tracePt t="36592" x="8251825" y="4976813"/>
          <p14:tracePt t="36600" x="8323263" y="5013325"/>
          <p14:tracePt t="36609" x="8418513" y="5037138"/>
          <p14:tracePt t="36626" x="8501063" y="5060950"/>
          <p14:tracePt t="36643" x="8548688" y="5060950"/>
          <p14:tracePt t="36659" x="8561388" y="5060950"/>
          <p14:tracePt t="36676" x="8585200" y="5060950"/>
          <p14:tracePt t="36693" x="8596313" y="5060950"/>
          <p14:tracePt t="36710" x="8596313" y="5048250"/>
          <p14:tracePt t="36726" x="8609013" y="5048250"/>
          <p14:tracePt t="37056" x="8609013" y="5037138"/>
          <p14:tracePt t="37064" x="8643938" y="5024438"/>
          <p14:tracePt t="37072" x="8691563" y="5013325"/>
          <p14:tracePt t="37080" x="8775700" y="4976813"/>
          <p14:tracePt t="37094" x="8882063" y="4941888"/>
          <p14:tracePt t="37111" x="9085263" y="4929188"/>
          <p14:tracePt t="37128" x="9299575" y="4894263"/>
          <p14:tracePt t="37144" x="9739313" y="4846638"/>
          <p14:tracePt t="37161" x="9953625" y="4918075"/>
          <p14:tracePt t="37178" x="10072688" y="4953000"/>
          <p14:tracePt t="37194" x="10096500" y="4976813"/>
          <p14:tracePt t="37256" x="10096500" y="4989513"/>
          <p14:tracePt t="37264" x="10096500" y="5000625"/>
          <p14:tracePt t="37281" x="10096500" y="5013325"/>
          <p14:tracePt t="37288" x="10096500" y="5024438"/>
          <p14:tracePt t="37297" x="10096500" y="5037138"/>
          <p14:tracePt t="37441" x="10085388" y="5037138"/>
          <p14:tracePt t="37456" x="10072688" y="5037138"/>
          <p14:tracePt t="37464" x="10061575" y="5037138"/>
          <p14:tracePt t="37472" x="10037763" y="5037138"/>
          <p14:tracePt t="37481" x="10001250" y="5037138"/>
          <p14:tracePt t="37495" x="9942513" y="5037138"/>
          <p14:tracePt t="37512" x="9585325" y="4989513"/>
          <p14:tracePt t="37529" x="9013825" y="4894263"/>
          <p14:tracePt t="37545" x="8096250" y="4810125"/>
          <p14:tracePt t="37562" x="6608763" y="4822825"/>
          <p14:tracePt t="37579" x="5762625" y="4881563"/>
          <p14:tracePt t="37596" x="5238750" y="5013325"/>
          <p14:tracePt t="37612" x="4929188" y="5095875"/>
          <p14:tracePt t="37629" x="4775200" y="5132388"/>
          <p14:tracePt t="37646" x="4703763" y="5132388"/>
          <p14:tracePt t="37662" x="4632325" y="5156200"/>
          <p14:tracePt t="37679" x="4560888" y="5167313"/>
          <p14:tracePt t="37696" x="4500563" y="5191125"/>
          <p14:tracePt t="37696" x="4441825" y="5203825"/>
          <p14:tracePt t="37713" x="4370388" y="5214938"/>
          <p14:tracePt t="37729" x="4286250" y="5214938"/>
          <p14:tracePt t="37746" x="4203700" y="5214938"/>
          <p14:tracePt t="37763" x="4156075" y="5227638"/>
          <p14:tracePt t="37780" x="4119563" y="5238750"/>
          <p14:tracePt t="37796" x="4084638" y="5251450"/>
          <p14:tracePt t="37813" x="4060825" y="5262563"/>
          <p14:tracePt t="37830" x="3976688" y="5275263"/>
          <p14:tracePt t="37846" x="3857625" y="5310188"/>
          <p14:tracePt t="37863" x="3714750" y="5334000"/>
          <p14:tracePt t="37880" x="3679825" y="5357813"/>
          <p14:tracePt t="37881" x="3667125" y="5357813"/>
          <p14:tracePt t="37952" x="3667125" y="5370513"/>
          <p14:tracePt t="37961" x="3667125" y="5381625"/>
          <p14:tracePt t="37968" x="3667125" y="5394325"/>
          <p14:tracePt t="37980" x="3667125" y="5405438"/>
          <p14:tracePt t="37997" x="3690938" y="5418138"/>
          <p14:tracePt t="38014" x="3703638" y="5441950"/>
          <p14:tracePt t="38030" x="3727450" y="5453063"/>
          <p14:tracePt t="38047" x="3751263" y="5465763"/>
          <p14:tracePt t="38064" x="3798888" y="5476875"/>
          <p14:tracePt t="38064" x="3822700" y="5489575"/>
          <p14:tracePt t="38081" x="3857625" y="5500688"/>
          <p14:tracePt t="38097" x="3894138" y="5513388"/>
          <p14:tracePt t="38114" x="3941763" y="5524500"/>
          <p14:tracePt t="38131" x="3989388" y="5524500"/>
          <p14:tracePt t="38147" x="4000500" y="5524500"/>
          <p14:tracePt t="40064" x="4013200" y="5524500"/>
          <p14:tracePt t="40081" x="4024313" y="5524500"/>
          <p14:tracePt t="40096" x="4048125" y="5524500"/>
          <p14:tracePt t="40633" x="4060825" y="5524500"/>
          <p14:tracePt t="41921" x="4060825" y="5513388"/>
          <p14:tracePt t="45464" x="4060825" y="5476875"/>
          <p14:tracePt t="45473" x="4060825" y="5346700"/>
          <p14:tracePt t="45481" x="3965575" y="5037138"/>
          <p14:tracePt t="45488" x="3822700" y="4632325"/>
          <p14:tracePt t="45503" x="3548063" y="3989388"/>
          <p14:tracePt t="45520" x="2905125" y="2667000"/>
          <p14:tracePt t="45536" x="1941513" y="1036638"/>
          <p14:tracePt t="45553" x="1703388" y="619125"/>
          <p14:tracePt t="45570" x="1643063" y="452438"/>
          <p14:tracePt t="45586" x="1619250" y="333375"/>
          <p14:tracePt t="45603" x="1619250" y="285750"/>
          <p14:tracePt t="45620" x="1608138" y="261938"/>
          <p14:tracePt t="45637" x="1571625" y="238125"/>
          <p14:tracePt t="45653" x="1536700" y="227013"/>
          <p14:tracePt t="45670" x="1524000" y="214313"/>
          <p14:tracePt t="45687" x="1500188" y="203200"/>
          <p14:tracePt t="45704" x="1441450" y="203200"/>
          <p14:tracePt t="45721" x="1214438" y="155575"/>
          <p14:tracePt t="45737" x="1071563" y="119063"/>
          <p14:tracePt t="45754" x="1023938" y="95250"/>
          <p14:tracePt t="45771" x="1012825" y="36513"/>
        </p14:tracePtLst>
      </p14:laserTraceLst>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chemeClr val="accent3">
                    <a:lumMod val="75000"/>
                  </a:schemeClr>
                </a:solidFill>
              </a:rPr>
              <a:t>What are the Benefits of Telehealth?</a:t>
            </a:r>
            <a:r>
              <a:rPr lang="en-US" sz="2800" dirty="0">
                <a:solidFill>
                  <a:schemeClr val="accent3">
                    <a:lumMod val="75000"/>
                  </a:schemeClr>
                </a:solidFill>
              </a:rPr>
              <a:t> </a:t>
            </a:r>
          </a:p>
        </p:txBody>
      </p:sp>
      <p:sp>
        <p:nvSpPr>
          <p:cNvPr id="3" name="Content Placeholder 2"/>
          <p:cNvSpPr>
            <a:spLocks noGrp="1"/>
          </p:cNvSpPr>
          <p:nvPr>
            <p:ph idx="1"/>
          </p:nvPr>
        </p:nvSpPr>
        <p:spPr/>
        <p:txBody>
          <a:bodyPr>
            <a:normAutofit/>
          </a:bodyPr>
          <a:lstStyle/>
          <a:p>
            <a:pPr>
              <a:lnSpc>
                <a:spcPct val="200000"/>
              </a:lnSpc>
            </a:pPr>
            <a:r>
              <a:rPr lang="en-US" sz="2000" b="1" dirty="0"/>
              <a:t>Technology-based intervention </a:t>
            </a:r>
            <a:r>
              <a:rPr lang="en-US" sz="2000" dirty="0"/>
              <a:t>has </a:t>
            </a:r>
            <a:r>
              <a:rPr lang="en-US" sz="2000" i="1" dirty="0"/>
              <a:t>greater capacity </a:t>
            </a:r>
            <a:r>
              <a:rPr lang="en-US" sz="2000" dirty="0"/>
              <a:t>to support </a:t>
            </a:r>
            <a:r>
              <a:rPr lang="en-US" sz="2000" b="1" dirty="0"/>
              <a:t>evidence-based practice</a:t>
            </a:r>
            <a:r>
              <a:rPr lang="en-US" sz="2000" dirty="0"/>
              <a:t>, such as </a:t>
            </a:r>
            <a:r>
              <a:rPr lang="en-US" sz="2000" b="1" i="1" dirty="0"/>
              <a:t>intensive neurorehabilitation protocols </a:t>
            </a:r>
            <a:r>
              <a:rPr lang="en-US" sz="2000" dirty="0"/>
              <a:t>required by people following </a:t>
            </a:r>
            <a:r>
              <a:rPr lang="en-US" sz="2000" b="1" dirty="0"/>
              <a:t>traumatic brain injury, stroke, and Parkinson’s Disease</a:t>
            </a:r>
            <a:r>
              <a:rPr lang="en-US" sz="2000" dirty="0"/>
              <a:t>, due to the ability to interact with a client </a:t>
            </a:r>
            <a:r>
              <a:rPr lang="en-US" sz="2000" b="1" dirty="0"/>
              <a:t>more readily and frequently </a:t>
            </a:r>
            <a:r>
              <a:rPr lang="en-US" sz="1200" dirty="0"/>
              <a:t>(Bach-y-Rita, 2000) </a:t>
            </a:r>
          </a:p>
        </p:txBody>
      </p:sp>
      <p:sp>
        <p:nvSpPr>
          <p:cNvPr id="5" name="Slide Number Placeholder 4"/>
          <p:cNvSpPr>
            <a:spLocks noGrp="1"/>
          </p:cNvSpPr>
          <p:nvPr>
            <p:ph type="sldNum" sz="quarter" idx="12"/>
          </p:nvPr>
        </p:nvSpPr>
        <p:spPr/>
        <p:txBody>
          <a:bodyPr/>
          <a:lstStyle/>
          <a:p>
            <a:fld id="{4710E604-DBBF-409C-B3E3-051AE39C506F}" type="slidenum">
              <a:rPr lang="en-US" smtClean="0"/>
              <a:t>13</a:t>
            </a:fld>
            <a:endParaRPr lang="en-US"/>
          </a:p>
        </p:txBody>
      </p:sp>
      <p:sp>
        <p:nvSpPr>
          <p:cNvPr id="6" name="Footer Placeholder 3"/>
          <p:cNvSpPr>
            <a:spLocks noGrp="1"/>
          </p:cNvSpPr>
          <p:nvPr>
            <p:ph type="ftr" sz="quarter" idx="11"/>
          </p:nvPr>
        </p:nvSpPr>
        <p:spPr>
          <a:xfrm>
            <a:off x="2589212" y="6135808"/>
            <a:ext cx="7619999" cy="365125"/>
          </a:xfrm>
        </p:spPr>
        <p:txBody>
          <a:bodyPr/>
          <a:lstStyle/>
          <a:p>
            <a:r>
              <a:rPr lang="en-US" sz="1100" b="1" dirty="0"/>
              <a:t>Dr. Majid Oryadi-Zanjani, SLP, Associate Professor, SUMS</a:t>
            </a:r>
          </a:p>
        </p:txBody>
      </p:sp>
    </p:spTree>
    <p:extLst>
      <p:ext uri="{BB962C8B-B14F-4D97-AF65-F5344CB8AC3E}">
        <p14:creationId xmlns:p14="http://schemas.microsoft.com/office/powerpoint/2010/main" val="582305163"/>
      </p:ext>
    </p:extLst>
  </p:cSld>
  <p:clrMapOvr>
    <a:masterClrMapping/>
  </p:clrMapOvr>
  <mc:AlternateContent xmlns:mc="http://schemas.openxmlformats.org/markup-compatibility/2006" xmlns:p14="http://schemas.microsoft.com/office/powerpoint/2010/main">
    <mc:Choice Requires="p14">
      <p:transition spd="slow" p14:dur="2000" advTm="48021"/>
    </mc:Choice>
    <mc:Fallback xmlns="">
      <p:transition spd="slow" advTm="48021"/>
    </mc:Fallback>
  </mc:AlternateContent>
  <p:extLst>
    <p:ext uri="{3A86A75C-4F4B-4683-9AE1-C65F6400EC91}">
      <p14:laserTraceLst xmlns:p14="http://schemas.microsoft.com/office/powerpoint/2010/main">
        <p14:tracePtLst>
          <p14:tracePt t="242" x="5680075" y="3952875"/>
          <p14:tracePt t="282" x="5680075" y="3941763"/>
          <p14:tracePt t="298" x="5691188" y="3941763"/>
          <p14:tracePt t="450" x="5680075" y="3941763"/>
          <p14:tracePt t="458" x="5595938" y="3929063"/>
          <p14:tracePt t="465" x="5156200" y="3775075"/>
          <p14:tracePt t="474" x="4738688" y="3560763"/>
          <p14:tracePt t="487" x="4108450" y="3108325"/>
          <p14:tracePt t="503" x="2905125" y="1893888"/>
          <p14:tracePt t="520" x="2262188" y="1000125"/>
          <p14:tracePt t="537" x="2155825" y="690563"/>
          <p14:tracePt t="538" x="2060575" y="560388"/>
          <p14:tracePt t="554" x="1547813" y="190500"/>
          <p14:tracePt t="1343" x="3309938" y="6167438"/>
          <p14:tracePt t="1351" x="3322638" y="6156325"/>
          <p14:tracePt t="1359" x="3333750" y="6156325"/>
          <p14:tracePt t="1370" x="3346450" y="6143625"/>
          <p14:tracePt t="1387" x="3476625" y="6072188"/>
          <p14:tracePt t="1404" x="3714750" y="5976938"/>
          <p14:tracePt t="1421" x="4119563" y="5857875"/>
          <p14:tracePt t="1437" x="4572000" y="5762625"/>
          <p14:tracePt t="1454" x="5095875" y="5619750"/>
          <p14:tracePt t="1471" x="5929313" y="5453063"/>
          <p14:tracePt t="1487" x="6119813" y="5429250"/>
          <p14:tracePt t="1504" x="6167438" y="5418138"/>
          <p14:tracePt t="1521" x="6167438" y="5405438"/>
          <p14:tracePt t="1538" x="6119813" y="5381625"/>
          <p14:tracePt t="1554" x="6024563" y="5357813"/>
          <p14:tracePt t="1571" x="5976938" y="5346700"/>
          <p14:tracePt t="1887" x="5965825" y="5346700"/>
          <p14:tracePt t="1895" x="5965825" y="5334000"/>
          <p14:tracePt t="1905" x="5918200" y="5299075"/>
          <p14:tracePt t="1922" x="5751513" y="5072063"/>
          <p14:tracePt t="1939" x="5513388" y="4738688"/>
          <p14:tracePt t="1955" x="5262563" y="4381500"/>
          <p14:tracePt t="1972" x="5180013" y="4214813"/>
          <p14:tracePt t="1989" x="5143500" y="4119563"/>
          <p14:tracePt t="2005" x="5095875" y="4024313"/>
          <p14:tracePt t="2022" x="5084763" y="3917950"/>
          <p14:tracePt t="2023" x="5060950" y="3881438"/>
          <p14:tracePt t="2039" x="4989513" y="3738563"/>
          <p14:tracePt t="2056" x="4941888" y="3632200"/>
          <p14:tracePt t="2072" x="4918075" y="3584575"/>
          <p14:tracePt t="2089" x="4905375" y="3536950"/>
          <p14:tracePt t="2106" x="4905375" y="3524250"/>
          <p14:tracePt t="2135" x="4905375" y="3513138"/>
          <p14:tracePt t="2151" x="4918075" y="3513138"/>
          <p14:tracePt t="2159" x="4929188" y="3513138"/>
          <p14:tracePt t="2295" x="4929188" y="3500438"/>
          <p14:tracePt t="2311" x="4929188" y="3452813"/>
          <p14:tracePt t="2319" x="4929188" y="3405188"/>
          <p14:tracePt t="2327" x="4929188" y="3370263"/>
          <p14:tracePt t="2340" x="4929188" y="3346450"/>
          <p14:tracePt t="2356" x="4918075" y="3346450"/>
          <p14:tracePt t="2373" x="4905375" y="3346450"/>
          <p14:tracePt t="2535" x="4905375" y="3333750"/>
          <p14:tracePt t="2551" x="4929188" y="3333750"/>
          <p14:tracePt t="2559" x="4953000" y="3322638"/>
          <p14:tracePt t="2567" x="4965700" y="3309938"/>
          <p14:tracePt t="2575" x="4989513" y="3298825"/>
          <p14:tracePt t="2591" x="5013325" y="3298825"/>
          <p14:tracePt t="2655" x="5000625" y="3298825"/>
          <p14:tracePt t="2663" x="5000625" y="3286125"/>
          <p14:tracePt t="2815" x="5024438" y="3275013"/>
          <p14:tracePt t="2823" x="5060950" y="3275013"/>
          <p14:tracePt t="2831" x="5072063" y="3275013"/>
          <p14:tracePt t="2841" x="5072063" y="3262313"/>
          <p14:tracePt t="2858" x="5060950" y="3214688"/>
          <p14:tracePt t="2875" x="5000625" y="3084513"/>
          <p14:tracePt t="2892" x="4965700" y="3036888"/>
          <p14:tracePt t="2908" x="4941888" y="3013075"/>
          <p14:tracePt t="2925" x="4929188" y="2989263"/>
          <p14:tracePt t="2942" x="4918075" y="2976563"/>
          <p14:tracePt t="2959" x="4905375" y="2976563"/>
          <p14:tracePt t="2975" x="4846638" y="2941638"/>
          <p14:tracePt t="2992" x="4775200" y="2917825"/>
          <p14:tracePt t="3008" x="4703763" y="2905125"/>
          <p14:tracePt t="3025" x="4608513" y="2870200"/>
          <p14:tracePt t="3042" x="4513263" y="2822575"/>
          <p14:tracePt t="3059" x="4381500" y="2798763"/>
          <p14:tracePt t="3075" x="4238625" y="2774950"/>
          <p14:tracePt t="3092" x="4191000" y="2774950"/>
          <p14:tracePt t="3109" x="4179888" y="2774950"/>
          <p14:tracePt t="3231" x="4167188" y="2774950"/>
          <p14:tracePt t="3239" x="4156075" y="2774950"/>
          <p14:tracePt t="3255" x="4143375" y="2774950"/>
          <p14:tracePt t="3263" x="4119563" y="2774950"/>
          <p14:tracePt t="3276" x="4108450" y="2786063"/>
          <p14:tracePt t="3293" x="4048125" y="2809875"/>
          <p14:tracePt t="3309" x="4000500" y="2846388"/>
          <p14:tracePt t="3326" x="3976688" y="2846388"/>
          <p14:tracePt t="3343" x="3965575" y="2857500"/>
          <p14:tracePt t="3535" x="3989388" y="2881313"/>
          <p14:tracePt t="3543" x="4024313" y="2894013"/>
          <p14:tracePt t="3551" x="4060825" y="2894013"/>
          <p14:tracePt t="3560" x="4095750" y="2905125"/>
          <p14:tracePt t="3577" x="4191000" y="2917825"/>
          <p14:tracePt t="3594" x="4286250" y="2941638"/>
          <p14:tracePt t="3610" x="4381500" y="2952750"/>
          <p14:tracePt t="3627" x="4513263" y="2976563"/>
          <p14:tracePt t="3644" x="4691063" y="2989263"/>
          <p14:tracePt t="3660" x="4846638" y="3000375"/>
          <p14:tracePt t="3677" x="4941888" y="3000375"/>
          <p14:tracePt t="3694" x="4953000" y="3000375"/>
          <p14:tracePt t="3711" x="4965700" y="3000375"/>
          <p14:tracePt t="3735" x="4976813" y="3000375"/>
          <p14:tracePt t="3744" x="5013325" y="3000375"/>
          <p14:tracePt t="3761" x="5072063" y="3000375"/>
          <p14:tracePt t="3777" x="5132388" y="3000375"/>
          <p14:tracePt t="3794" x="5167313" y="3000375"/>
          <p14:tracePt t="3811" x="5214938" y="3000375"/>
          <p14:tracePt t="3828" x="5310188" y="2989263"/>
          <p14:tracePt t="3844" x="5441950" y="2976563"/>
          <p14:tracePt t="3861" x="5548313" y="2952750"/>
          <p14:tracePt t="3878" x="5572125" y="2952750"/>
          <p14:tracePt t="4071" x="5561013" y="2952750"/>
          <p14:tracePt t="4079" x="5489575" y="2952750"/>
          <p14:tracePt t="4087" x="5405438" y="2941638"/>
          <p14:tracePt t="4095" x="5286375" y="2928938"/>
          <p14:tracePt t="4112" x="5060950" y="2905125"/>
          <p14:tracePt t="4129" x="4881563" y="2905125"/>
          <p14:tracePt t="4145" x="4775200" y="2894013"/>
          <p14:tracePt t="4162" x="4738688" y="2894013"/>
          <p14:tracePt t="4223" x="4738688" y="2881313"/>
          <p14:tracePt t="4239" x="4727575" y="2881313"/>
          <p14:tracePt t="4255" x="4714875" y="2881313"/>
          <p14:tracePt t="4271" x="4703763" y="2881313"/>
          <p14:tracePt t="4279" x="4691063" y="2881313"/>
          <p14:tracePt t="4287" x="4667250" y="2881313"/>
          <p14:tracePt t="4296" x="4643438" y="2881313"/>
          <p14:tracePt t="4312" x="4537075" y="2870200"/>
          <p14:tracePt t="4329" x="4346575" y="2857500"/>
          <p14:tracePt t="4346" x="4143375" y="2833688"/>
          <p14:tracePt t="4363" x="3976688" y="2833688"/>
          <p14:tracePt t="4379" x="3929063" y="2833688"/>
          <p14:tracePt t="4439" x="3917950" y="2833688"/>
          <p14:tracePt t="4559" x="3905250" y="2833688"/>
          <p14:tracePt t="4583" x="3894138" y="2833688"/>
          <p14:tracePt t="4623" x="3881438" y="2833688"/>
          <p14:tracePt t="5159" x="3894138" y="2833688"/>
          <p14:tracePt t="5167" x="3905250" y="2833688"/>
          <p14:tracePt t="5207" x="3917950" y="2833688"/>
          <p14:tracePt t="5383" x="3929063" y="2833688"/>
          <p14:tracePt t="5399" x="3941763" y="2833688"/>
          <p14:tracePt t="5887" x="3952875" y="2833688"/>
          <p14:tracePt t="5911" x="3952875" y="2846388"/>
          <p14:tracePt t="5919" x="3965575" y="2846388"/>
          <p14:tracePt t="6119" x="3976688" y="2846388"/>
          <p14:tracePt t="6383" x="3989388" y="2846388"/>
          <p14:tracePt t="6399" x="4000500" y="2846388"/>
          <p14:tracePt t="6407" x="4013200" y="2857500"/>
          <p14:tracePt t="6419" x="4037013" y="2857500"/>
          <p14:tracePt t="6435" x="4108450" y="2881313"/>
          <p14:tracePt t="6452" x="4179888" y="2881313"/>
          <p14:tracePt t="6469" x="4251325" y="2881313"/>
          <p14:tracePt t="6486" x="4310063" y="2881313"/>
          <p14:tracePt t="6503" x="4357688" y="2881313"/>
          <p14:tracePt t="6519" x="4429125" y="2881313"/>
          <p14:tracePt t="6536" x="4560888" y="2881313"/>
          <p14:tracePt t="6552" x="4786313" y="2917825"/>
          <p14:tracePt t="6569" x="5000625" y="2928938"/>
          <p14:tracePt t="6586" x="5132388" y="2928938"/>
          <p14:tracePt t="6603" x="5167313" y="2928938"/>
          <p14:tracePt t="6751" x="5167313" y="2941638"/>
          <p14:tracePt t="7023" x="5180013" y="2941638"/>
          <p14:tracePt t="7031" x="5191125" y="2941638"/>
          <p14:tracePt t="7039" x="5214938" y="2941638"/>
          <p14:tracePt t="7054" x="5238750" y="2941638"/>
          <p14:tracePt t="7071" x="5334000" y="2965450"/>
          <p14:tracePt t="7087" x="5357813" y="2965450"/>
          <p14:tracePt t="7104" x="5405438" y="2976563"/>
          <p14:tracePt t="7121" x="5524500" y="2989263"/>
          <p14:tracePt t="7138" x="5775325" y="3060700"/>
          <p14:tracePt t="7154" x="6275388" y="3119438"/>
          <p14:tracePt t="7171" x="6810375" y="3119438"/>
          <p14:tracePt t="7188" x="7167563" y="3132138"/>
          <p14:tracePt t="7205" x="7358063" y="3155950"/>
          <p14:tracePt t="7221" x="7477125" y="3167063"/>
          <p14:tracePt t="7238" x="7596188" y="3179763"/>
          <p14:tracePt t="7255" x="7727950" y="3179763"/>
          <p14:tracePt t="7271" x="7810500" y="3179763"/>
          <p14:tracePt t="7288" x="7881938" y="3179763"/>
          <p14:tracePt t="7305" x="7894638" y="3179763"/>
          <p14:tracePt t="7351" x="7905750" y="3179763"/>
          <p14:tracePt t="7359" x="7918450" y="3179763"/>
          <p14:tracePt t="7375" x="7929563" y="3179763"/>
          <p14:tracePt t="7391" x="7942263" y="3179763"/>
          <p14:tracePt t="7399" x="7942263" y="3167063"/>
          <p14:tracePt t="7423" x="7953375" y="3167063"/>
          <p14:tracePt t="7431" x="7953375" y="3155950"/>
          <p14:tracePt t="7439" x="7966075" y="3155950"/>
          <p14:tracePt t="7607" x="7966075" y="3143250"/>
          <p14:tracePt t="7639" x="7977188" y="3143250"/>
          <p14:tracePt t="7831" x="7977188" y="3132138"/>
          <p14:tracePt t="7879" x="7989888" y="3132138"/>
          <p14:tracePt t="7895" x="8001000" y="3132138"/>
          <p14:tracePt t="7903" x="8001000" y="3119438"/>
          <p14:tracePt t="7919" x="8013700" y="3108325"/>
          <p14:tracePt t="7943" x="8024813" y="3095625"/>
          <p14:tracePt t="7959" x="8037513" y="3095625"/>
          <p14:tracePt t="7967" x="8048625" y="3084513"/>
          <p14:tracePt t="7975" x="8061325" y="3071813"/>
          <p14:tracePt t="7990" x="8072438" y="3071813"/>
          <p14:tracePt t="8007" x="8072438" y="3060700"/>
          <p14:tracePt t="9743" x="8061325" y="3060700"/>
          <p14:tracePt t="9759" x="8048625" y="3060700"/>
          <p14:tracePt t="9775" x="8024813" y="3060700"/>
          <p14:tracePt t="9783" x="7953375" y="3060700"/>
          <p14:tracePt t="9796" x="7894638" y="3060700"/>
          <p14:tracePt t="9812" x="7727950" y="3060700"/>
          <p14:tracePt t="9829" x="7596188" y="3060700"/>
          <p14:tracePt t="9846" x="7429500" y="3060700"/>
          <p14:tracePt t="9863" x="7119938" y="3060700"/>
          <p14:tracePt t="9879" x="6858000" y="3060700"/>
          <p14:tracePt t="9896" x="6596063" y="3071813"/>
          <p14:tracePt t="9913" x="6394450" y="3071813"/>
          <p14:tracePt t="9929" x="6227763" y="3071813"/>
          <p14:tracePt t="9946" x="6096000" y="3060700"/>
          <p14:tracePt t="9963" x="6048375" y="3060700"/>
          <p14:tracePt t="9980" x="6000750" y="3071813"/>
          <p14:tracePt t="9996" x="5942013" y="3095625"/>
          <p14:tracePt t="10013" x="5810250" y="3155950"/>
          <p14:tracePt t="10030" x="5643563" y="3214688"/>
          <p14:tracePt t="10047" x="5381625" y="3251200"/>
          <p14:tracePt t="10063" x="5262563" y="3275013"/>
          <p14:tracePt t="10080" x="5143500" y="3298825"/>
          <p14:tracePt t="10097" x="5024438" y="3346450"/>
          <p14:tracePt t="10113" x="4941888" y="3381375"/>
          <p14:tracePt t="10130" x="4894263" y="3405188"/>
          <p14:tracePt t="10147" x="4857750" y="3417888"/>
          <p14:tracePt t="10163" x="4799013" y="3441700"/>
          <p14:tracePt t="10180" x="4714875" y="3465513"/>
          <p14:tracePt t="10197" x="4632325" y="3513138"/>
          <p14:tracePt t="10213" x="4584700" y="3536950"/>
          <p14:tracePt t="10231" x="4548188" y="3548063"/>
          <p14:tracePt t="10287" x="4537075" y="3548063"/>
          <p14:tracePt t="10295" x="4537075" y="3560763"/>
          <p14:tracePt t="10303" x="4524375" y="3560763"/>
          <p14:tracePt t="10319" x="4513263" y="3560763"/>
          <p14:tracePt t="10331" x="4500563" y="3560763"/>
          <p14:tracePt t="10347" x="4500563" y="3571875"/>
          <p14:tracePt t="10364" x="4489450" y="3571875"/>
          <p14:tracePt t="10383" x="4476750" y="3571875"/>
          <p14:tracePt t="10398" x="4476750" y="3584575"/>
          <p14:tracePt t="10414" x="4465638" y="3584575"/>
          <p14:tracePt t="10415" x="4452938" y="3584575"/>
          <p14:tracePt t="10759" x="4441825" y="3584575"/>
          <p14:tracePt t="10999" x="4429125" y="3584575"/>
          <p14:tracePt t="11031" x="4418013" y="3584575"/>
          <p14:tracePt t="11047" x="4418013" y="3571875"/>
          <p14:tracePt t="11967" x="4429125" y="3571875"/>
          <p14:tracePt t="11975" x="4452938" y="3571875"/>
          <p14:tracePt t="11986" x="4476750" y="3571875"/>
          <p14:tracePt t="12002" x="4500563" y="3571875"/>
          <p14:tracePt t="12019" x="4572000" y="3571875"/>
          <p14:tracePt t="12036" x="4667250" y="3571875"/>
          <p14:tracePt t="12052" x="4762500" y="3571875"/>
          <p14:tracePt t="12069" x="4846638" y="3571875"/>
          <p14:tracePt t="12086" x="4905375" y="3571875"/>
          <p14:tracePt t="12103" x="5060950" y="3571875"/>
          <p14:tracePt t="12119" x="5203825" y="3584575"/>
          <p14:tracePt t="12136" x="5275263" y="3595688"/>
          <p14:tracePt t="12153" x="5357813" y="3595688"/>
          <p14:tracePt t="12169" x="5453063" y="3584575"/>
          <p14:tracePt t="12186" x="5524500" y="3584575"/>
          <p14:tracePt t="12203" x="5595938" y="3584575"/>
          <p14:tracePt t="12220" x="5643563" y="3584575"/>
          <p14:tracePt t="12236" x="5680075" y="3584575"/>
          <p14:tracePt t="12253" x="5715000" y="3608388"/>
          <p14:tracePt t="12270" x="5775325" y="3632200"/>
          <p14:tracePt t="12287" x="5905500" y="3656013"/>
          <p14:tracePt t="12303" x="5965825" y="3667125"/>
          <p14:tracePt t="12320" x="5989638" y="3679825"/>
          <p14:tracePt t="12337" x="6013450" y="3679825"/>
          <p14:tracePt t="12353" x="6024563" y="3679825"/>
          <p14:tracePt t="12370" x="6037263" y="3679825"/>
          <p14:tracePt t="12387" x="6048375" y="3679825"/>
          <p14:tracePt t="12407" x="6061075" y="3679825"/>
          <p14:tracePt t="13703" x="6072188" y="3679825"/>
          <p14:tracePt t="13719" x="6084888" y="3679825"/>
          <p14:tracePt t="13727" x="6096000" y="3679825"/>
          <p14:tracePt t="13975" x="6108700" y="3679825"/>
          <p14:tracePt t="14031" x="6119813" y="3679825"/>
          <p14:tracePt t="14071" x="6132513" y="3679825"/>
          <p14:tracePt t="14399" x="6143625" y="3679825"/>
          <p14:tracePt t="14415" x="6156325" y="3679825"/>
          <p14:tracePt t="14423" x="6167438" y="3679825"/>
          <p14:tracePt t="14431" x="6203950" y="3690938"/>
          <p14:tracePt t="14443" x="6275388" y="3703638"/>
          <p14:tracePt t="14460" x="6572250" y="3775075"/>
          <p14:tracePt t="14476" x="7013575" y="3822700"/>
          <p14:tracePt t="14493" x="7275513" y="3833813"/>
          <p14:tracePt t="14510" x="7524750" y="3751263"/>
          <p14:tracePt t="14527" x="7727950" y="3703638"/>
          <p14:tracePt t="14543" x="7799388" y="3690938"/>
          <p14:tracePt t="14560" x="7929563" y="3690938"/>
          <p14:tracePt t="14577" x="8132763" y="3679825"/>
          <p14:tracePt t="14593" x="8275638" y="3738563"/>
          <p14:tracePt t="14610" x="8370888" y="3822700"/>
          <p14:tracePt t="14627" x="8418513" y="3846513"/>
          <p14:tracePt t="14647" x="8429625" y="3846513"/>
          <p14:tracePt t="14660" x="8429625" y="3857625"/>
          <p14:tracePt t="14677" x="8429625" y="3870325"/>
          <p14:tracePt t="14694" x="8489950" y="3905250"/>
          <p14:tracePt t="14711" x="8643938" y="3965575"/>
          <p14:tracePt t="14727" x="8715375" y="3976688"/>
          <p14:tracePt t="14744" x="8786813" y="3976688"/>
          <p14:tracePt t="14761" x="8858250" y="3976688"/>
          <p14:tracePt t="14777" x="8905875" y="3976688"/>
          <p14:tracePt t="14794" x="8929688" y="3965575"/>
          <p14:tracePt t="14815" x="8942388" y="3965575"/>
          <p14:tracePt t="14831" x="8942388" y="3952875"/>
          <p14:tracePt t="14879" x="8942388" y="3941763"/>
          <p14:tracePt t="14895" x="8942388" y="3929063"/>
          <p14:tracePt t="14911" x="8942388" y="3917950"/>
          <p14:tracePt t="14943" x="8942388" y="3905250"/>
          <p14:tracePt t="14967" x="8942388" y="3894138"/>
          <p14:tracePt t="14975" x="8942388" y="3881438"/>
          <p14:tracePt t="14991" x="8942388" y="3870325"/>
          <p14:tracePt t="15007" x="8942388" y="3857625"/>
          <p14:tracePt t="15023" x="8942388" y="3833813"/>
          <p14:tracePt t="15031" x="8953500" y="3810000"/>
          <p14:tracePt t="15045" x="8966200" y="3775075"/>
          <p14:tracePt t="15062" x="8977313" y="3714750"/>
          <p14:tracePt t="15078" x="8977313" y="3643313"/>
          <p14:tracePt t="15079" x="8977313" y="3619500"/>
          <p14:tracePt t="15095" x="8977313" y="3595688"/>
          <p14:tracePt t="15112" x="8977313" y="3584575"/>
          <p14:tracePt t="15255" x="8966200" y="3584575"/>
          <p14:tracePt t="15263" x="8953500" y="3571875"/>
          <p14:tracePt t="15271" x="8929688" y="3560763"/>
          <p14:tracePt t="15279" x="8905875" y="3548063"/>
          <p14:tracePt t="15296" x="8799513" y="3500438"/>
          <p14:tracePt t="15312" x="8691563" y="3489325"/>
          <p14:tracePt t="15329" x="8489950" y="3452813"/>
          <p14:tracePt t="15346" x="8215313" y="3429000"/>
          <p14:tracePt t="15362" x="7953375" y="3405188"/>
          <p14:tracePt t="15379" x="7858125" y="3405188"/>
          <p14:tracePt t="15447" x="7847013" y="3405188"/>
          <p14:tracePt t="15455" x="7834313" y="3405188"/>
          <p14:tracePt t="15463" x="7810500" y="3405188"/>
          <p14:tracePt t="15479" x="7727950" y="3405188"/>
          <p14:tracePt t="15496" x="7643813" y="3417888"/>
          <p14:tracePt t="15513" x="7561263" y="3441700"/>
          <p14:tracePt t="15530" x="7500938" y="3441700"/>
          <p14:tracePt t="15546" x="7442200" y="3465513"/>
          <p14:tracePt t="15563" x="7394575" y="3476625"/>
          <p14:tracePt t="15580" x="7334250" y="3476625"/>
          <p14:tracePt t="15596" x="7299325" y="3476625"/>
          <p14:tracePt t="15613" x="7251700" y="3500438"/>
          <p14:tracePt t="15630" x="7180263" y="3513138"/>
          <p14:tracePt t="15647" x="7013575" y="3560763"/>
          <p14:tracePt t="15663" x="6905625" y="3584575"/>
          <p14:tracePt t="15680" x="6846888" y="3584575"/>
          <p14:tracePt t="15697" x="6810375" y="3584575"/>
          <p14:tracePt t="15714" x="6775450" y="3595688"/>
          <p14:tracePt t="15730" x="6762750" y="3595688"/>
          <p14:tracePt t="15747" x="6751638" y="3595688"/>
          <p14:tracePt t="15764" x="6738938" y="3595688"/>
          <p14:tracePt t="15780" x="6715125" y="3595688"/>
          <p14:tracePt t="15797" x="6691313" y="3595688"/>
          <p14:tracePt t="15815" x="6680200" y="3595688"/>
          <p14:tracePt t="15879" x="6667500" y="3595688"/>
          <p14:tracePt t="15951" x="6704013" y="3584575"/>
          <p14:tracePt t="15959" x="6715125" y="3584575"/>
          <p14:tracePt t="15967" x="6751638" y="3584575"/>
          <p14:tracePt t="15981" x="6762750" y="3584575"/>
          <p14:tracePt t="15998" x="6786563" y="3571875"/>
          <p14:tracePt t="16015" x="6823075" y="3560763"/>
          <p14:tracePt t="16031" x="6846888" y="3560763"/>
          <p14:tracePt t="16048" x="6870700" y="3560763"/>
          <p14:tracePt t="16065" x="6894513" y="3560763"/>
          <p14:tracePt t="16081" x="6905625" y="3560763"/>
          <p14:tracePt t="16098" x="6942138" y="3560763"/>
          <p14:tracePt t="16115" x="6989763" y="3560763"/>
          <p14:tracePt t="16131" x="7024688" y="3548063"/>
          <p14:tracePt t="16148" x="7072313" y="3548063"/>
          <p14:tracePt t="16165" x="7096125" y="3536950"/>
          <p14:tracePt t="16182" x="7108825" y="3536950"/>
          <p14:tracePt t="16495" x="7096125" y="3536950"/>
          <p14:tracePt t="16503" x="7085013" y="3536950"/>
          <p14:tracePt t="17039" x="7096125" y="3536950"/>
          <p14:tracePt t="17063" x="7108825" y="3536950"/>
          <p14:tracePt t="17183" x="7119938" y="3536950"/>
          <p14:tracePt t="17191" x="7132638" y="3536950"/>
          <p14:tracePt t="17207" x="7143750" y="3536950"/>
          <p14:tracePt t="17218" x="7167563" y="3536950"/>
          <p14:tracePt t="17235" x="7204075" y="3536950"/>
          <p14:tracePt t="17252" x="7262813" y="3536950"/>
          <p14:tracePt t="17268" x="7323138" y="3536950"/>
          <p14:tracePt t="17285" x="7370763" y="3536950"/>
          <p14:tracePt t="17302" x="7394575" y="3524250"/>
          <p14:tracePt t="17319" x="7429500" y="3513138"/>
          <p14:tracePt t="17335" x="7442200" y="3513138"/>
          <p14:tracePt t="17352" x="7453313" y="3513138"/>
          <p14:tracePt t="18063" x="7466013" y="3513138"/>
          <p14:tracePt t="22015" x="7477125" y="3513138"/>
          <p14:tracePt t="22231" x="7477125" y="3500438"/>
          <p14:tracePt t="22279" x="7489825" y="3500438"/>
          <p14:tracePt t="22863" x="7477125" y="3500438"/>
          <p14:tracePt t="22871" x="7429500" y="3513138"/>
          <p14:tracePt t="22879" x="7310438" y="3524250"/>
          <p14:tracePt t="22887" x="7119938" y="3548063"/>
          <p14:tracePt t="22902" x="6894513" y="3595688"/>
          <p14:tracePt t="22919" x="5703888" y="3846513"/>
          <p14:tracePt t="22935" x="4799013" y="3989388"/>
          <p14:tracePt t="22952" x="4333875" y="4060825"/>
          <p14:tracePt t="22969" x="4179888" y="4084638"/>
          <p14:tracePt t="22999" x="4191000" y="4084638"/>
          <p14:tracePt t="23007" x="4227513" y="4084638"/>
          <p14:tracePt t="23019" x="4238625" y="4084638"/>
          <p14:tracePt t="23036" x="4262438" y="4084638"/>
          <p14:tracePt t="23052" x="4298950" y="4084638"/>
          <p14:tracePt t="23069" x="4322763" y="4071938"/>
          <p14:tracePt t="23086" x="4357688" y="4060825"/>
          <p14:tracePt t="23103" x="4429125" y="4048125"/>
          <p14:tracePt t="23119" x="4500563" y="4037013"/>
          <p14:tracePt t="23136" x="4584700" y="4024313"/>
          <p14:tracePt t="23153" x="4703763" y="4024313"/>
          <p14:tracePt t="23169" x="4786313" y="4024313"/>
          <p14:tracePt t="23186" x="4822825" y="4013200"/>
          <p14:tracePt t="23203" x="4833938" y="4013200"/>
          <p14:tracePt t="23220" x="4846638" y="4013200"/>
          <p14:tracePt t="23287" x="4857750" y="4013200"/>
          <p14:tracePt t="23535" x="4870450" y="4013200"/>
          <p14:tracePt t="23719" x="4881563" y="4013200"/>
          <p14:tracePt t="23727" x="4894263" y="4013200"/>
          <p14:tracePt t="23743" x="4905375" y="4013200"/>
          <p14:tracePt t="23759" x="4918075" y="4013200"/>
          <p14:tracePt t="23775" x="4941888" y="4013200"/>
          <p14:tracePt t="23791" x="4965700" y="4024313"/>
          <p14:tracePt t="23805" x="5000625" y="4037013"/>
          <p14:tracePt t="23821" x="5108575" y="4060825"/>
          <p14:tracePt t="23838" x="5299075" y="4132263"/>
          <p14:tracePt t="23855" x="5513388" y="4191000"/>
          <p14:tracePt t="23871" x="5572125" y="4203700"/>
          <p14:tracePt t="23888" x="5584825" y="4203700"/>
          <p14:tracePt t="24415" x="5595938" y="4203700"/>
          <p14:tracePt t="24535" x="5608638" y="4203700"/>
          <p14:tracePt t="25199" x="5619750" y="4203700"/>
          <p14:tracePt t="25215" x="5632450" y="4203700"/>
          <p14:tracePt t="25711" x="5643563" y="4203700"/>
          <p14:tracePt t="25727" x="5643563" y="4191000"/>
          <p14:tracePt t="26159" x="5656263" y="4191000"/>
          <p14:tracePt t="26735" x="5667375" y="4191000"/>
          <p14:tracePt t="26815" x="5667375" y="4179888"/>
          <p14:tracePt t="26823" x="5680075" y="4179888"/>
          <p14:tracePt t="26871" x="5691188" y="4179888"/>
          <p14:tracePt t="26927" x="5691188" y="4167188"/>
          <p14:tracePt t="27455" x="5691188" y="4179888"/>
          <p14:tracePt t="27471" x="5691188" y="4191000"/>
          <p14:tracePt t="27479" x="5691188" y="4214813"/>
          <p14:tracePt t="27487" x="5691188" y="4251325"/>
          <p14:tracePt t="27499" x="5667375" y="4286250"/>
          <p14:tracePt t="27516" x="5619750" y="4429125"/>
          <p14:tracePt t="27533" x="5584825" y="4584700"/>
          <p14:tracePt t="27549" x="5524500" y="4762500"/>
          <p14:tracePt t="27566" x="5476875" y="4965700"/>
          <p14:tracePt t="27583" x="5453063" y="5143500"/>
          <p14:tracePt t="27599" x="5453063" y="5180013"/>
          <p14:tracePt t="27623" x="5465763" y="5180013"/>
          <p14:tracePt t="27639" x="5476875" y="5180013"/>
          <p14:tracePt t="31447" x="5489575" y="5191125"/>
          <p14:tracePt t="31455" x="5524500" y="5191125"/>
          <p14:tracePt t="31463" x="5537200" y="5191125"/>
          <p14:tracePt t="37895" x="5548313" y="5191125"/>
          <p14:tracePt t="43167" x="5561013" y="5191125"/>
          <p14:tracePt t="43175" x="5561013" y="5203825"/>
        </p14:tracePtLst>
      </p14:laserTraceLst>
    </p:ext>
  </p:extLs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chemeClr val="accent3">
                    <a:lumMod val="75000"/>
                  </a:schemeClr>
                </a:solidFill>
              </a:rPr>
              <a:t>What are the Benefits of Telehealth?</a:t>
            </a:r>
            <a:r>
              <a:rPr lang="en-US" sz="2800" dirty="0">
                <a:solidFill>
                  <a:schemeClr val="accent3">
                    <a:lumMod val="75000"/>
                  </a:schemeClr>
                </a:solidFill>
              </a:rPr>
              <a:t> </a:t>
            </a:r>
          </a:p>
        </p:txBody>
      </p:sp>
      <p:sp>
        <p:nvSpPr>
          <p:cNvPr id="3" name="Content Placeholder 2"/>
          <p:cNvSpPr>
            <a:spLocks noGrp="1"/>
          </p:cNvSpPr>
          <p:nvPr>
            <p:ph idx="1"/>
          </p:nvPr>
        </p:nvSpPr>
        <p:spPr/>
        <p:txBody>
          <a:bodyPr>
            <a:normAutofit/>
          </a:bodyPr>
          <a:lstStyle/>
          <a:p>
            <a:pPr>
              <a:lnSpc>
                <a:spcPct val="250000"/>
              </a:lnSpc>
            </a:pPr>
            <a:r>
              <a:rPr lang="en-US" sz="2000" b="1" dirty="0"/>
              <a:t>Examples</a:t>
            </a:r>
            <a:r>
              <a:rPr lang="en-US" sz="2000" dirty="0"/>
              <a:t> of this can be seen in the use of:</a:t>
            </a:r>
          </a:p>
          <a:p>
            <a:pPr>
              <a:lnSpc>
                <a:spcPct val="250000"/>
              </a:lnSpc>
            </a:pPr>
            <a:r>
              <a:rPr lang="en-US" sz="2000" b="1" dirty="0"/>
              <a:t>Computer-based language therapy for aphasia</a:t>
            </a:r>
            <a:r>
              <a:rPr lang="en-US" sz="2000" dirty="0"/>
              <a:t> </a:t>
            </a:r>
            <a:r>
              <a:rPr lang="en-US" sz="1200" dirty="0"/>
              <a:t>(</a:t>
            </a:r>
            <a:r>
              <a:rPr lang="en-US" sz="1200" dirty="0" err="1"/>
              <a:t>Cherney</a:t>
            </a:r>
            <a:r>
              <a:rPr lang="en-US" sz="1200" dirty="0"/>
              <a:t>, Holland, &amp; Cole, 2008)</a:t>
            </a:r>
            <a:endParaRPr lang="en-US" sz="2000" dirty="0"/>
          </a:p>
          <a:p>
            <a:pPr>
              <a:lnSpc>
                <a:spcPct val="250000"/>
              </a:lnSpc>
            </a:pPr>
            <a:r>
              <a:rPr lang="en-US" sz="2000" b="1" dirty="0"/>
              <a:t>Treatment of dysarthria in Parkinson disease via the internet</a:t>
            </a:r>
            <a:r>
              <a:rPr lang="en-US" sz="2000" dirty="0"/>
              <a:t> </a:t>
            </a:r>
            <a:r>
              <a:rPr lang="en-US" sz="1200" dirty="0"/>
              <a:t>(Constantinescu et al., 2011) </a:t>
            </a:r>
          </a:p>
        </p:txBody>
      </p:sp>
      <p:sp>
        <p:nvSpPr>
          <p:cNvPr id="5" name="Slide Number Placeholder 4"/>
          <p:cNvSpPr>
            <a:spLocks noGrp="1"/>
          </p:cNvSpPr>
          <p:nvPr>
            <p:ph type="sldNum" sz="quarter" idx="12"/>
          </p:nvPr>
        </p:nvSpPr>
        <p:spPr/>
        <p:txBody>
          <a:bodyPr/>
          <a:lstStyle/>
          <a:p>
            <a:fld id="{4710E604-DBBF-409C-B3E3-051AE39C506F}" type="slidenum">
              <a:rPr lang="en-US" smtClean="0"/>
              <a:t>14</a:t>
            </a:fld>
            <a:endParaRPr lang="en-US"/>
          </a:p>
        </p:txBody>
      </p:sp>
      <p:sp>
        <p:nvSpPr>
          <p:cNvPr id="6" name="Footer Placeholder 3"/>
          <p:cNvSpPr>
            <a:spLocks noGrp="1"/>
          </p:cNvSpPr>
          <p:nvPr>
            <p:ph type="ftr" sz="quarter" idx="11"/>
          </p:nvPr>
        </p:nvSpPr>
        <p:spPr>
          <a:xfrm>
            <a:off x="2589212" y="6135808"/>
            <a:ext cx="7619999" cy="365125"/>
          </a:xfrm>
        </p:spPr>
        <p:txBody>
          <a:bodyPr/>
          <a:lstStyle/>
          <a:p>
            <a:r>
              <a:rPr lang="en-US" sz="1100" b="1" dirty="0"/>
              <a:t>Dr. Majid Oryadi-Zanjani, SLP, Associate Professor, SUMS</a:t>
            </a:r>
          </a:p>
        </p:txBody>
      </p:sp>
    </p:spTree>
    <p:extLst>
      <p:ext uri="{BB962C8B-B14F-4D97-AF65-F5344CB8AC3E}">
        <p14:creationId xmlns:p14="http://schemas.microsoft.com/office/powerpoint/2010/main" val="3325100070"/>
      </p:ext>
    </p:extLst>
  </p:cSld>
  <p:clrMapOvr>
    <a:masterClrMapping/>
  </p:clrMapOvr>
  <mc:AlternateContent xmlns:mc="http://schemas.openxmlformats.org/markup-compatibility/2006" xmlns:p14="http://schemas.microsoft.com/office/powerpoint/2010/main">
    <mc:Choice Requires="p14">
      <p:transition spd="slow" p14:dur="2000" advTm="18603"/>
    </mc:Choice>
    <mc:Fallback xmlns="">
      <p:transition spd="slow" advTm="18603"/>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chemeClr val="accent3">
                    <a:lumMod val="75000"/>
                  </a:schemeClr>
                </a:solidFill>
              </a:rPr>
              <a:t>What are the Benefits of Telehealth?</a:t>
            </a:r>
            <a:r>
              <a:rPr lang="en-US" sz="2800" dirty="0">
                <a:solidFill>
                  <a:schemeClr val="accent3">
                    <a:lumMod val="75000"/>
                  </a:schemeClr>
                </a:solidFill>
              </a:rPr>
              <a:t> </a:t>
            </a:r>
          </a:p>
        </p:txBody>
      </p:sp>
      <p:sp>
        <p:nvSpPr>
          <p:cNvPr id="3" name="Content Placeholder 2"/>
          <p:cNvSpPr>
            <a:spLocks noGrp="1"/>
          </p:cNvSpPr>
          <p:nvPr>
            <p:ph idx="1"/>
          </p:nvPr>
        </p:nvSpPr>
        <p:spPr/>
        <p:txBody>
          <a:bodyPr>
            <a:normAutofit lnSpcReduction="10000"/>
          </a:bodyPr>
          <a:lstStyle/>
          <a:p>
            <a:pPr>
              <a:lnSpc>
                <a:spcPct val="200000"/>
              </a:lnSpc>
            </a:pPr>
            <a:r>
              <a:rPr lang="en-US" sz="2000" b="1" dirty="0"/>
              <a:t>Telehealth</a:t>
            </a:r>
            <a:r>
              <a:rPr lang="en-US" sz="2000" dirty="0"/>
              <a:t> also enables </a:t>
            </a:r>
            <a:r>
              <a:rPr lang="en-US" sz="2000" b="1" dirty="0"/>
              <a:t>speech pathologists </a:t>
            </a:r>
            <a:r>
              <a:rPr lang="en-US" sz="2000" dirty="0"/>
              <a:t>to </a:t>
            </a:r>
            <a:r>
              <a:rPr lang="en-US" sz="2000" b="1" dirty="0"/>
              <a:t>monitor</a:t>
            </a:r>
            <a:r>
              <a:rPr lang="en-US" sz="2000" dirty="0"/>
              <a:t> </a:t>
            </a:r>
            <a:r>
              <a:rPr lang="en-US" sz="2000" i="1" dirty="0"/>
              <a:t>communication and swallowing function in adults and children at a distance</a:t>
            </a:r>
          </a:p>
          <a:p>
            <a:pPr>
              <a:lnSpc>
                <a:spcPct val="200000"/>
              </a:lnSpc>
            </a:pPr>
            <a:r>
              <a:rPr lang="en-US" sz="2000" b="1" dirty="0"/>
              <a:t>So</a:t>
            </a:r>
            <a:r>
              <a:rPr lang="en-US" sz="2000" dirty="0"/>
              <a:t> that </a:t>
            </a:r>
            <a:r>
              <a:rPr lang="en-US" sz="2000" b="1" dirty="0"/>
              <a:t>intervention</a:t>
            </a:r>
            <a:r>
              <a:rPr lang="en-US" sz="2000" dirty="0"/>
              <a:t> may occur at an </a:t>
            </a:r>
            <a:r>
              <a:rPr lang="en-US" sz="2000" b="1" dirty="0"/>
              <a:t>appropriate time</a:t>
            </a:r>
            <a:r>
              <a:rPr lang="en-US" sz="2000" dirty="0"/>
              <a:t>, thus </a:t>
            </a:r>
            <a:r>
              <a:rPr lang="en-US" sz="2000" i="1" dirty="0"/>
              <a:t>reducing morbidity and limitation to everyday life </a:t>
            </a:r>
            <a:r>
              <a:rPr lang="en-US" sz="1200" dirty="0"/>
              <a:t>(</a:t>
            </a:r>
            <a:r>
              <a:rPr lang="en-US" sz="1200" dirty="0" err="1"/>
              <a:t>Theodoros</a:t>
            </a:r>
            <a:r>
              <a:rPr lang="en-US" sz="1200" dirty="0"/>
              <a:t>, 2012) </a:t>
            </a:r>
            <a:br>
              <a:rPr lang="en-US" sz="2000" dirty="0"/>
            </a:br>
            <a:br>
              <a:rPr lang="en-US" sz="2000" dirty="0"/>
            </a:br>
            <a:endParaRPr lang="en-US" sz="2000" dirty="0"/>
          </a:p>
        </p:txBody>
      </p:sp>
      <p:sp>
        <p:nvSpPr>
          <p:cNvPr id="5" name="Slide Number Placeholder 4"/>
          <p:cNvSpPr>
            <a:spLocks noGrp="1"/>
          </p:cNvSpPr>
          <p:nvPr>
            <p:ph type="sldNum" sz="quarter" idx="12"/>
          </p:nvPr>
        </p:nvSpPr>
        <p:spPr/>
        <p:txBody>
          <a:bodyPr/>
          <a:lstStyle/>
          <a:p>
            <a:fld id="{4710E604-DBBF-409C-B3E3-051AE39C506F}" type="slidenum">
              <a:rPr lang="en-US" smtClean="0"/>
              <a:t>15</a:t>
            </a:fld>
            <a:endParaRPr lang="en-US"/>
          </a:p>
        </p:txBody>
      </p:sp>
      <p:sp>
        <p:nvSpPr>
          <p:cNvPr id="6" name="Footer Placeholder 3"/>
          <p:cNvSpPr>
            <a:spLocks noGrp="1"/>
          </p:cNvSpPr>
          <p:nvPr>
            <p:ph type="ftr" sz="quarter" idx="11"/>
          </p:nvPr>
        </p:nvSpPr>
        <p:spPr>
          <a:xfrm>
            <a:off x="2589212" y="6135808"/>
            <a:ext cx="7619999" cy="365125"/>
          </a:xfrm>
        </p:spPr>
        <p:txBody>
          <a:bodyPr/>
          <a:lstStyle/>
          <a:p>
            <a:r>
              <a:rPr lang="en-US" sz="1100" b="1" dirty="0"/>
              <a:t>Dr. Majid Oryadi-Zanjani, SLP, Associate Professor, SUMS</a:t>
            </a:r>
          </a:p>
        </p:txBody>
      </p:sp>
    </p:spTree>
    <p:extLst>
      <p:ext uri="{BB962C8B-B14F-4D97-AF65-F5344CB8AC3E}">
        <p14:creationId xmlns:p14="http://schemas.microsoft.com/office/powerpoint/2010/main" val="4039150641"/>
      </p:ext>
    </p:extLst>
  </p:cSld>
  <p:clrMapOvr>
    <a:masterClrMapping/>
  </p:clrMapOvr>
  <mc:AlternateContent xmlns:mc="http://schemas.openxmlformats.org/markup-compatibility/2006" xmlns:p14="http://schemas.microsoft.com/office/powerpoint/2010/main">
    <mc:Choice Requires="p14">
      <p:transition spd="slow" p14:dur="2000" advTm="32439"/>
    </mc:Choice>
    <mc:Fallback xmlns="">
      <p:transition spd="slow" advTm="32439"/>
    </mc:Fallback>
  </mc:AlternateContent>
  <p:extLst>
    <p:ext uri="{3A86A75C-4F4B-4683-9AE1-C65F6400EC91}">
      <p14:laserTraceLst xmlns:p14="http://schemas.microsoft.com/office/powerpoint/2010/main">
        <p14:tracePtLst>
          <p14:tracePt t="1679" x="7405688" y="4548188"/>
          <p14:tracePt t="1769" x="7405688" y="4537075"/>
          <p14:tracePt t="1777" x="7405688" y="4524375"/>
          <p14:tracePt t="1785" x="7405688" y="4500563"/>
          <p14:tracePt t="1793" x="7394575" y="4476750"/>
          <p14:tracePt t="1809" x="7381875" y="4429125"/>
          <p14:tracePt t="1826" x="7346950" y="4346575"/>
          <p14:tracePt t="1843" x="7299325" y="4214813"/>
          <p14:tracePt t="1859" x="7262813" y="4060825"/>
          <p14:tracePt t="1876" x="7239000" y="3929063"/>
          <p14:tracePt t="1893" x="7215188" y="3798888"/>
          <p14:tracePt t="1910" x="7204075" y="3727450"/>
          <p14:tracePt t="1926" x="7167563" y="3632200"/>
          <p14:tracePt t="1943" x="7156450" y="3548063"/>
          <p14:tracePt t="1960" x="7132638" y="3524250"/>
          <p14:tracePt t="1977" x="7132638" y="3500438"/>
          <p14:tracePt t="2001" x="7156450" y="3513138"/>
          <p14:tracePt t="2010" x="7167563" y="3513138"/>
          <p14:tracePt t="2027" x="7204075" y="3560763"/>
          <p14:tracePt t="2043" x="7215188" y="3571875"/>
          <p14:tracePt t="2265" x="7204075" y="3571875"/>
          <p14:tracePt t="2289" x="7204075" y="3560763"/>
          <p14:tracePt t="2297" x="7227888" y="3536950"/>
          <p14:tracePt t="2305" x="7227888" y="3524250"/>
          <p14:tracePt t="2313" x="7239000" y="3524250"/>
          <p14:tracePt t="2328" x="7251700" y="3500438"/>
          <p14:tracePt t="2344" x="7299325" y="3417888"/>
          <p14:tracePt t="2345" x="7323138" y="3381375"/>
          <p14:tracePt t="2361" x="7381875" y="3275013"/>
          <p14:tracePt t="2378" x="7429500" y="3179763"/>
          <p14:tracePt t="2394" x="7500938" y="3060700"/>
          <p14:tracePt t="2411" x="7524750" y="3024188"/>
          <p14:tracePt t="2428" x="7537450" y="3000375"/>
          <p14:tracePt t="2489" x="7548563" y="3000375"/>
          <p14:tracePt t="2521" x="7561263" y="3000375"/>
          <p14:tracePt t="3633" x="7596188" y="3000375"/>
          <p14:tracePt t="3641" x="7656513" y="3000375"/>
          <p14:tracePt t="3649" x="7715250" y="2989263"/>
          <p14:tracePt t="3665" x="7775575" y="2976563"/>
          <p14:tracePt t="3682" x="7786688" y="2976563"/>
          <p14:tracePt t="3985" x="7799388" y="2976563"/>
          <p14:tracePt t="3993" x="7810500" y="2976563"/>
          <p14:tracePt t="4001" x="7834313" y="2965450"/>
          <p14:tracePt t="4017" x="7847013" y="2965450"/>
          <p14:tracePt t="4033" x="7858125" y="2965450"/>
          <p14:tracePt t="4049" x="7894638" y="2965450"/>
          <p14:tracePt t="4066" x="7966075" y="2965450"/>
          <p14:tracePt t="4083" x="8037513" y="2965450"/>
          <p14:tracePt t="4100" x="8143875" y="2952750"/>
          <p14:tracePt t="4116" x="8180388" y="2941638"/>
          <p14:tracePt t="4133" x="8204200" y="2941638"/>
          <p14:tracePt t="4150" x="8215313" y="2928938"/>
          <p14:tracePt t="4169" x="8228013" y="2928938"/>
          <p14:tracePt t="4185" x="8239125" y="2928938"/>
          <p14:tracePt t="4200" x="8251825" y="2928938"/>
          <p14:tracePt t="4217" x="8299450" y="2928938"/>
          <p14:tracePt t="4233" x="8323263" y="2928938"/>
          <p14:tracePt t="4250" x="8347075" y="2941638"/>
          <p14:tracePt t="4267" x="8370888" y="2941638"/>
          <p14:tracePt t="4283" x="8405813" y="2941638"/>
          <p14:tracePt t="4300" x="8466138" y="2941638"/>
          <p14:tracePt t="4317" x="8513763" y="2952750"/>
          <p14:tracePt t="4334" x="8585200" y="2952750"/>
          <p14:tracePt t="4350" x="8656638" y="2965450"/>
          <p14:tracePt t="4367" x="8728075" y="2976563"/>
          <p14:tracePt t="4384" x="8763000" y="2976563"/>
          <p14:tracePt t="4400" x="8786813" y="2976563"/>
          <p14:tracePt t="4977" x="8775700" y="2976563"/>
          <p14:tracePt t="5001" x="8763000" y="2976563"/>
          <p14:tracePt t="5009" x="8739188" y="2989263"/>
          <p14:tracePt t="5019" x="8715375" y="3000375"/>
          <p14:tracePt t="5036" x="8537575" y="3048000"/>
          <p14:tracePt t="5052" x="8382000" y="3071813"/>
          <p14:tracePt t="5069" x="8085138" y="3132138"/>
          <p14:tracePt t="5086" x="7596188" y="3275013"/>
          <p14:tracePt t="5103" x="7286625" y="3322638"/>
          <p14:tracePt t="5119" x="6977063" y="3394075"/>
          <p14:tracePt t="5136" x="6751638" y="3441700"/>
          <p14:tracePt t="5153" x="6643688" y="3489325"/>
          <p14:tracePt t="5313" x="6632575" y="3489325"/>
          <p14:tracePt t="5777" x="6643688" y="3489325"/>
          <p14:tracePt t="5793" x="6656388" y="3489325"/>
          <p14:tracePt t="5809" x="6667500" y="3489325"/>
          <p14:tracePt t="5817" x="6680200" y="3489325"/>
          <p14:tracePt t="6745" x="6691313" y="3489325"/>
          <p14:tracePt t="6753" x="6715125" y="3489325"/>
          <p14:tracePt t="6761" x="6786563" y="3489325"/>
          <p14:tracePt t="6774" x="6870700" y="3489325"/>
          <p14:tracePt t="6791" x="7132638" y="3489325"/>
          <p14:tracePt t="6808" x="7561263" y="3429000"/>
          <p14:tracePt t="6824" x="8120063" y="3275013"/>
          <p14:tracePt t="6825" x="8358188" y="3214688"/>
          <p14:tracePt t="6841" x="8739188" y="3084513"/>
          <p14:tracePt t="6858" x="8942388" y="3048000"/>
          <p14:tracePt t="6875" x="8977313" y="3036888"/>
          <p14:tracePt t="6993" x="8990013" y="3036888"/>
          <p14:tracePt t="7009" x="9001125" y="3036888"/>
          <p14:tracePt t="7017" x="9013825" y="3036888"/>
          <p14:tracePt t="7025" x="9037638" y="3036888"/>
          <p14:tracePt t="7042" x="9132888" y="3036888"/>
          <p14:tracePt t="7059" x="9215438" y="3036888"/>
          <p14:tracePt t="7075" x="9286875" y="3036888"/>
          <p14:tracePt t="7092" x="9334500" y="3024188"/>
          <p14:tracePt t="7109" x="9358313" y="3024188"/>
          <p14:tracePt t="7233" x="9371013" y="3024188"/>
          <p14:tracePt t="7241" x="9394825" y="3024188"/>
          <p14:tracePt t="7249" x="9429750" y="3024188"/>
          <p14:tracePt t="7259" x="9477375" y="3024188"/>
          <p14:tracePt t="7276" x="9620250" y="3024188"/>
          <p14:tracePt t="7292" x="9810750" y="3024188"/>
          <p14:tracePt t="7309" x="9990138" y="3024188"/>
          <p14:tracePt t="7326" x="10156825" y="3036888"/>
          <p14:tracePt t="7343" x="10239375" y="3036888"/>
          <p14:tracePt t="7359" x="10299700" y="3036888"/>
          <p14:tracePt t="7376" x="10323513" y="3036888"/>
          <p14:tracePt t="7393" x="10347325" y="3036888"/>
          <p14:tracePt t="7409" x="10358438" y="3036888"/>
          <p14:tracePt t="7513" x="10371138" y="3036888"/>
          <p14:tracePt t="7673" x="10382250" y="3036888"/>
          <p14:tracePt t="9441" x="10334625" y="3036888"/>
          <p14:tracePt t="9449" x="10239375" y="3071813"/>
          <p14:tracePt t="9457" x="10109200" y="3119438"/>
          <p14:tracePt t="9466" x="9834563" y="3214688"/>
          <p14:tracePt t="9482" x="8942388" y="3500438"/>
          <p14:tracePt t="9499" x="7715250" y="3881438"/>
          <p14:tracePt t="9516" x="6632575" y="4132263"/>
          <p14:tracePt t="9533" x="5857875" y="4179888"/>
          <p14:tracePt t="9549" x="5524500" y="4143375"/>
          <p14:tracePt t="9566" x="5453063" y="4108450"/>
          <p14:tracePt t="9583" x="5453063" y="4084638"/>
          <p14:tracePt t="9599" x="5537200" y="4024313"/>
          <p14:tracePt t="9616" x="5608638" y="3989388"/>
          <p14:tracePt t="9617" x="5643563" y="3976688"/>
          <p14:tracePt t="9633" x="5691188" y="3965575"/>
          <p14:tracePt t="9650" x="5727700" y="3952875"/>
          <p14:tracePt t="9666" x="5762625" y="3952875"/>
          <p14:tracePt t="9683" x="5762625" y="3929063"/>
          <p14:tracePt t="9700" x="5786438" y="3905250"/>
          <p14:tracePt t="9716" x="5786438" y="3894138"/>
          <p14:tracePt t="9733" x="5786438" y="3870325"/>
          <p14:tracePt t="9750" x="5786438" y="3846513"/>
          <p14:tracePt t="9767" x="5786438" y="3833813"/>
          <p14:tracePt t="9783" x="5834063" y="3798888"/>
          <p14:tracePt t="9800" x="5918200" y="3786188"/>
          <p14:tracePt t="9801" x="5953125" y="3786188"/>
          <p14:tracePt t="9817" x="6037263" y="3786188"/>
          <p14:tracePt t="9833" x="6108700" y="3775075"/>
          <p14:tracePt t="9850" x="6119813" y="3762375"/>
          <p14:tracePt t="9867" x="6132513" y="3751263"/>
          <p14:tracePt t="9921" x="6143625" y="3751263"/>
          <p14:tracePt t="9929" x="6143625" y="3738563"/>
          <p14:tracePt t="9961" x="6156325" y="3738563"/>
          <p14:tracePt t="9985" x="6167438" y="3738563"/>
          <p14:tracePt t="10001" x="6180138" y="3738563"/>
          <p14:tracePt t="10017" x="6191250" y="3738563"/>
          <p14:tracePt t="10073" x="6180138" y="3738563"/>
          <p14:tracePt t="10089" x="6167438" y="3738563"/>
          <p14:tracePt t="10121" x="6156325" y="3738563"/>
          <p14:tracePt t="10145" x="6156325" y="3751263"/>
          <p14:tracePt t="10153" x="6143625" y="3751263"/>
          <p14:tracePt t="10225" x="6132513" y="3751263"/>
          <p14:tracePt t="10329" x="6143625" y="3751263"/>
          <p14:tracePt t="10345" x="6156325" y="3751263"/>
          <p14:tracePt t="10353" x="6180138" y="3751263"/>
          <p14:tracePt t="10361" x="6215063" y="3738563"/>
          <p14:tracePt t="10369" x="6227763" y="3738563"/>
          <p14:tracePt t="10385" x="6286500" y="3727450"/>
          <p14:tracePt t="10402" x="6310313" y="3727450"/>
          <p14:tracePt t="10419" x="6346825" y="3714750"/>
          <p14:tracePt t="10435" x="6357938" y="3703638"/>
          <p14:tracePt t="10452" x="6381750" y="3690938"/>
          <p14:tracePt t="10469" x="6381750" y="3679825"/>
          <p14:tracePt t="10485" x="6381750" y="3667125"/>
          <p14:tracePt t="10897" x="6381750" y="3656013"/>
          <p14:tracePt t="10905" x="6394450" y="3656013"/>
          <p14:tracePt t="10913" x="6394450" y="3643313"/>
          <p14:tracePt t="10921" x="6394450" y="3632200"/>
          <p14:tracePt t="10937" x="6405563" y="3619500"/>
          <p14:tracePt t="10954" x="6370638" y="3560763"/>
          <p14:tracePt t="10970" x="6167438" y="3346450"/>
          <p14:tracePt t="10993" x="6167438" y="3333750"/>
          <p14:tracePt t="11009" x="6167438" y="3322638"/>
          <p14:tracePt t="11020" x="6167438" y="3309938"/>
          <p14:tracePt t="11037" x="6143625" y="3309938"/>
          <p14:tracePt t="11054" x="6132513" y="3298825"/>
          <p14:tracePt t="11071" x="6096000" y="3298825"/>
          <p14:tracePt t="11087" x="6084888" y="3298825"/>
          <p14:tracePt t="11104" x="6061075" y="3298825"/>
          <p14:tracePt t="11401" x="6072188" y="3298825"/>
          <p14:tracePt t="11433" x="6084888" y="3298825"/>
          <p14:tracePt t="11457" x="6096000" y="3298825"/>
          <p14:tracePt t="11473" x="6108700" y="3298825"/>
          <p14:tracePt t="11545" x="6119813" y="3309938"/>
          <p14:tracePt t="11617" x="6119813" y="3322638"/>
          <p14:tracePt t="11833" x="6119813" y="3333750"/>
          <p14:tracePt t="11841" x="6143625" y="3381375"/>
          <p14:tracePt t="11849" x="6167438" y="3405188"/>
          <p14:tracePt t="11857" x="6203950" y="3452813"/>
          <p14:tracePt t="11873" x="6286500" y="3560763"/>
          <p14:tracePt t="11890" x="6357938" y="3632200"/>
          <p14:tracePt t="11906" x="6370638" y="3667125"/>
          <p14:tracePt t="11923" x="6370638" y="3679825"/>
          <p14:tracePt t="11940" x="6346825" y="3727450"/>
          <p14:tracePt t="11957" x="6275388" y="3810000"/>
          <p14:tracePt t="11973" x="6108700" y="3894138"/>
          <p14:tracePt t="11990" x="5989638" y="3976688"/>
          <p14:tracePt t="12007" x="5905500" y="4024313"/>
          <p14:tracePt t="12024" x="5775325" y="4071938"/>
          <p14:tracePt t="12040" x="5656263" y="4119563"/>
          <p14:tracePt t="12041" x="5595938" y="4143375"/>
          <p14:tracePt t="12057" x="5572125" y="4156075"/>
          <p14:tracePt t="12257" x="5572125" y="4167188"/>
          <p14:tracePt t="12273" x="5572125" y="4191000"/>
          <p14:tracePt t="12281" x="5572125" y="4203700"/>
          <p14:tracePt t="12291" x="5572125" y="4214813"/>
          <p14:tracePt t="12308" x="5572125" y="4238625"/>
          <p14:tracePt t="12324" x="5572125" y="4251325"/>
          <p14:tracePt t="13441" x="5584825" y="4251325"/>
          <p14:tracePt t="13457" x="5595938" y="4251325"/>
          <p14:tracePt t="13545" x="5608638" y="4251325"/>
          <p14:tracePt t="15257" x="5619750" y="4251325"/>
          <p14:tracePt t="15281" x="5632450" y="4251325"/>
          <p14:tracePt t="15289" x="5632450" y="4238625"/>
          <p14:tracePt t="15353" x="5632450" y="4227513"/>
          <p14:tracePt t="16265" x="5643563" y="4227513"/>
          <p14:tracePt t="16337" x="5643563" y="4214813"/>
          <p14:tracePt t="18657" x="5656263" y="4227513"/>
          <p14:tracePt t="18665" x="5656263" y="4238625"/>
          <p14:tracePt t="18677" x="5667375" y="4238625"/>
          <p14:tracePt t="18694" x="5691188" y="4238625"/>
          <p14:tracePt t="18721" x="5703888" y="4238625"/>
          <p14:tracePt t="18729" x="5715000" y="4238625"/>
          <p14:tracePt t="18745" x="5727700" y="4238625"/>
          <p14:tracePt t="18761" x="5822950" y="4227513"/>
          <p14:tracePt t="18777" x="6037263" y="4227513"/>
          <p14:tracePt t="18794" x="6477000" y="4275138"/>
          <p14:tracePt t="18811" x="6965950" y="4322763"/>
          <p14:tracePt t="18828" x="7323138" y="4346575"/>
          <p14:tracePt t="18844" x="7572375" y="4346575"/>
          <p14:tracePt t="18861" x="7680325" y="4310063"/>
          <p14:tracePt t="18877" x="7715250" y="4298950"/>
          <p14:tracePt t="18894" x="7715250" y="4286250"/>
          <p14:tracePt t="18911" x="7786688" y="4262438"/>
          <p14:tracePt t="18928" x="8048625" y="4251325"/>
          <p14:tracePt t="18945" x="8334375" y="4251325"/>
          <p14:tracePt t="18945" x="8489950" y="4262438"/>
          <p14:tracePt t="18961" x="8632825" y="4275138"/>
          <p14:tracePt t="18978" x="8691563" y="4286250"/>
          <p14:tracePt t="18994" x="8704263" y="4286250"/>
          <p14:tracePt t="19011" x="8715375" y="4286250"/>
          <p14:tracePt t="19028" x="8834438" y="4262438"/>
          <p14:tracePt t="19045" x="9120188" y="4262438"/>
          <p14:tracePt t="19061" x="9442450" y="4262438"/>
          <p14:tracePt t="19078" x="9644063" y="4262438"/>
          <p14:tracePt t="19095" x="9786938" y="4262438"/>
          <p14:tracePt t="19112" x="9918700" y="4262438"/>
          <p14:tracePt t="19128" x="10120313" y="4275138"/>
          <p14:tracePt t="19129" x="10252075" y="4286250"/>
          <p14:tracePt t="19145" x="10525125" y="4322763"/>
          <p14:tracePt t="19162" x="10752138" y="4357688"/>
          <p14:tracePt t="19178" x="10823575" y="4357688"/>
          <p14:tracePt t="19195" x="10823575" y="4346575"/>
          <p14:tracePt t="19212" x="10728325" y="4262438"/>
          <p14:tracePt t="19229" x="10668000" y="4238625"/>
          <p14:tracePt t="19249" x="10668000" y="4227513"/>
          <p14:tracePt t="19262" x="10668000" y="4214813"/>
          <p14:tracePt t="19279" x="10715625" y="4214813"/>
          <p14:tracePt t="19295" x="10752138" y="4203700"/>
          <p14:tracePt t="19312" x="10763250" y="4191000"/>
          <p14:tracePt t="19513" x="10739438" y="4191000"/>
          <p14:tracePt t="19529" x="10715625" y="4191000"/>
          <p14:tracePt t="19537" x="10704513" y="4191000"/>
          <p14:tracePt t="19546" x="10680700" y="4191000"/>
          <p14:tracePt t="19563" x="10633075" y="4191000"/>
          <p14:tracePt t="19580" x="10466388" y="4214813"/>
          <p14:tracePt t="19596" x="9858375" y="4214813"/>
          <p14:tracePt t="19613" x="8299450" y="4238625"/>
          <p14:tracePt t="19630" x="6262688" y="4465638"/>
          <p14:tracePt t="19647" x="4191000" y="4762500"/>
          <p14:tracePt t="19663" x="3262313" y="4786313"/>
          <p14:tracePt t="19680" x="2643188" y="4799013"/>
          <p14:tracePt t="19697" x="2513013" y="4775200"/>
          <p14:tracePt t="19713" x="2513013" y="4762500"/>
          <p14:tracePt t="19737" x="2513013" y="4738688"/>
          <p14:tracePt t="19753" x="2513013" y="4727575"/>
          <p14:tracePt t="19769" x="2513013" y="4714875"/>
          <p14:tracePt t="19785" x="2513013" y="4703763"/>
          <p14:tracePt t="19797" x="2513013" y="4691063"/>
          <p14:tracePt t="19833" x="2513013" y="4679950"/>
          <p14:tracePt t="19841" x="2500313" y="4679950"/>
          <p14:tracePt t="19849" x="2476500" y="4679950"/>
          <p14:tracePt t="19864" x="2452688" y="4691063"/>
          <p14:tracePt t="19881" x="2405063" y="4703763"/>
          <p14:tracePt t="19945" x="2428875" y="4703763"/>
          <p14:tracePt t="19953" x="2513013" y="4703763"/>
          <p14:tracePt t="19964" x="2632075" y="4714875"/>
          <p14:tracePt t="19981" x="2941638" y="4762500"/>
          <p14:tracePt t="19998" x="3333750" y="4822825"/>
          <p14:tracePt t="20014" x="3656013" y="4846638"/>
          <p14:tracePt t="20031" x="3822700" y="4833938"/>
          <p14:tracePt t="20048" x="3857625" y="4822825"/>
          <p14:tracePt t="20065" x="3857625" y="4799013"/>
          <p14:tracePt t="20065" x="3857625" y="4786313"/>
          <p14:tracePt t="20081" x="3846513" y="4762500"/>
          <p14:tracePt t="20217" x="3857625" y="4762500"/>
          <p14:tracePt t="20233" x="3870325" y="4762500"/>
          <p14:tracePt t="30201" x="3870325" y="4775200"/>
          <p14:tracePt t="30209" x="3857625" y="4786313"/>
          <p14:tracePt t="30217" x="3857625" y="4799013"/>
          <p14:tracePt t="30228" x="3846513" y="4822825"/>
          <p14:tracePt t="30245" x="3822700" y="4833938"/>
          <p14:tracePt t="30262" x="3810000" y="4846638"/>
          <p14:tracePt t="30279" x="3798888" y="4857750"/>
          <p14:tracePt t="30313" x="3786188" y="4857750"/>
          <p14:tracePt t="30417" x="3775075" y="4857750"/>
          <p14:tracePt t="30433" x="3751263" y="4857750"/>
          <p14:tracePt t="30441" x="3714750" y="4857750"/>
          <p14:tracePt t="30449" x="3679825" y="4799013"/>
          <p14:tracePt t="30462" x="3632200" y="4738688"/>
          <p14:tracePt t="30479" x="3298825" y="4275138"/>
          <p14:tracePt t="30496" x="2894013" y="3727450"/>
          <p14:tracePt t="30513" x="2357438" y="2786063"/>
          <p14:tracePt t="30529" x="2024063" y="2095500"/>
          <p14:tracePt t="30546" x="1976438" y="1798638"/>
          <p14:tracePt t="30563" x="1905000" y="1595438"/>
          <p14:tracePt t="30579" x="1846263" y="1452563"/>
          <p14:tracePt t="30596" x="1822450" y="1381125"/>
          <p14:tracePt t="30613" x="1798638" y="1357313"/>
          <p14:tracePt t="30630" x="1774825" y="1322388"/>
          <p14:tracePt t="30646" x="1690688" y="1179513"/>
          <p14:tracePt t="30663" x="1595438" y="1095375"/>
          <p14:tracePt t="30680" x="1524000" y="1047750"/>
          <p14:tracePt t="30697" x="1476375" y="989013"/>
          <p14:tracePt t="30697" x="1452563" y="952500"/>
          <p14:tracePt t="30713" x="1370013" y="846138"/>
          <p14:tracePt t="30730" x="1238250" y="666750"/>
          <p14:tracePt t="30747" x="1095375" y="488950"/>
          <p14:tracePt t="30763" x="846138" y="227013"/>
          <p14:tracePt t="31625" x="809625" y="47625"/>
          <p14:tracePt t="31633" x="893763" y="250825"/>
          <p14:tracePt t="31641" x="1023938" y="500063"/>
          <p14:tracePt t="31649" x="1227138" y="917575"/>
          <p14:tracePt t="31666" x="2095500" y="2381250"/>
          <p14:tracePt t="31683" x="2928938" y="3917950"/>
          <p14:tracePt t="31700" x="3429000" y="4881563"/>
          <p14:tracePt t="31716" x="3857625" y="5810250"/>
          <p14:tracePt t="31733" x="3952875" y="6215063"/>
          <p14:tracePt t="31750" x="3965575" y="6500813"/>
          <p14:tracePt t="31766" x="3894138" y="6691313"/>
          <p14:tracePt t="31783" x="3846513" y="6738938"/>
          <p14:tracePt t="31800" x="3833813" y="6738938"/>
          <p14:tracePt t="31817" x="3810000" y="6738938"/>
        </p14:tracePtLst>
      </p14:laserTraceLst>
    </p:ext>
  </p:extLs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chemeClr val="accent3">
                    <a:lumMod val="75000"/>
                  </a:schemeClr>
                </a:solidFill>
              </a:rPr>
              <a:t>What are the Benefits of Telehealth?</a:t>
            </a:r>
            <a:r>
              <a:rPr lang="en-US" sz="2800" dirty="0">
                <a:solidFill>
                  <a:schemeClr val="accent3">
                    <a:lumMod val="75000"/>
                  </a:schemeClr>
                </a:solidFill>
              </a:rPr>
              <a:t> </a:t>
            </a:r>
          </a:p>
        </p:txBody>
      </p:sp>
      <p:sp>
        <p:nvSpPr>
          <p:cNvPr id="3" name="Content Placeholder 2"/>
          <p:cNvSpPr>
            <a:spLocks noGrp="1"/>
          </p:cNvSpPr>
          <p:nvPr>
            <p:ph idx="1"/>
          </p:nvPr>
        </p:nvSpPr>
        <p:spPr/>
        <p:txBody>
          <a:bodyPr>
            <a:normAutofit lnSpcReduction="10000"/>
          </a:bodyPr>
          <a:lstStyle/>
          <a:p>
            <a:pPr>
              <a:lnSpc>
                <a:spcPct val="250000"/>
              </a:lnSpc>
            </a:pPr>
            <a:r>
              <a:rPr lang="en-US" sz="2000" b="1" dirty="0"/>
              <a:t>Equally important </a:t>
            </a:r>
            <a:r>
              <a:rPr lang="en-US" sz="2000" dirty="0"/>
              <a:t>is the fact that </a:t>
            </a:r>
            <a:r>
              <a:rPr lang="en-US" sz="2000" b="1" dirty="0"/>
              <a:t>telehealth</a:t>
            </a:r>
            <a:r>
              <a:rPr lang="en-US" sz="2000" dirty="0"/>
              <a:t> enables </a:t>
            </a:r>
            <a:r>
              <a:rPr lang="en-US" sz="2000" b="1" dirty="0"/>
              <a:t>speech pathology </a:t>
            </a:r>
            <a:r>
              <a:rPr lang="en-US" sz="2000" dirty="0"/>
              <a:t>services to be delivered to the </a:t>
            </a:r>
            <a:r>
              <a:rPr lang="en-US" sz="2000" b="1" i="1" dirty="0"/>
              <a:t>child or adult in their own environment </a:t>
            </a:r>
          </a:p>
          <a:p>
            <a:pPr>
              <a:lnSpc>
                <a:spcPct val="250000"/>
              </a:lnSpc>
            </a:pPr>
            <a:r>
              <a:rPr lang="en-US" sz="2000" dirty="0"/>
              <a:t>e.g. </a:t>
            </a:r>
            <a:r>
              <a:rPr lang="en-US" sz="2000" b="1" dirty="0"/>
              <a:t>home, local community, school, or workplace </a:t>
            </a:r>
            <a:br>
              <a:rPr lang="en-US" sz="2000" dirty="0"/>
            </a:br>
            <a:br>
              <a:rPr lang="en-US" sz="2000" dirty="0"/>
            </a:br>
            <a:endParaRPr lang="en-US" sz="2000" dirty="0"/>
          </a:p>
        </p:txBody>
      </p:sp>
      <p:sp>
        <p:nvSpPr>
          <p:cNvPr id="5" name="Slide Number Placeholder 4"/>
          <p:cNvSpPr>
            <a:spLocks noGrp="1"/>
          </p:cNvSpPr>
          <p:nvPr>
            <p:ph type="sldNum" sz="quarter" idx="12"/>
          </p:nvPr>
        </p:nvSpPr>
        <p:spPr/>
        <p:txBody>
          <a:bodyPr/>
          <a:lstStyle/>
          <a:p>
            <a:fld id="{4710E604-DBBF-409C-B3E3-051AE39C506F}" type="slidenum">
              <a:rPr lang="en-US" smtClean="0"/>
              <a:t>16</a:t>
            </a:fld>
            <a:endParaRPr lang="en-US"/>
          </a:p>
        </p:txBody>
      </p:sp>
      <p:sp>
        <p:nvSpPr>
          <p:cNvPr id="6" name="Footer Placeholder 3"/>
          <p:cNvSpPr>
            <a:spLocks noGrp="1"/>
          </p:cNvSpPr>
          <p:nvPr>
            <p:ph type="ftr" sz="quarter" idx="11"/>
          </p:nvPr>
        </p:nvSpPr>
        <p:spPr>
          <a:xfrm>
            <a:off x="2589212" y="6135808"/>
            <a:ext cx="7619999" cy="365125"/>
          </a:xfrm>
        </p:spPr>
        <p:txBody>
          <a:bodyPr/>
          <a:lstStyle/>
          <a:p>
            <a:r>
              <a:rPr lang="en-US" sz="1100" b="1" dirty="0"/>
              <a:t>Dr. Majid Oryadi-Zanjani, SLP, Associate Professor, SUMS</a:t>
            </a:r>
          </a:p>
        </p:txBody>
      </p:sp>
    </p:spTree>
    <p:extLst>
      <p:ext uri="{BB962C8B-B14F-4D97-AF65-F5344CB8AC3E}">
        <p14:creationId xmlns:p14="http://schemas.microsoft.com/office/powerpoint/2010/main" val="1339065749"/>
      </p:ext>
    </p:extLst>
  </p:cSld>
  <p:clrMapOvr>
    <a:masterClrMapping/>
  </p:clrMapOvr>
  <mc:AlternateContent xmlns:mc="http://schemas.openxmlformats.org/markup-compatibility/2006" xmlns:p14="http://schemas.microsoft.com/office/powerpoint/2010/main">
    <mc:Choice Requires="p14">
      <p:transition spd="slow" p14:dur="2000" advTm="15437"/>
    </mc:Choice>
    <mc:Fallback xmlns="">
      <p:transition spd="slow" advTm="15437"/>
    </mc:Fallback>
  </mc:AlternateContent>
  <p:extLst>
    <p:ext uri="{3A86A75C-4F4B-4683-9AE1-C65F6400EC91}">
      <p14:laserTraceLst xmlns:p14="http://schemas.microsoft.com/office/powerpoint/2010/main">
        <p14:tracePtLst>
          <p14:tracePt t="386" x="3798888" y="6738938"/>
          <p14:tracePt t="394" x="3786188" y="6738938"/>
          <p14:tracePt t="402" x="3751263" y="6738938"/>
          <p14:tracePt t="414" x="3703638" y="6738938"/>
          <p14:tracePt t="431" x="3524250" y="6704013"/>
          <p14:tracePt t="448" x="3429000" y="6632575"/>
          <p14:tracePt t="464" x="3108325" y="6429375"/>
          <p14:tracePt t="481" x="2274888" y="5965825"/>
          <p14:tracePt t="498" x="1285875" y="5238750"/>
          <p14:tracePt t="514" x="941388" y="4822825"/>
          <p14:tracePt t="531" x="857250" y="4524375"/>
          <p14:tracePt t="548" x="809625" y="4227513"/>
          <p14:tracePt t="565" x="774700" y="3952875"/>
          <p14:tracePt t="581" x="727075" y="3738563"/>
          <p14:tracePt t="598" x="679450" y="3536950"/>
          <p14:tracePt t="615" x="631825" y="3333750"/>
          <p14:tracePt t="631" x="619125" y="3251200"/>
          <p14:tracePt t="648" x="619125" y="3190875"/>
          <p14:tracePt t="665" x="619125" y="3155950"/>
          <p14:tracePt t="714" x="608013" y="3143250"/>
          <p14:tracePt t="722" x="500063" y="3084513"/>
          <p14:tracePt t="732" x="357188" y="3024188"/>
          <p14:tracePt t="748" x="214313" y="2917825"/>
          <p14:tracePt t="765" x="203200" y="2870200"/>
          <p14:tracePt t="782" x="285750" y="2500313"/>
          <p14:tracePt t="799" x="393700" y="2047875"/>
          <p14:tracePt t="815" x="631825" y="1370013"/>
          <p14:tracePt t="832" x="798513" y="869950"/>
          <p14:tracePt t="849" x="857250" y="571500"/>
          <p14:tracePt t="865" x="857250" y="357188"/>
          <p14:tracePt t="866" x="846138" y="261938"/>
          <p14:tracePt t="882" x="846138" y="95250"/>
          <p14:tracePt t="899" x="846138" y="12700"/>
          <p14:tracePt t="1791" x="4608513" y="5870575"/>
          <p14:tracePt t="1807" x="4632325" y="5810250"/>
          <p14:tracePt t="1815" x="4691063" y="5738813"/>
          <p14:tracePt t="1824" x="4762500" y="5632450"/>
          <p14:tracePt t="1840" x="4881563" y="5357813"/>
          <p14:tracePt t="1857" x="5180013" y="4608513"/>
          <p14:tracePt t="1874" x="5214938" y="4238625"/>
          <p14:tracePt t="1891" x="5191125" y="3917950"/>
          <p14:tracePt t="1907" x="5180013" y="3751263"/>
          <p14:tracePt t="1924" x="5191125" y="3643313"/>
          <p14:tracePt t="1941" x="5203825" y="3608388"/>
          <p14:tracePt t="1957" x="5203825" y="3595688"/>
          <p14:tracePt t="1974" x="5214938" y="3584575"/>
          <p14:tracePt t="1991" x="5227638" y="3571875"/>
          <p14:tracePt t="2471" x="5238750" y="3571875"/>
          <p14:tracePt t="2479" x="5262563" y="3643313"/>
          <p14:tracePt t="2487" x="5286375" y="3679825"/>
          <p14:tracePt t="2495" x="5322888" y="3714750"/>
          <p14:tracePt t="2509" x="5334000" y="3727450"/>
          <p14:tracePt t="2526" x="5381625" y="3751263"/>
          <p14:tracePt t="2542" x="5429250" y="3775075"/>
          <p14:tracePt t="2543" x="5465763" y="3775075"/>
          <p14:tracePt t="2559" x="5595938" y="3798888"/>
          <p14:tracePt t="2576" x="5810250" y="3798888"/>
          <p14:tracePt t="2593" x="6000750" y="3786188"/>
          <p14:tracePt t="2609" x="6191250" y="3738563"/>
          <p14:tracePt t="2626" x="6357938" y="3703638"/>
          <p14:tracePt t="2643" x="6513513" y="3667125"/>
          <p14:tracePt t="2659" x="6643688" y="3667125"/>
          <p14:tracePt t="2676" x="6738938" y="3667125"/>
          <p14:tracePt t="2693" x="6823075" y="3667125"/>
          <p14:tracePt t="2710" x="6965950" y="3690938"/>
          <p14:tracePt t="2726" x="7096125" y="3703638"/>
          <p14:tracePt t="2743" x="7167563" y="3690938"/>
          <p14:tracePt t="2760" x="7191375" y="3679825"/>
          <p14:tracePt t="2777" x="7275513" y="3667125"/>
          <p14:tracePt t="2793" x="7381875" y="3667125"/>
          <p14:tracePt t="2810" x="7466013" y="3667125"/>
          <p14:tracePt t="2827" x="7585075" y="3667125"/>
          <p14:tracePt t="2843" x="7691438" y="3667125"/>
          <p14:tracePt t="2860" x="7810500" y="3656013"/>
          <p14:tracePt t="2877" x="7881938" y="3643313"/>
          <p14:tracePt t="2894" x="7894638" y="3632200"/>
          <p14:tracePt t="2910" x="7894638" y="3619500"/>
          <p14:tracePt t="2927" x="7929563" y="3608388"/>
          <p14:tracePt t="2944" x="7953375" y="3608388"/>
          <p14:tracePt t="2960" x="7989888" y="3608388"/>
          <p14:tracePt t="2977" x="8037513" y="3619500"/>
          <p14:tracePt t="2994" x="8048625" y="3619500"/>
          <p14:tracePt t="3159" x="8048625" y="3632200"/>
          <p14:tracePt t="3167" x="8048625" y="3643313"/>
          <p14:tracePt t="3178" x="8072438" y="3667125"/>
          <p14:tracePt t="3194" x="8120063" y="3727450"/>
          <p14:tracePt t="3211" x="8215313" y="3786188"/>
          <p14:tracePt t="3228" x="8358188" y="3870325"/>
          <p14:tracePt t="3245" x="8548688" y="3976688"/>
          <p14:tracePt t="3261" x="8691563" y="4024313"/>
          <p14:tracePt t="3278" x="8728075" y="4024313"/>
          <p14:tracePt t="3295" x="8739188" y="4024313"/>
          <p14:tracePt t="3311" x="8739188" y="4013200"/>
          <p14:tracePt t="3328" x="8739188" y="3989388"/>
          <p14:tracePt t="3345" x="8751888" y="3989388"/>
          <p14:tracePt t="3431" x="8763000" y="3989388"/>
          <p14:tracePt t="3439" x="8786813" y="3989388"/>
          <p14:tracePt t="3447" x="8810625" y="3989388"/>
          <p14:tracePt t="3462" x="8823325" y="3989388"/>
          <p14:tracePt t="3479" x="8834438" y="3989388"/>
          <p14:tracePt t="3495" x="8847138" y="3989388"/>
          <p14:tracePt t="8175" x="8810625" y="4000500"/>
          <p14:tracePt t="8183" x="8715375" y="4024313"/>
          <p14:tracePt t="8193" x="8620125" y="4037013"/>
          <p14:tracePt t="8210" x="8239125" y="4119563"/>
          <p14:tracePt t="8226" x="7608888" y="4310063"/>
          <p14:tracePt t="8243" x="6775450" y="4548188"/>
          <p14:tracePt t="8260" x="5989638" y="4751388"/>
          <p14:tracePt t="8276" x="5203825" y="4905375"/>
          <p14:tracePt t="8293" x="4846638" y="4941888"/>
          <p14:tracePt t="8310" x="4679950" y="4976813"/>
          <p14:tracePt t="8327" x="4656138" y="4989513"/>
          <p14:tracePt t="8391" x="4667250" y="4989513"/>
          <p14:tracePt t="8407" x="4679950" y="4989513"/>
          <p14:tracePt t="14879" x="4691063" y="4989513"/>
          <p14:tracePt t="14895" x="4703763" y="5000625"/>
          <p14:tracePt t="14903" x="4727575" y="5013325"/>
          <p14:tracePt t="14913" x="4727575" y="5024438"/>
          <p14:tracePt t="14930" x="4738688" y="5037138"/>
        </p14:tracePtLst>
      </p14:laserTraceLst>
    </p:ext>
  </p:extLs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chemeClr val="accent3">
                    <a:lumMod val="75000"/>
                  </a:schemeClr>
                </a:solidFill>
              </a:rPr>
              <a:t>What are the Benefits of Telehealth?</a:t>
            </a:r>
            <a:r>
              <a:rPr lang="en-US" sz="2800" dirty="0">
                <a:solidFill>
                  <a:schemeClr val="accent3">
                    <a:lumMod val="75000"/>
                  </a:schemeClr>
                </a:solidFill>
              </a:rPr>
              <a:t> </a:t>
            </a:r>
          </a:p>
        </p:txBody>
      </p:sp>
      <p:sp>
        <p:nvSpPr>
          <p:cNvPr id="3" name="Content Placeholder 2"/>
          <p:cNvSpPr>
            <a:spLocks noGrp="1"/>
          </p:cNvSpPr>
          <p:nvPr>
            <p:ph idx="1"/>
          </p:nvPr>
        </p:nvSpPr>
        <p:spPr/>
        <p:txBody>
          <a:bodyPr>
            <a:normAutofit/>
          </a:bodyPr>
          <a:lstStyle/>
          <a:p>
            <a:pPr>
              <a:lnSpc>
                <a:spcPct val="250000"/>
              </a:lnSpc>
            </a:pPr>
            <a:r>
              <a:rPr lang="en-US" sz="2000" b="1" dirty="0"/>
              <a:t>Strong evidence </a:t>
            </a:r>
            <a:r>
              <a:rPr lang="en-US" sz="2000" dirty="0"/>
              <a:t>exists to support the fact that </a:t>
            </a:r>
            <a:r>
              <a:rPr lang="en-US" sz="2000" i="1" dirty="0"/>
              <a:t>interventions delivered in the person’s natural environment or specific context </a:t>
            </a:r>
            <a:r>
              <a:rPr lang="en-US" sz="2000" dirty="0"/>
              <a:t>(e.g. workplace, school) are </a:t>
            </a:r>
            <a:r>
              <a:rPr lang="en-US" sz="2000" b="1" dirty="0"/>
              <a:t>more effective than clinic-based interventions </a:t>
            </a:r>
            <a:r>
              <a:rPr lang="en-US" sz="1200" dirty="0"/>
              <a:t>(McCue, Fairman. &amp; </a:t>
            </a:r>
            <a:r>
              <a:rPr lang="en-US" sz="1200" dirty="0" err="1"/>
              <a:t>Pramuka</a:t>
            </a:r>
            <a:r>
              <a:rPr lang="en-US" sz="1200" dirty="0"/>
              <a:t>, 2010) </a:t>
            </a:r>
            <a:br>
              <a:rPr lang="en-US" sz="1200" dirty="0"/>
            </a:br>
            <a:endParaRPr lang="en-US" sz="2000" dirty="0"/>
          </a:p>
        </p:txBody>
      </p:sp>
      <p:sp>
        <p:nvSpPr>
          <p:cNvPr id="5" name="Slide Number Placeholder 4"/>
          <p:cNvSpPr>
            <a:spLocks noGrp="1"/>
          </p:cNvSpPr>
          <p:nvPr>
            <p:ph type="sldNum" sz="quarter" idx="12"/>
          </p:nvPr>
        </p:nvSpPr>
        <p:spPr/>
        <p:txBody>
          <a:bodyPr/>
          <a:lstStyle/>
          <a:p>
            <a:fld id="{4710E604-DBBF-409C-B3E3-051AE39C506F}" type="slidenum">
              <a:rPr lang="en-US" smtClean="0"/>
              <a:t>17</a:t>
            </a:fld>
            <a:endParaRPr lang="en-US"/>
          </a:p>
        </p:txBody>
      </p:sp>
      <p:sp>
        <p:nvSpPr>
          <p:cNvPr id="6" name="Footer Placeholder 3"/>
          <p:cNvSpPr>
            <a:spLocks noGrp="1"/>
          </p:cNvSpPr>
          <p:nvPr>
            <p:ph type="ftr" sz="quarter" idx="11"/>
          </p:nvPr>
        </p:nvSpPr>
        <p:spPr>
          <a:xfrm>
            <a:off x="2589212" y="6135808"/>
            <a:ext cx="7619999" cy="365125"/>
          </a:xfrm>
        </p:spPr>
        <p:txBody>
          <a:bodyPr/>
          <a:lstStyle/>
          <a:p>
            <a:r>
              <a:rPr lang="en-US" sz="1100" b="1" dirty="0"/>
              <a:t>Dr. Majid Oryadi-Zanjani, SLP, Associate Professor, SUMS</a:t>
            </a:r>
          </a:p>
        </p:txBody>
      </p:sp>
    </p:spTree>
    <p:extLst>
      <p:ext uri="{BB962C8B-B14F-4D97-AF65-F5344CB8AC3E}">
        <p14:creationId xmlns:p14="http://schemas.microsoft.com/office/powerpoint/2010/main" val="3265561468"/>
      </p:ext>
    </p:extLst>
  </p:cSld>
  <p:clrMapOvr>
    <a:masterClrMapping/>
  </p:clrMapOvr>
  <mc:AlternateContent xmlns:mc="http://schemas.openxmlformats.org/markup-compatibility/2006" xmlns:p14="http://schemas.microsoft.com/office/powerpoint/2010/main">
    <mc:Choice Requires="p14">
      <p:transition spd="slow" p14:dur="2000" advTm="25340"/>
    </mc:Choice>
    <mc:Fallback xmlns="">
      <p:transition spd="slow" advTm="25340"/>
    </mc:Fallback>
  </mc:AlternateContent>
  <p:extLst>
    <p:ext uri="{3A86A75C-4F4B-4683-9AE1-C65F6400EC91}">
      <p14:laserTraceLst xmlns:p14="http://schemas.microsoft.com/office/powerpoint/2010/main">
        <p14:tracePtLst>
          <p14:tracePt t="761" x="4727575" y="5024438"/>
          <p14:tracePt t="769" x="4608513" y="4894263"/>
          <p14:tracePt t="779" x="4500563" y="4727575"/>
          <p14:tracePt t="796" x="4238625" y="4167188"/>
          <p14:tracePt t="813" x="3571875" y="3286125"/>
          <p14:tracePt t="829" x="2595563" y="2298700"/>
          <p14:tracePt t="846" x="1857375" y="1298575"/>
          <p14:tracePt t="863" x="1536700" y="333375"/>
          <p14:tracePt t="2397" x="5595938" y="5989638"/>
          <p14:tracePt t="2405" x="5632450" y="5881688"/>
          <p14:tracePt t="2413" x="5656263" y="5810250"/>
          <p14:tracePt t="2427" x="5667375" y="5715000"/>
          <p14:tracePt t="2444" x="5691188" y="5619750"/>
          <p14:tracePt t="2460" x="5738813" y="5441950"/>
          <p14:tracePt t="2477" x="5762625" y="5227638"/>
          <p14:tracePt t="2494" x="5762625" y="5167313"/>
          <p14:tracePt t="2510" x="5762625" y="5143500"/>
          <p14:tracePt t="2527" x="5762625" y="5132388"/>
          <p14:tracePt t="3550" x="5775325" y="5132388"/>
          <p14:tracePt t="3557" x="5786438" y="5119688"/>
          <p14:tracePt t="3566" x="5799138" y="5119688"/>
          <p14:tracePt t="3580" x="5810250" y="5119688"/>
          <p14:tracePt t="3742" x="5810250" y="5108575"/>
          <p14:tracePt t="3757" x="5810250" y="5095875"/>
          <p14:tracePt t="3765" x="5810250" y="5072063"/>
          <p14:tracePt t="3774" x="5799138" y="5060950"/>
          <p14:tracePt t="3789" x="5799138" y="5048250"/>
          <p14:tracePt t="3805" x="5799138" y="5037138"/>
          <p14:tracePt t="3814" x="5786438" y="5037138"/>
          <p14:tracePt t="3831" x="5786438" y="5013325"/>
          <p14:tracePt t="3848" x="5775325" y="5000625"/>
          <p14:tracePt t="3865" x="5762625" y="4976813"/>
          <p14:tracePt t="3881" x="5738813" y="4941888"/>
          <p14:tracePt t="3898" x="5738813" y="4929188"/>
          <p14:tracePt t="3915" x="5738813" y="4918075"/>
          <p14:tracePt t="3931" x="5727700" y="4894263"/>
          <p14:tracePt t="3948" x="5715000" y="4870450"/>
          <p14:tracePt t="3965" x="5715000" y="4846638"/>
          <p14:tracePt t="3981" x="5715000" y="4833938"/>
          <p14:tracePt t="6406" x="5703888" y="4833938"/>
          <p14:tracePt t="6422" x="5703888" y="4822825"/>
          <p14:tracePt t="6430" x="5703888" y="4810125"/>
          <p14:tracePt t="6439" x="5703888" y="4799013"/>
          <p14:tracePt t="6456" x="5703888" y="4786313"/>
          <p14:tracePt t="6472" x="5703888" y="4775200"/>
          <p14:tracePt t="6502" x="5703888" y="4762500"/>
        </p14:tracePtLst>
      </p14:laserTraceLst>
    </p:ext>
  </p:extLs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chemeClr val="accent3">
                    <a:lumMod val="75000"/>
                  </a:schemeClr>
                </a:solidFill>
              </a:rPr>
              <a:t>What are the Benefits of Telehealth?</a:t>
            </a:r>
            <a:r>
              <a:rPr lang="en-US" sz="2800" dirty="0">
                <a:solidFill>
                  <a:schemeClr val="accent3">
                    <a:lumMod val="75000"/>
                  </a:schemeClr>
                </a:solidFill>
              </a:rPr>
              <a:t> </a:t>
            </a:r>
          </a:p>
        </p:txBody>
      </p:sp>
      <p:sp>
        <p:nvSpPr>
          <p:cNvPr id="3" name="Content Placeholder 2"/>
          <p:cNvSpPr>
            <a:spLocks noGrp="1"/>
          </p:cNvSpPr>
          <p:nvPr>
            <p:ph idx="1"/>
          </p:nvPr>
        </p:nvSpPr>
        <p:spPr/>
        <p:txBody>
          <a:bodyPr>
            <a:normAutofit/>
          </a:bodyPr>
          <a:lstStyle/>
          <a:p>
            <a:pPr>
              <a:lnSpc>
                <a:spcPct val="250000"/>
              </a:lnSpc>
            </a:pPr>
            <a:r>
              <a:rPr lang="en-US" sz="2000" b="1" dirty="0"/>
              <a:t>Studies</a:t>
            </a:r>
            <a:r>
              <a:rPr lang="en-US" sz="2000" dirty="0"/>
              <a:t> have reported </a:t>
            </a:r>
            <a:r>
              <a:rPr lang="en-US" sz="2000" b="1" dirty="0"/>
              <a:t>positive effects </a:t>
            </a:r>
            <a:r>
              <a:rPr lang="en-US" sz="2000" dirty="0"/>
              <a:t>in the </a:t>
            </a:r>
            <a:r>
              <a:rPr lang="en-US" sz="2000" b="1" i="1" dirty="0"/>
              <a:t>generalization of behavior, functional outcomes, and patient satisfaction and self-management </a:t>
            </a:r>
            <a:r>
              <a:rPr lang="en-US" sz="2000" dirty="0"/>
              <a:t>in various conditions including </a:t>
            </a:r>
            <a:r>
              <a:rPr lang="en-US" sz="2000" b="1" dirty="0"/>
              <a:t>stroke</a:t>
            </a:r>
            <a:r>
              <a:rPr lang="en-US" sz="2000" dirty="0"/>
              <a:t> </a:t>
            </a:r>
            <a:r>
              <a:rPr lang="en-US" sz="1200" dirty="0"/>
              <a:t>(Legg &amp; Langhorne, 2004; Von Koch, </a:t>
            </a:r>
            <a:r>
              <a:rPr lang="en-US" sz="1200" dirty="0" err="1"/>
              <a:t>Wottrich</a:t>
            </a:r>
            <a:r>
              <a:rPr lang="en-US" sz="1200" dirty="0"/>
              <a:t>, &amp; </a:t>
            </a:r>
            <a:r>
              <a:rPr lang="en-US" sz="1200" dirty="0" err="1"/>
              <a:t>Holmqvist</a:t>
            </a:r>
            <a:r>
              <a:rPr lang="en-US" sz="1200" dirty="0"/>
              <a:t>, 1998)</a:t>
            </a:r>
            <a:r>
              <a:rPr lang="en-US" dirty="0"/>
              <a:t>, </a:t>
            </a:r>
            <a:r>
              <a:rPr lang="en-US" sz="2000" dirty="0"/>
              <a:t>and </a:t>
            </a:r>
            <a:r>
              <a:rPr lang="en-US" sz="2000" b="1" dirty="0"/>
              <a:t>severe brain injury </a:t>
            </a:r>
            <a:r>
              <a:rPr lang="en-US" sz="1200" dirty="0"/>
              <a:t>(Ylvisaker, 2003) </a:t>
            </a:r>
            <a:br>
              <a:rPr lang="en-US" sz="1200" dirty="0"/>
            </a:br>
            <a:endParaRPr lang="en-US" sz="2000" dirty="0"/>
          </a:p>
        </p:txBody>
      </p:sp>
      <p:sp>
        <p:nvSpPr>
          <p:cNvPr id="5" name="Slide Number Placeholder 4"/>
          <p:cNvSpPr>
            <a:spLocks noGrp="1"/>
          </p:cNvSpPr>
          <p:nvPr>
            <p:ph type="sldNum" sz="quarter" idx="12"/>
          </p:nvPr>
        </p:nvSpPr>
        <p:spPr/>
        <p:txBody>
          <a:bodyPr/>
          <a:lstStyle/>
          <a:p>
            <a:fld id="{4710E604-DBBF-409C-B3E3-051AE39C506F}" type="slidenum">
              <a:rPr lang="en-US" smtClean="0"/>
              <a:t>18</a:t>
            </a:fld>
            <a:endParaRPr lang="en-US"/>
          </a:p>
        </p:txBody>
      </p:sp>
      <p:sp>
        <p:nvSpPr>
          <p:cNvPr id="6" name="Footer Placeholder 3"/>
          <p:cNvSpPr>
            <a:spLocks noGrp="1"/>
          </p:cNvSpPr>
          <p:nvPr>
            <p:ph type="ftr" sz="quarter" idx="11"/>
          </p:nvPr>
        </p:nvSpPr>
        <p:spPr>
          <a:xfrm>
            <a:off x="2589212" y="6135808"/>
            <a:ext cx="7619999" cy="365125"/>
          </a:xfrm>
        </p:spPr>
        <p:txBody>
          <a:bodyPr/>
          <a:lstStyle/>
          <a:p>
            <a:r>
              <a:rPr lang="en-US" sz="1100" b="1" dirty="0"/>
              <a:t>Dr. Majid Oryadi-Zanjani, SLP, Associate Professor, SUMS</a:t>
            </a:r>
          </a:p>
        </p:txBody>
      </p:sp>
    </p:spTree>
    <p:extLst>
      <p:ext uri="{BB962C8B-B14F-4D97-AF65-F5344CB8AC3E}">
        <p14:creationId xmlns:p14="http://schemas.microsoft.com/office/powerpoint/2010/main" val="742635008"/>
      </p:ext>
    </p:extLst>
  </p:cSld>
  <p:clrMapOvr>
    <a:masterClrMapping/>
  </p:clrMapOvr>
  <mc:AlternateContent xmlns:mc="http://schemas.openxmlformats.org/markup-compatibility/2006" xmlns:p14="http://schemas.microsoft.com/office/powerpoint/2010/main">
    <mc:Choice Requires="p14">
      <p:transition spd="slow" p14:dur="2000" advTm="34133"/>
    </mc:Choice>
    <mc:Fallback xmlns="">
      <p:transition spd="slow" advTm="34133"/>
    </mc:Fallback>
  </mc:AlternateContent>
  <p:extLst>
    <p:ext uri="{3A86A75C-4F4B-4683-9AE1-C65F6400EC91}">
      <p14:laserTraceLst xmlns:p14="http://schemas.microsoft.com/office/powerpoint/2010/main">
        <p14:tracePtLst>
          <p14:tracePt t="394" x="5656263" y="4810125"/>
          <p14:tracePt t="402" x="5643563" y="4833938"/>
          <p14:tracePt t="450" x="5632450" y="4833938"/>
          <p14:tracePt t="458" x="5595938" y="4833938"/>
          <p14:tracePt t="466" x="5238750" y="4703763"/>
          <p14:tracePt t="474" x="5024438" y="4595813"/>
          <p14:tracePt t="491" x="3727450" y="3929063"/>
          <p14:tracePt t="508" x="3346450" y="3619500"/>
          <p14:tracePt t="524" x="3309938" y="3309938"/>
          <p14:tracePt t="541" x="2774950" y="2381250"/>
          <p14:tracePt t="558" x="2227263" y="1608138"/>
          <p14:tracePt t="575" x="1917700" y="1095375"/>
          <p14:tracePt t="591" x="1857375" y="762000"/>
          <p14:tracePt t="608" x="1822450" y="441325"/>
          <p14:tracePt t="625" x="1822450" y="203200"/>
          <p14:tracePt t="642" x="1822450" y="84138"/>
          <p14:tracePt t="1543" x="5548313" y="6357938"/>
          <p14:tracePt t="1599" x="5548313" y="6346825"/>
          <p14:tracePt t="1607" x="5548313" y="6334125"/>
          <p14:tracePt t="1618" x="5548313" y="6323013"/>
          <p14:tracePt t="1634" x="5537200" y="6299200"/>
          <p14:tracePt t="1651" x="5537200" y="6275388"/>
          <p14:tracePt t="1668" x="5537200" y="6262688"/>
          <p14:tracePt t="1685" x="5537200" y="6203950"/>
          <p14:tracePt t="1701" x="5513388" y="6096000"/>
          <p14:tracePt t="1718" x="5476875" y="5857875"/>
          <p14:tracePt t="1719" x="5476875" y="5786438"/>
          <p14:tracePt t="1735" x="5441950" y="5608638"/>
          <p14:tracePt t="1751" x="5429250" y="5429250"/>
          <p14:tracePt t="1768" x="5394325" y="5203825"/>
          <p14:tracePt t="1785" x="5275263" y="4894263"/>
          <p14:tracePt t="1802" x="5048250" y="4524375"/>
          <p14:tracePt t="1818" x="4857750" y="4262438"/>
          <p14:tracePt t="1835" x="4775200" y="4179888"/>
          <p14:tracePt t="1852" x="4738688" y="4119563"/>
          <p14:tracePt t="1868" x="4703763" y="4060825"/>
          <p14:tracePt t="1885" x="4656138" y="3965575"/>
          <p14:tracePt t="1902" x="4632325" y="3894138"/>
          <p14:tracePt t="1919" x="4608513" y="3822700"/>
          <p14:tracePt t="1935" x="4572000" y="3786188"/>
          <p14:tracePt t="1952" x="4548188" y="3738563"/>
          <p14:tracePt t="1969" x="4500563" y="3690938"/>
          <p14:tracePt t="1985" x="4452938" y="3619500"/>
          <p14:tracePt t="2002" x="4357688" y="3429000"/>
          <p14:tracePt t="2019" x="4143375" y="3132138"/>
          <p14:tracePt t="2035" x="3929063" y="2917825"/>
          <p14:tracePt t="2052" x="3846513" y="2833688"/>
          <p14:tracePt t="2069" x="3822700" y="2798763"/>
          <p14:tracePt t="2086" x="3822700" y="2786063"/>
          <p14:tracePt t="2102" x="3822700" y="2774950"/>
          <p14:tracePt t="2327" x="3846513" y="2774950"/>
          <p14:tracePt t="2335" x="3870325" y="2774950"/>
          <p14:tracePt t="2343" x="3894138" y="2786063"/>
          <p14:tracePt t="2353" x="3917950" y="2809875"/>
          <p14:tracePt t="2370" x="3965575" y="2833688"/>
          <p14:tracePt t="2387" x="3976688" y="2846388"/>
          <p14:tracePt t="2639" x="3989388" y="2846388"/>
          <p14:tracePt t="2647" x="4037013" y="2857500"/>
          <p14:tracePt t="2655" x="4143375" y="2881313"/>
          <p14:tracePt t="2671" x="4441825" y="2928938"/>
          <p14:tracePt t="2688" x="4679950" y="3013075"/>
          <p14:tracePt t="2704" x="4751388" y="3048000"/>
          <p14:tracePt t="2727" x="4799013" y="3071813"/>
          <p14:tracePt t="2738" x="4833938" y="3084513"/>
          <p14:tracePt t="2754" x="4976813" y="3167063"/>
          <p14:tracePt t="2771" x="5156200" y="3251200"/>
          <p14:tracePt t="2788" x="5262563" y="3275013"/>
          <p14:tracePt t="2805" x="5310188" y="3298825"/>
          <p14:tracePt t="2821" x="5357813" y="3298825"/>
          <p14:tracePt t="2838" x="5394325" y="3309938"/>
          <p14:tracePt t="2855" x="5418138" y="3322638"/>
          <p14:tracePt t="2871" x="5429250" y="3322638"/>
          <p14:tracePt t="2888" x="5489575" y="3333750"/>
          <p14:tracePt t="2905" x="5643563" y="3370263"/>
          <p14:tracePt t="2922" x="5870575" y="3417888"/>
          <p14:tracePt t="2938" x="6000750" y="3441700"/>
          <p14:tracePt t="2955" x="6061075" y="3452813"/>
          <p14:tracePt t="2972" x="6084888" y="3452813"/>
          <p14:tracePt t="2988" x="6096000" y="3429000"/>
          <p14:tracePt t="3005" x="6108700" y="3417888"/>
          <p14:tracePt t="3022" x="6119813" y="3405188"/>
          <p14:tracePt t="3039" x="6143625" y="3394075"/>
          <p14:tracePt t="3207" x="6132513" y="3394075"/>
          <p14:tracePt t="3431" x="6132513" y="3381375"/>
          <p14:tracePt t="3447" x="6143625" y="3381375"/>
          <p14:tracePt t="3471" x="6143625" y="3370263"/>
          <p14:tracePt t="3479" x="6156325" y="3370263"/>
          <p14:tracePt t="3490" x="6167438" y="3370263"/>
          <p14:tracePt t="3507" x="6203950" y="3370263"/>
          <p14:tracePt t="3523" x="6251575" y="3370263"/>
          <p14:tracePt t="3540" x="6286500" y="3357563"/>
          <p14:tracePt t="3557" x="6310313" y="3357563"/>
          <p14:tracePt t="3574" x="6334125" y="3346450"/>
          <p14:tracePt t="3590" x="6346825" y="3333750"/>
          <p14:tracePt t="3607" x="6357938" y="3309938"/>
          <p14:tracePt t="3624" x="6370638" y="3286125"/>
          <p14:tracePt t="3640" x="6381750" y="3262313"/>
          <p14:tracePt t="3657" x="6394450" y="3251200"/>
          <p14:tracePt t="3674" x="6405563" y="3251200"/>
          <p14:tracePt t="3691" x="6405563" y="3238500"/>
          <p14:tracePt t="4703" x="6405563" y="3214688"/>
          <p14:tracePt t="4711" x="6405563" y="3143250"/>
          <p14:tracePt t="4719" x="6394450" y="3060700"/>
          <p14:tracePt t="4727" x="6346825" y="2952750"/>
          <p14:tracePt t="4744" x="6310313" y="2870200"/>
          <p14:tracePt t="4760" x="6262688" y="2833688"/>
          <p14:tracePt t="4777" x="6156325" y="2822575"/>
          <p14:tracePt t="4794" x="6024563" y="2774950"/>
          <p14:tracePt t="4919" x="6037263" y="2774950"/>
          <p14:tracePt t="4975" x="6037263" y="2786063"/>
          <p14:tracePt t="4983" x="6037263" y="2798763"/>
          <p14:tracePt t="4994" x="6037263" y="2822575"/>
          <p14:tracePt t="5011" x="6072188" y="2917825"/>
          <p14:tracePt t="5028" x="6203950" y="3071813"/>
          <p14:tracePt t="5045" x="6370638" y="3167063"/>
          <p14:tracePt t="5061" x="6632575" y="3298825"/>
          <p14:tracePt t="5078" x="6823075" y="3381375"/>
          <p14:tracePt t="5079" x="6894513" y="3405188"/>
          <p14:tracePt t="5095" x="7024688" y="3417888"/>
          <p14:tracePt t="5111" x="7108825" y="3405188"/>
          <p14:tracePt t="5128" x="7239000" y="3370263"/>
          <p14:tracePt t="5145" x="7442200" y="3346450"/>
          <p14:tracePt t="5162" x="7620000" y="3346450"/>
          <p14:tracePt t="5178" x="7894638" y="3346450"/>
          <p14:tracePt t="5195" x="8299450" y="3394075"/>
          <p14:tracePt t="5212" x="8656638" y="3452813"/>
          <p14:tracePt t="5229" x="8882063" y="3513138"/>
          <p14:tracePt t="5245" x="9024938" y="3524250"/>
          <p14:tracePt t="5295" x="9037638" y="3524250"/>
          <p14:tracePt t="5311" x="9048750" y="3524250"/>
          <p14:tracePt t="5327" x="9061450" y="3524250"/>
          <p14:tracePt t="5975" x="9061450" y="3513138"/>
          <p14:tracePt t="5999" x="9048750" y="3500438"/>
          <p14:tracePt t="6007" x="9037638" y="3489325"/>
          <p14:tracePt t="6031" x="9037638" y="3476625"/>
          <p14:tracePt t="6055" x="9037638" y="3465513"/>
          <p14:tracePt t="6143" x="9037638" y="3452813"/>
          <p14:tracePt t="6151" x="9024938" y="3452813"/>
          <p14:tracePt t="6159" x="9024938" y="3441700"/>
          <p14:tracePt t="6167" x="9024938" y="3429000"/>
          <p14:tracePt t="6181" x="9013825" y="3429000"/>
          <p14:tracePt t="6198" x="9001125" y="3417888"/>
          <p14:tracePt t="6215" x="9001125" y="3405188"/>
          <p14:tracePt t="6239" x="9001125" y="3394075"/>
          <p14:tracePt t="6248" x="8990013" y="3394075"/>
          <p14:tracePt t="6265" x="8990013" y="3381375"/>
          <p14:tracePt t="6282" x="8990013" y="3370263"/>
          <p14:tracePt t="6311" x="8990013" y="3357563"/>
          <p14:tracePt t="6335" x="8990013" y="3346450"/>
          <p14:tracePt t="6359" x="8990013" y="3333750"/>
          <p14:tracePt t="6367" x="8990013" y="3322638"/>
          <p14:tracePt t="6383" x="8990013" y="3309938"/>
          <p14:tracePt t="6391" x="8977313" y="3309938"/>
          <p14:tracePt t="6399" x="8977313" y="3298825"/>
          <p14:tracePt t="6415" x="8966200" y="3286125"/>
          <p14:tracePt t="6887" x="8966200" y="3275013"/>
          <p14:tracePt t="7255" x="8966200" y="3262313"/>
          <p14:tracePt t="7271" x="8966200" y="3238500"/>
          <p14:tracePt t="7303" x="8953500" y="3238500"/>
          <p14:tracePt t="7311" x="8953500" y="3227388"/>
          <p14:tracePt t="7983" x="8953500" y="3214688"/>
          <p14:tracePt t="8199" x="8953500" y="3203575"/>
          <p14:tracePt t="8703" x="8953500" y="3190875"/>
          <p14:tracePt t="9359" x="8953500" y="3179763"/>
          <p14:tracePt t="9367" x="8953500" y="3167063"/>
          <p14:tracePt t="9471" x="8953500" y="3155950"/>
          <p14:tracePt t="9903" x="8942388" y="3155950"/>
          <p14:tracePt t="9919" x="8918575" y="3155950"/>
          <p14:tracePt t="9927" x="8905875" y="3143250"/>
          <p14:tracePt t="9935" x="8870950" y="3132138"/>
          <p14:tracePt t="9943" x="8810625" y="3119438"/>
          <p14:tracePt t="9959" x="8728075" y="3119438"/>
          <p14:tracePt t="9976" x="8596313" y="3119438"/>
          <p14:tracePt t="9993" x="8394700" y="3119438"/>
          <p14:tracePt t="10010" x="8156575" y="3155950"/>
          <p14:tracePt t="10026" x="7799388" y="3190875"/>
          <p14:tracePt t="10043" x="7334250" y="3238500"/>
          <p14:tracePt t="10060" x="6738938" y="3333750"/>
          <p14:tracePt t="10077" x="6096000" y="3465513"/>
          <p14:tracePt t="10093" x="5857875" y="3548063"/>
          <p14:tracePt t="10110" x="5762625" y="3584575"/>
          <p14:tracePt t="10127" x="5751513" y="3595688"/>
          <p14:tracePt t="10159" x="5751513" y="3608388"/>
          <p14:tracePt t="10167" x="5738813" y="3608388"/>
          <p14:tracePt t="10177" x="5715000" y="3608388"/>
          <p14:tracePt t="10193" x="5703888" y="3619500"/>
          <p14:tracePt t="10210" x="5680075" y="3619500"/>
          <p14:tracePt t="10227" x="5667375" y="3632200"/>
          <p14:tracePt t="10247" x="5656263" y="3643313"/>
          <p14:tracePt t="10260" x="5643563" y="3643313"/>
          <p14:tracePt t="10278" x="5584825" y="3690938"/>
          <p14:tracePt t="10294" x="5489575" y="3762375"/>
          <p14:tracePt t="10311" x="5357813" y="3846513"/>
          <p14:tracePt t="10327" x="5286375" y="3881438"/>
          <p14:tracePt t="10344" x="5262563" y="3881438"/>
          <p14:tracePt t="10361" x="5238750" y="3881438"/>
          <p14:tracePt t="10377" x="5214938" y="3881438"/>
          <p14:tracePt t="10394" x="5156200" y="3857625"/>
          <p14:tracePt t="10411" x="5108575" y="3846513"/>
          <p14:tracePt t="10428" x="5084763" y="3846513"/>
          <p14:tracePt t="10495" x="5072063" y="3846513"/>
          <p14:tracePt t="10823" x="5072063" y="3833813"/>
          <p14:tracePt t="10831" x="5060950" y="3833813"/>
          <p14:tracePt t="10839" x="5060950" y="3822700"/>
          <p14:tracePt t="10847" x="5037138" y="3810000"/>
          <p14:tracePt t="10862" x="5037138" y="3798888"/>
          <p14:tracePt t="10879" x="5000625" y="3775075"/>
          <p14:tracePt t="10919" x="4989513" y="3775075"/>
          <p14:tracePt t="10927" x="4976813" y="3775075"/>
          <p14:tracePt t="10935" x="4976813" y="3762375"/>
          <p14:tracePt t="10946" x="4965700" y="3762375"/>
          <p14:tracePt t="10999" x="4953000" y="3762375"/>
          <p14:tracePt t="11015" x="4941888" y="3762375"/>
          <p14:tracePt t="11079" x="4929188" y="3762375"/>
          <p14:tracePt t="11095" x="4918075" y="3762375"/>
          <p14:tracePt t="11111" x="4905375" y="3762375"/>
          <p14:tracePt t="11183" x="4894263" y="3762375"/>
          <p14:tracePt t="11199" x="4881563" y="3762375"/>
          <p14:tracePt t="11207" x="4857750" y="3762375"/>
          <p14:tracePt t="11215" x="4857750" y="3775075"/>
          <p14:tracePt t="11230" x="4846638" y="3775075"/>
          <p14:tracePt t="11247" x="4833938" y="3786188"/>
          <p14:tracePt t="11559" x="4857750" y="3786188"/>
          <p14:tracePt t="11567" x="4881563" y="3798888"/>
          <p14:tracePt t="11575" x="4918075" y="3810000"/>
          <p14:tracePt t="11583" x="4929188" y="3810000"/>
          <p14:tracePt t="11598" x="4953000" y="3810000"/>
          <p14:tracePt t="11615" x="4989513" y="3822700"/>
          <p14:tracePt t="11631" x="5000625" y="3833813"/>
          <p14:tracePt t="11648" x="5024438" y="3846513"/>
          <p14:tracePt t="11665" x="5037138" y="3846513"/>
          <p14:tracePt t="11681" x="5072063" y="3857625"/>
          <p14:tracePt t="11698" x="5095875" y="3881438"/>
          <p14:tracePt t="11715" x="5156200" y="3881438"/>
          <p14:tracePt t="11732" x="5191125" y="3881438"/>
          <p14:tracePt t="11748" x="5251450" y="3894138"/>
          <p14:tracePt t="11765" x="5299075" y="3894138"/>
          <p14:tracePt t="11782" x="5346700" y="3894138"/>
          <p14:tracePt t="11799" x="5405438" y="3894138"/>
          <p14:tracePt t="11815" x="5476875" y="3894138"/>
          <p14:tracePt t="11832" x="5513388" y="3881438"/>
          <p14:tracePt t="11849" x="5524500" y="3881438"/>
          <p14:tracePt t="11865" x="5548313" y="3870325"/>
          <p14:tracePt t="11882" x="5561013" y="3857625"/>
          <p14:tracePt t="11899" x="5572125" y="3846513"/>
          <p14:tracePt t="11915" x="5584825" y="3846513"/>
          <p14:tracePt t="11932" x="5608638" y="3846513"/>
          <p14:tracePt t="11949" x="5619750" y="3846513"/>
          <p14:tracePt t="11966" x="5643563" y="3846513"/>
          <p14:tracePt t="11982" x="5667375" y="3846513"/>
          <p14:tracePt t="11999" x="5727700" y="3833813"/>
          <p14:tracePt t="12016" x="5751513" y="3822700"/>
          <p14:tracePt t="12032" x="5810250" y="3810000"/>
          <p14:tracePt t="12049" x="5857875" y="3798888"/>
          <p14:tracePt t="12066" x="5942013" y="3786188"/>
          <p14:tracePt t="12083" x="6037263" y="3786188"/>
          <p14:tracePt t="12099" x="6119813" y="3775075"/>
          <p14:tracePt t="12116" x="6191250" y="3775075"/>
          <p14:tracePt t="12133" x="6203950" y="3775075"/>
          <p14:tracePt t="12199" x="6215063" y="3762375"/>
          <p14:tracePt t="12215" x="6227763" y="3762375"/>
          <p14:tracePt t="12415" x="6238875" y="3762375"/>
          <p14:tracePt t="12431" x="6251575" y="3762375"/>
          <p14:tracePt t="12447" x="6262688" y="3762375"/>
          <p14:tracePt t="12455" x="6275388" y="3762375"/>
          <p14:tracePt t="12467" x="6286500" y="3762375"/>
          <p14:tracePt t="16159" x="6310313" y="3775075"/>
          <p14:tracePt t="16167" x="6357938" y="3798888"/>
          <p14:tracePt t="16178" x="6370638" y="3798888"/>
          <p14:tracePt t="16195" x="6418263" y="3810000"/>
          <p14:tracePt t="16212" x="6442075" y="3822700"/>
          <p14:tracePt t="16228" x="6465888" y="3822700"/>
          <p14:tracePt t="17431" x="6477000" y="3822700"/>
          <p14:tracePt t="17447" x="6489700" y="3846513"/>
          <p14:tracePt t="17455" x="6500813" y="3870325"/>
          <p14:tracePt t="17465" x="6537325" y="3870325"/>
          <p14:tracePt t="17482" x="6561138" y="3881438"/>
          <p14:tracePt t="17499" x="6632575" y="3917950"/>
          <p14:tracePt t="17516" x="6727825" y="3941763"/>
          <p14:tracePt t="17532" x="6786563" y="3965575"/>
          <p14:tracePt t="17549" x="6834188" y="3965575"/>
          <p14:tracePt t="17566" x="6858000" y="3965575"/>
          <p14:tracePt t="17583" x="6894513" y="3965575"/>
          <p14:tracePt t="17599" x="6894513" y="3952875"/>
          <p14:tracePt t="17616" x="6918325" y="3941763"/>
          <p14:tracePt t="17991" x="6929438" y="3941763"/>
          <p14:tracePt t="18007" x="6942138" y="3941763"/>
          <p14:tracePt t="18015" x="6977063" y="3941763"/>
          <p14:tracePt t="18023" x="7000875" y="3941763"/>
          <p14:tracePt t="18034" x="7024688" y="3941763"/>
          <p14:tracePt t="18051" x="7085013" y="3941763"/>
          <p14:tracePt t="18067" x="7119938" y="3941763"/>
          <p14:tracePt t="18084" x="7180263" y="3929063"/>
          <p14:tracePt t="18101" x="7204075" y="3929063"/>
          <p14:tracePt t="18118" x="7227888" y="3917950"/>
          <p14:tracePt t="18135" x="7239000" y="3917950"/>
          <p14:tracePt t="18151" x="7251700" y="3917950"/>
          <p14:tracePt t="18168" x="7275513" y="3917950"/>
          <p14:tracePt t="18184" x="7310438" y="3917950"/>
          <p14:tracePt t="18201" x="7334250" y="3917950"/>
          <p14:tracePt t="18218" x="7358063" y="3917950"/>
          <p14:tracePt t="18234" x="7370763" y="3917950"/>
          <p14:tracePt t="18251" x="7394575" y="3917950"/>
          <p14:tracePt t="18268" x="7418388" y="3917950"/>
          <p14:tracePt t="18285" x="7429500" y="3917950"/>
          <p14:tracePt t="18301" x="7442200" y="3917950"/>
          <p14:tracePt t="18318" x="7453313" y="3917950"/>
          <p14:tracePt t="18335" x="7489825" y="3917950"/>
          <p14:tracePt t="18351" x="7500938" y="3929063"/>
          <p14:tracePt t="18368" x="7500938" y="3965575"/>
          <p14:tracePt t="18415" x="7513638" y="3965575"/>
          <p14:tracePt t="18423" x="7513638" y="3976688"/>
          <p14:tracePt t="18435" x="7524750" y="3976688"/>
          <p14:tracePt t="18452" x="7537450" y="3976688"/>
          <p14:tracePt t="18471" x="7548563" y="3976688"/>
          <p14:tracePt t="18495" x="7561263" y="3976688"/>
          <p14:tracePt t="18511" x="7561263" y="3965575"/>
          <p14:tracePt t="18519" x="7572375" y="3965575"/>
          <p14:tracePt t="24399" x="7572375" y="4000500"/>
          <p14:tracePt t="24407" x="7537450" y="4048125"/>
          <p14:tracePt t="24415" x="7500938" y="4119563"/>
          <p14:tracePt t="24423" x="7442200" y="4203700"/>
          <p14:tracePt t="24436" x="7381875" y="4286250"/>
          <p14:tracePt t="24453" x="7239000" y="4452938"/>
          <p14:tracePt t="24470" x="7096125" y="4560888"/>
          <p14:tracePt t="24487" x="7037388" y="4608513"/>
          <p14:tracePt t="24583" x="7048500" y="4608513"/>
          <p14:tracePt t="24591" x="7061200" y="4608513"/>
          <p14:tracePt t="24639" x="7061200" y="4619625"/>
          <p14:tracePt t="24663" x="7061200" y="4632325"/>
          <p14:tracePt t="24679" x="7061200" y="4643438"/>
          <p14:tracePt t="24687" x="7061200" y="4656138"/>
          <p14:tracePt t="24703" x="7061200" y="4679950"/>
          <p14:tracePt t="24711" x="7061200" y="4703763"/>
          <p14:tracePt t="24721" x="7048500" y="4714875"/>
          <p14:tracePt t="24738" x="7048500" y="4738688"/>
          <p14:tracePt t="27487" x="7061200" y="4738688"/>
          <p14:tracePt t="27615" x="7072313" y="4738688"/>
          <p14:tracePt t="27623" x="7072313" y="4727575"/>
          <p14:tracePt t="27631" x="7085013" y="4727575"/>
          <p14:tracePt t="32423" x="7096125" y="4727575"/>
          <p14:tracePt t="32431" x="7108825" y="4751388"/>
          <p14:tracePt t="32447" x="7108825" y="4762500"/>
          <p14:tracePt t="32455" x="7119938" y="4786313"/>
          <p14:tracePt t="32463" x="7143750" y="4799013"/>
          <p14:tracePt t="32478" x="7156450" y="4833938"/>
          <p14:tracePt t="32494" x="7251700" y="4929188"/>
          <p14:tracePt t="32511" x="7370763" y="5060950"/>
          <p14:tracePt t="32528" x="7405688" y="5156200"/>
          <p14:tracePt t="32544" x="7429500" y="5275263"/>
          <p14:tracePt t="32561" x="7429500" y="5370513"/>
          <p14:tracePt t="32578" x="7429500" y="5381625"/>
          <p14:tracePt t="32595" x="7429500" y="5394325"/>
          <p14:tracePt t="32615" x="7429500" y="5405438"/>
          <p14:tracePt t="32639" x="7429500" y="5418138"/>
          <p14:tracePt t="32655" x="7442200" y="5418138"/>
          <p14:tracePt t="32663" x="7442200" y="5429250"/>
          <p14:tracePt t="32678" x="7442200" y="5441950"/>
          <p14:tracePt t="32695" x="7453313" y="5476875"/>
          <p14:tracePt t="32712" x="7466013" y="5500688"/>
          <p14:tracePt t="32728" x="7466013" y="5513388"/>
          <p14:tracePt t="32745" x="7466013" y="5537200"/>
          <p14:tracePt t="32762" x="7489825" y="5548313"/>
          <p14:tracePt t="32778" x="7500938" y="5572125"/>
          <p14:tracePt t="33135" x="7477125" y="5561013"/>
          <p14:tracePt t="33143" x="7429500" y="5524500"/>
          <p14:tracePt t="33151" x="7418388" y="5513388"/>
          <p14:tracePt t="33163" x="7405688" y="5500688"/>
          <p14:tracePt t="33180" x="7346950" y="5441950"/>
          <p14:tracePt t="33196" x="7239000" y="5405438"/>
        </p14:tracePtLst>
      </p14:laserTraceLst>
    </p:ext>
  </p:extLs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chemeClr val="accent3">
                    <a:lumMod val="75000"/>
                  </a:schemeClr>
                </a:solidFill>
              </a:rPr>
              <a:t>What are the Benefits of Telehealth?</a:t>
            </a:r>
            <a:r>
              <a:rPr lang="en-US" sz="2800" dirty="0">
                <a:solidFill>
                  <a:schemeClr val="accent3">
                    <a:lumMod val="75000"/>
                  </a:schemeClr>
                </a:solidFill>
              </a:rPr>
              <a:t> </a:t>
            </a:r>
          </a:p>
        </p:txBody>
      </p:sp>
      <p:sp>
        <p:nvSpPr>
          <p:cNvPr id="3" name="Content Placeholder 2"/>
          <p:cNvSpPr>
            <a:spLocks noGrp="1"/>
          </p:cNvSpPr>
          <p:nvPr>
            <p:ph idx="1"/>
          </p:nvPr>
        </p:nvSpPr>
        <p:spPr/>
        <p:txBody>
          <a:bodyPr>
            <a:normAutofit/>
          </a:bodyPr>
          <a:lstStyle/>
          <a:p>
            <a:pPr>
              <a:lnSpc>
                <a:spcPct val="250000"/>
              </a:lnSpc>
            </a:pPr>
            <a:r>
              <a:rPr lang="en-US" sz="2000" b="1" dirty="0"/>
              <a:t>This approach </a:t>
            </a:r>
            <a:r>
              <a:rPr lang="en-US" sz="2000" dirty="0"/>
              <a:t>to </a:t>
            </a:r>
            <a:r>
              <a:rPr lang="en-US" sz="2000" b="1" dirty="0"/>
              <a:t>community-based intervention </a:t>
            </a:r>
            <a:r>
              <a:rPr lang="en-US" sz="2000" dirty="0"/>
              <a:t>is endorsed by the </a:t>
            </a:r>
            <a:r>
              <a:rPr lang="en-US" sz="2000" b="1" dirty="0"/>
              <a:t>WHO framework </a:t>
            </a:r>
            <a:r>
              <a:rPr lang="en-US" sz="1400" dirty="0"/>
              <a:t>(WHO, 2001) </a:t>
            </a:r>
            <a:r>
              <a:rPr lang="en-US" sz="2000" dirty="0"/>
              <a:t>which promotes:</a:t>
            </a:r>
          </a:p>
          <a:p>
            <a:pPr marL="0" indent="0" algn="ctr">
              <a:lnSpc>
                <a:spcPct val="250000"/>
              </a:lnSpc>
              <a:buNone/>
            </a:pPr>
            <a:r>
              <a:rPr lang="en-US" sz="2400" b="1" i="1" dirty="0"/>
              <a:t>A person’s functioning within the context of their environment</a:t>
            </a:r>
            <a:br>
              <a:rPr lang="en-US" sz="2400" b="1" dirty="0"/>
            </a:br>
            <a:endParaRPr lang="en-US" sz="2400" b="1" dirty="0"/>
          </a:p>
          <a:p>
            <a:pPr>
              <a:lnSpc>
                <a:spcPct val="250000"/>
              </a:lnSpc>
            </a:pPr>
            <a:endParaRPr lang="en-US" sz="2000" dirty="0"/>
          </a:p>
        </p:txBody>
      </p:sp>
      <p:sp>
        <p:nvSpPr>
          <p:cNvPr id="5" name="Slide Number Placeholder 4"/>
          <p:cNvSpPr>
            <a:spLocks noGrp="1"/>
          </p:cNvSpPr>
          <p:nvPr>
            <p:ph type="sldNum" sz="quarter" idx="12"/>
          </p:nvPr>
        </p:nvSpPr>
        <p:spPr/>
        <p:txBody>
          <a:bodyPr/>
          <a:lstStyle/>
          <a:p>
            <a:fld id="{4710E604-DBBF-409C-B3E3-051AE39C506F}" type="slidenum">
              <a:rPr lang="en-US" smtClean="0"/>
              <a:t>19</a:t>
            </a:fld>
            <a:endParaRPr lang="en-US"/>
          </a:p>
        </p:txBody>
      </p:sp>
      <p:sp>
        <p:nvSpPr>
          <p:cNvPr id="6" name="Footer Placeholder 3"/>
          <p:cNvSpPr>
            <a:spLocks noGrp="1"/>
          </p:cNvSpPr>
          <p:nvPr>
            <p:ph type="ftr" sz="quarter" idx="11"/>
          </p:nvPr>
        </p:nvSpPr>
        <p:spPr>
          <a:xfrm>
            <a:off x="2589212" y="6135808"/>
            <a:ext cx="7619999" cy="365125"/>
          </a:xfrm>
        </p:spPr>
        <p:txBody>
          <a:bodyPr/>
          <a:lstStyle/>
          <a:p>
            <a:r>
              <a:rPr lang="en-US" sz="1100" b="1" dirty="0"/>
              <a:t>Dr. Majid Oryadi-Zanjani, SLP, Associate Professor, SUMS</a:t>
            </a:r>
          </a:p>
        </p:txBody>
      </p:sp>
    </p:spTree>
    <p:extLst>
      <p:ext uri="{BB962C8B-B14F-4D97-AF65-F5344CB8AC3E}">
        <p14:creationId xmlns:p14="http://schemas.microsoft.com/office/powerpoint/2010/main" val="2851468237"/>
      </p:ext>
    </p:extLst>
  </p:cSld>
  <p:clrMapOvr>
    <a:masterClrMapping/>
  </p:clrMapOvr>
  <mc:AlternateContent xmlns:mc="http://schemas.openxmlformats.org/markup-compatibility/2006" xmlns:p14="http://schemas.microsoft.com/office/powerpoint/2010/main">
    <mc:Choice Requires="p14">
      <p:transition spd="slow" p14:dur="2000" advTm="21387"/>
    </mc:Choice>
    <mc:Fallback xmlns="">
      <p:transition spd="slow" advTm="21387"/>
    </mc:Fallback>
  </mc:AlternateContent>
  <p:extLst>
    <p:ext uri="{3A86A75C-4F4B-4683-9AE1-C65F6400EC91}">
      <p14:laserTraceLst xmlns:p14="http://schemas.microsoft.com/office/powerpoint/2010/main">
        <p14:tracePtLst>
          <p14:tracePt t="658" x="9024938" y="4727575"/>
          <p14:tracePt t="765" x="9024938" y="4714875"/>
          <p14:tracePt t="773" x="9013825" y="4714875"/>
          <p14:tracePt t="781" x="9001125" y="4679950"/>
          <p14:tracePt t="790" x="8977313" y="4667250"/>
          <p14:tracePt t="807" x="8977313" y="4656138"/>
          <p14:tracePt t="824" x="8966200" y="4643438"/>
          <p14:tracePt t="869" x="8953500" y="4643438"/>
          <p14:tracePt t="893" x="8929688" y="4619625"/>
          <p14:tracePt t="901" x="8918575" y="4608513"/>
          <p14:tracePt t="909" x="8894763" y="4584700"/>
          <p14:tracePt t="924" x="8834438" y="4584700"/>
          <p14:tracePt t="941" x="8632825" y="4465638"/>
          <p14:tracePt t="957" x="8442325" y="4275138"/>
          <p14:tracePt t="974" x="8334375" y="4119563"/>
          <p14:tracePt t="991" x="8228013" y="3881438"/>
          <p14:tracePt t="1007" x="8143875" y="3643313"/>
          <p14:tracePt t="1024" x="8061325" y="3476625"/>
          <p14:tracePt t="1041" x="7966075" y="3357563"/>
          <p14:tracePt t="1058" x="7870825" y="3275013"/>
          <p14:tracePt t="1074" x="7786688" y="3238500"/>
          <p14:tracePt t="1091" x="7680325" y="3227388"/>
          <p14:tracePt t="1108" x="7596188" y="3238500"/>
          <p14:tracePt t="1125" x="7334250" y="3238500"/>
          <p14:tracePt t="1141" x="6965950" y="3190875"/>
          <p14:tracePt t="1158" x="6489700" y="3132138"/>
          <p14:tracePt t="1175" x="6262688" y="3132138"/>
          <p14:tracePt t="1191" x="6215063" y="3143250"/>
          <p14:tracePt t="1208" x="6215063" y="3155950"/>
          <p14:tracePt t="1229" x="6215063" y="3167063"/>
          <p14:tracePt t="1241" x="6191250" y="3190875"/>
          <p14:tracePt t="1258" x="6180138" y="3238500"/>
          <p14:tracePt t="1275" x="6156325" y="3275013"/>
          <p14:tracePt t="1292" x="6119813" y="3346450"/>
          <p14:tracePt t="1308" x="6013450" y="3548063"/>
          <p14:tracePt t="1325" x="5870575" y="3690938"/>
          <p14:tracePt t="1342" x="5667375" y="3775075"/>
          <p14:tracePt t="1359" x="5513388" y="3810000"/>
          <p14:tracePt t="1375" x="5476875" y="3810000"/>
          <p14:tracePt t="1397" x="5465763" y="3810000"/>
          <p14:tracePt t="1413" x="5453063" y="3810000"/>
          <p14:tracePt t="1429" x="5441950" y="3810000"/>
          <p14:tracePt t="1442" x="5418138" y="3810000"/>
          <p14:tracePt t="1459" x="5346700" y="3833813"/>
          <p14:tracePt t="1476" x="5275263" y="3870325"/>
          <p14:tracePt t="1493" x="5191125" y="3917950"/>
          <p14:tracePt t="1509" x="5156200" y="3941763"/>
          <p14:tracePt t="1526" x="5024438" y="3952875"/>
          <p14:tracePt t="1542" x="4881563" y="3989388"/>
          <p14:tracePt t="1559" x="4762500" y="4024313"/>
          <p14:tracePt t="1576" x="4727575" y="4037013"/>
          <p14:tracePt t="1593" x="4727575" y="4048125"/>
          <p14:tracePt t="1610" x="4714875" y="4048125"/>
          <p14:tracePt t="1626" x="4691063" y="4048125"/>
          <p14:tracePt t="1643" x="4608513" y="4071938"/>
          <p14:tracePt t="1660" x="4560888" y="4084638"/>
          <p14:tracePt t="1676" x="4524375" y="4095750"/>
          <p14:tracePt t="1693" x="4513263" y="4095750"/>
          <p14:tracePt t="1710" x="4500563" y="4095750"/>
          <p14:tracePt t="2197" x="4500563" y="4084638"/>
          <p14:tracePt t="2221" x="4524375" y="4084638"/>
          <p14:tracePt t="2229" x="4560888" y="4071938"/>
          <p14:tracePt t="2237" x="4595813" y="4048125"/>
          <p14:tracePt t="2245" x="4656138" y="4037013"/>
          <p14:tracePt t="2261" x="4822825" y="3965575"/>
          <p14:tracePt t="2278" x="5013325" y="3917950"/>
          <p14:tracePt t="2295" x="5084763" y="3905250"/>
          <p14:tracePt t="2311" x="5108575" y="3894138"/>
          <p14:tracePt t="2328" x="5119688" y="3894138"/>
          <p14:tracePt t="2349" x="5119688" y="3881438"/>
          <p14:tracePt t="2362" x="5132388" y="3870325"/>
          <p14:tracePt t="2378" x="5156200" y="3857625"/>
          <p14:tracePt t="2395" x="5214938" y="3846513"/>
          <p14:tracePt t="2412" x="5299075" y="3833813"/>
          <p14:tracePt t="2429" x="5310188" y="3822700"/>
          <p14:tracePt t="2701" x="5310188" y="3833813"/>
          <p14:tracePt t="2709" x="5322888" y="3846513"/>
          <p14:tracePt t="2805" x="5322888" y="3857625"/>
          <p14:tracePt t="2821" x="5334000" y="3857625"/>
          <p14:tracePt t="2829" x="5334000" y="3870325"/>
          <p14:tracePt t="2845" x="5334000" y="3881438"/>
          <p14:tracePt t="2853" x="5334000" y="3905250"/>
          <p14:tracePt t="2863" x="5346700" y="3929063"/>
          <p14:tracePt t="2880" x="5357813" y="4037013"/>
          <p14:tracePt t="2897" x="5357813" y="4191000"/>
          <p14:tracePt t="2913" x="5370513" y="4381500"/>
          <p14:tracePt t="2930" x="5370513" y="4476750"/>
          <p14:tracePt t="2947" x="5357813" y="4500563"/>
          <p14:tracePt t="2963" x="5334000" y="4513263"/>
          <p14:tracePt t="2980" x="5322888" y="4513263"/>
          <p14:tracePt t="2981" x="5310188" y="4513263"/>
          <p14:tracePt t="3069" x="5299075" y="4513263"/>
          <p14:tracePt t="3077" x="5299075" y="4524375"/>
          <p14:tracePt t="3093" x="5299075" y="4537075"/>
          <p14:tracePt t="3101" x="5299075" y="4560888"/>
          <p14:tracePt t="3114" x="5299075" y="4595813"/>
          <p14:tracePt t="3131" x="5286375" y="4691063"/>
          <p14:tracePt t="3147" x="5286375" y="4775200"/>
          <p14:tracePt t="3164" x="5286375" y="4810125"/>
          <p14:tracePt t="3181" x="5286375" y="4822825"/>
          <p14:tracePt t="3245" x="5275263" y="4822825"/>
          <p14:tracePt t="3413" x="5286375" y="4822825"/>
          <p14:tracePt t="3421" x="5299075" y="4822825"/>
          <p14:tracePt t="3431" x="5357813" y="4786313"/>
          <p14:tracePt t="3448" x="5500688" y="4751388"/>
          <p14:tracePt t="3465" x="5727700" y="4619625"/>
          <p14:tracePt t="3482" x="5918200" y="4441825"/>
          <p14:tracePt t="3498" x="6037263" y="4262438"/>
          <p14:tracePt t="3515" x="6061075" y="4084638"/>
          <p14:tracePt t="3532" x="6048375" y="3976688"/>
          <p14:tracePt t="3548" x="6037263" y="3952875"/>
          <p14:tracePt t="3589" x="6024563" y="3965575"/>
          <p14:tracePt t="3597" x="6024563" y="3976688"/>
          <p14:tracePt t="3605" x="6024563" y="4000500"/>
          <p14:tracePt t="5541" x="6024563" y="4013200"/>
          <p14:tracePt t="5549" x="5989638" y="4060825"/>
          <p14:tracePt t="5557" x="5965825" y="4095750"/>
          <p14:tracePt t="5571" x="5894388" y="4179888"/>
          <p14:tracePt t="5588" x="5738813" y="4381500"/>
          <p14:tracePt t="5605" x="5394325" y="4727575"/>
          <p14:tracePt t="5621" x="5191125" y="4929188"/>
          <p14:tracePt t="5638" x="5013325" y="5095875"/>
          <p14:tracePt t="5655" x="4941888" y="5143500"/>
          <p14:tracePt t="5749" x="4953000" y="5143500"/>
          <p14:tracePt t="5765" x="4965700" y="5143500"/>
          <p14:tracePt t="5781" x="4976813" y="5143500"/>
          <p14:tracePt t="5797" x="4989513" y="5143500"/>
          <p14:tracePt t="5981" x="4989513" y="5156200"/>
          <p14:tracePt t="6213" x="4989513" y="5167313"/>
          <p14:tracePt t="6221" x="5000625" y="5167313"/>
          <p14:tracePt t="6509" x="5013325" y="5180013"/>
          <p14:tracePt t="10629" x="5000625" y="5167313"/>
          <p14:tracePt t="10637" x="4929188" y="5132388"/>
          <p14:tracePt t="10645" x="4846638" y="5095875"/>
          <p14:tracePt t="10653" x="4738688" y="5048250"/>
          <p14:tracePt t="10670" x="4608513" y="4989513"/>
          <p14:tracePt t="10687" x="4560888" y="4976813"/>
          <p14:tracePt t="10703" x="4548188" y="4965700"/>
          <p14:tracePt t="10720" x="4537075" y="4953000"/>
          <p14:tracePt t="10749" x="4524375" y="4941888"/>
          <p14:tracePt t="10781" x="4513263" y="4941888"/>
          <p14:tracePt t="10789" x="4513263" y="4929188"/>
          <p14:tracePt t="12733" x="4537075" y="4929188"/>
          <p14:tracePt t="12741" x="4619625" y="4941888"/>
          <p14:tracePt t="12749" x="4799013" y="4941888"/>
          <p14:tracePt t="12760" x="4953000" y="4941888"/>
          <p14:tracePt t="12776" x="5537200" y="4941888"/>
          <p14:tracePt t="12793" x="6477000" y="4929188"/>
          <p14:tracePt t="12810" x="7143750" y="4905375"/>
          <p14:tracePt t="12827" x="7572375" y="4905375"/>
          <p14:tracePt t="12843" x="7858125" y="4894263"/>
          <p14:tracePt t="12860" x="8037513" y="4894263"/>
          <p14:tracePt t="12877" x="8275638" y="4894263"/>
          <p14:tracePt t="12893" x="8347075" y="4894263"/>
          <p14:tracePt t="12910" x="8394700" y="4894263"/>
          <p14:tracePt t="12927" x="8405813" y="4894263"/>
          <p14:tracePt t="12981" x="8418513" y="4894263"/>
          <p14:tracePt t="12989" x="8429625" y="4894263"/>
          <p14:tracePt t="12997" x="8466138" y="4905375"/>
          <p14:tracePt t="13010" x="8501063" y="4905375"/>
          <p14:tracePt t="13027" x="8609013" y="4918075"/>
          <p14:tracePt t="13044" x="8667750" y="4918075"/>
          <p14:tracePt t="13061" x="8691563" y="4918075"/>
          <p14:tracePt t="14645" x="8680450" y="4918075"/>
          <p14:tracePt t="14653" x="8643938" y="4929188"/>
          <p14:tracePt t="14661" x="8561388" y="4929188"/>
          <p14:tracePt t="14669" x="8466138" y="4929188"/>
          <p14:tracePt t="14682" x="8299450" y="4929188"/>
          <p14:tracePt t="14699" x="7881938" y="4953000"/>
          <p14:tracePt t="14716" x="7466013" y="4976813"/>
          <p14:tracePt t="14733" x="6858000" y="5048250"/>
          <p14:tracePt t="14749" x="6608763" y="5095875"/>
          <p14:tracePt t="14766" x="6357938" y="5119688"/>
          <p14:tracePt t="14782" x="6251575" y="5132388"/>
          <p14:tracePt t="14799" x="6203950" y="5132388"/>
          <p14:tracePt t="14816" x="6180138" y="5132388"/>
          <p14:tracePt t="14833" x="6132513" y="5132388"/>
          <p14:tracePt t="14849" x="6119813" y="5132388"/>
          <p14:tracePt t="14949" x="6108700" y="5132388"/>
          <p14:tracePt t="14957" x="6096000" y="5132388"/>
          <p14:tracePt t="14973" x="6084888" y="5132388"/>
        </p14:tracePtLst>
      </p14:laserTraceLst>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chemeClr val="accent3">
                    <a:lumMod val="75000"/>
                  </a:schemeClr>
                </a:solidFill>
              </a:rPr>
              <a:t>Improving Access to Speech Pathology Services via Telehealth</a:t>
            </a:r>
            <a:br>
              <a:rPr lang="en-US" sz="2800" dirty="0">
                <a:solidFill>
                  <a:schemeClr val="accent3">
                    <a:lumMod val="75000"/>
                  </a:schemeClr>
                </a:solidFill>
              </a:rPr>
            </a:br>
            <a:endParaRPr lang="en-US" sz="2800" dirty="0">
              <a:solidFill>
                <a:schemeClr val="accent3">
                  <a:lumMod val="75000"/>
                </a:schemeClr>
              </a:solidFill>
            </a:endParaRPr>
          </a:p>
        </p:txBody>
      </p:sp>
      <p:sp>
        <p:nvSpPr>
          <p:cNvPr id="3" name="Content Placeholder 2"/>
          <p:cNvSpPr>
            <a:spLocks noGrp="1"/>
          </p:cNvSpPr>
          <p:nvPr>
            <p:ph idx="1"/>
          </p:nvPr>
        </p:nvSpPr>
        <p:spPr/>
        <p:txBody>
          <a:bodyPr>
            <a:normAutofit/>
          </a:bodyPr>
          <a:lstStyle/>
          <a:p>
            <a:pPr>
              <a:lnSpc>
                <a:spcPct val="200000"/>
              </a:lnSpc>
            </a:pPr>
            <a:r>
              <a:rPr lang="en-US" sz="2000" b="1" dirty="0"/>
              <a:t>Telehealth</a:t>
            </a:r>
            <a:r>
              <a:rPr lang="en-US" sz="2000" dirty="0"/>
              <a:t> is defined as:</a:t>
            </a:r>
          </a:p>
          <a:p>
            <a:pPr>
              <a:lnSpc>
                <a:spcPct val="200000"/>
              </a:lnSpc>
            </a:pPr>
            <a:r>
              <a:rPr lang="en-US" sz="2000" dirty="0"/>
              <a:t>“The use of electronic information and telecommunications technologies to support long-distance clinical health care, patient and professional health-related education, public health and health administration” </a:t>
            </a:r>
            <a:br>
              <a:rPr lang="en-US" sz="2000" dirty="0"/>
            </a:br>
            <a:endParaRPr lang="en-US" sz="2000" dirty="0"/>
          </a:p>
        </p:txBody>
      </p:sp>
      <p:sp>
        <p:nvSpPr>
          <p:cNvPr id="5" name="Slide Number Placeholder 4"/>
          <p:cNvSpPr>
            <a:spLocks noGrp="1"/>
          </p:cNvSpPr>
          <p:nvPr>
            <p:ph type="sldNum" sz="quarter" idx="12"/>
          </p:nvPr>
        </p:nvSpPr>
        <p:spPr/>
        <p:txBody>
          <a:bodyPr/>
          <a:lstStyle/>
          <a:p>
            <a:fld id="{4710E604-DBBF-409C-B3E3-051AE39C506F}" type="slidenum">
              <a:rPr lang="en-US" smtClean="0"/>
              <a:t>2</a:t>
            </a:fld>
            <a:endParaRPr lang="en-US"/>
          </a:p>
        </p:txBody>
      </p:sp>
      <p:sp>
        <p:nvSpPr>
          <p:cNvPr id="6" name="Footer Placeholder 3"/>
          <p:cNvSpPr>
            <a:spLocks noGrp="1"/>
          </p:cNvSpPr>
          <p:nvPr>
            <p:ph type="ftr" sz="quarter" idx="11"/>
          </p:nvPr>
        </p:nvSpPr>
        <p:spPr>
          <a:xfrm>
            <a:off x="2589212" y="6135808"/>
            <a:ext cx="7619999" cy="365125"/>
          </a:xfrm>
        </p:spPr>
        <p:txBody>
          <a:bodyPr/>
          <a:lstStyle/>
          <a:p>
            <a:r>
              <a:rPr lang="en-US" sz="1100" b="1" dirty="0"/>
              <a:t>Dr. Majid Oryadi-Zanjani, SLP, Associate Professor, SUMS</a:t>
            </a:r>
          </a:p>
        </p:txBody>
      </p:sp>
    </p:spTree>
    <p:extLst>
      <p:ext uri="{BB962C8B-B14F-4D97-AF65-F5344CB8AC3E}">
        <p14:creationId xmlns:p14="http://schemas.microsoft.com/office/powerpoint/2010/main" val="846660291"/>
      </p:ext>
    </p:extLst>
  </p:cSld>
  <p:clrMapOvr>
    <a:masterClrMapping/>
  </p:clrMapOvr>
  <mc:AlternateContent xmlns:mc="http://schemas.openxmlformats.org/markup-compatibility/2006" xmlns:p14="http://schemas.microsoft.com/office/powerpoint/2010/main">
    <mc:Choice Requires="p14">
      <p:transition spd="slow" p14:dur="2000" advTm="51832"/>
    </mc:Choice>
    <mc:Fallback xmlns="">
      <p:transition spd="slow" advTm="51832"/>
    </mc:Fallback>
  </mc:AlternateContent>
  <p:extLst>
    <p:ext uri="{3A86A75C-4F4B-4683-9AE1-C65F6400EC91}">
      <p14:laserTraceLst xmlns:p14="http://schemas.microsoft.com/office/powerpoint/2010/main">
        <p14:tracePtLst>
          <p14:tracePt t="962" x="9418638" y="3952875"/>
          <p14:tracePt t="988" x="9429750" y="3952875"/>
          <p14:tracePt t="1025" x="9429750" y="3989388"/>
          <p14:tracePt t="1033" x="9405938" y="4037013"/>
          <p14:tracePt t="1045" x="9405938" y="4132263"/>
          <p14:tracePt t="1062" x="9429750" y="4370388"/>
          <p14:tracePt t="1078" x="9561513" y="4857750"/>
          <p14:tracePt t="1095" x="9667875" y="5214938"/>
          <p14:tracePt t="1111" x="9704388" y="5500688"/>
          <p14:tracePt t="1128" x="9680575" y="5822950"/>
          <p14:tracePt t="1129" x="9656763" y="5953125"/>
          <p14:tracePt t="1145" x="9572625" y="6191250"/>
          <p14:tracePt t="1162" x="9405938" y="6262688"/>
          <p14:tracePt t="1178" x="9215438" y="6275388"/>
          <p14:tracePt t="1195" x="9048750" y="6262688"/>
          <p14:tracePt t="1212" x="9001125" y="6262688"/>
          <p14:tracePt t="1233" x="8990013" y="6262688"/>
          <p14:tracePt t="1249" x="8977313" y="6262688"/>
          <p14:tracePt t="1297" x="8966200" y="6262688"/>
          <p14:tracePt t="1377" x="8953500" y="6262688"/>
          <p14:tracePt t="1385" x="8953500" y="6299200"/>
          <p14:tracePt t="1396" x="8942388" y="6357938"/>
          <p14:tracePt t="1412" x="8870950" y="6524625"/>
          <p14:tracePt t="1429" x="8715375" y="6751638"/>
          <p14:tracePt t="1625" x="8120063" y="6823075"/>
          <p14:tracePt t="1633" x="8120063" y="6799263"/>
          <p14:tracePt t="1641" x="8120063" y="6786563"/>
          <p14:tracePt t="1649" x="8120063" y="6751638"/>
          <p14:tracePt t="1663" x="8108950" y="6715125"/>
          <p14:tracePt t="1680" x="8108950" y="6656388"/>
          <p14:tracePt t="1697" x="8108950" y="6572250"/>
          <p14:tracePt t="1713" x="8108950" y="6548438"/>
          <p14:tracePt t="1730" x="8096250" y="6537325"/>
          <p14:tracePt t="1747" x="8085138" y="6524625"/>
          <p14:tracePt t="7721" x="8108950" y="6513513"/>
          <p14:tracePt t="7729" x="8180388" y="6500813"/>
          <p14:tracePt t="7737" x="8299450" y="6465888"/>
          <p14:tracePt t="7748" x="8370888" y="6442075"/>
          <p14:tracePt t="7765" x="8394700" y="6370638"/>
          <p14:tracePt t="7782" x="8405813" y="6238875"/>
          <p14:tracePt t="7798" x="8405813" y="6096000"/>
          <p14:tracePt t="7816" x="8405813" y="6013450"/>
          <p14:tracePt t="7832" x="8405813" y="6000750"/>
          <p14:tracePt t="7849" x="8405813" y="5976938"/>
          <p14:tracePt t="8049" x="8405813" y="5965825"/>
          <p14:tracePt t="8073" x="8405813" y="5953125"/>
          <p14:tracePt t="8081" x="8394700" y="5942013"/>
          <p14:tracePt t="8113" x="8382000" y="5942013"/>
          <p14:tracePt t="8137" x="8370888" y="5942013"/>
          <p14:tracePt t="8145" x="8370888" y="5929313"/>
          <p14:tracePt t="8265" x="8358188" y="5929313"/>
          <p14:tracePt t="8281" x="8347075" y="5929313"/>
          <p14:tracePt t="8673" x="8347075" y="5918200"/>
          <p14:tracePt t="8705" x="8347075" y="5905500"/>
          <p14:tracePt t="8713" x="8334375" y="5905500"/>
          <p14:tracePt t="8721" x="8334375" y="5894388"/>
          <p14:tracePt t="8801" x="8334375" y="5881688"/>
          <p14:tracePt t="14881" x="8323263" y="5881688"/>
          <p14:tracePt t="14889" x="8310563" y="5881688"/>
          <p14:tracePt t="14897" x="8275638" y="5846763"/>
          <p14:tracePt t="14905" x="8204200" y="5799138"/>
          <p14:tracePt t="14920" x="8085138" y="5727700"/>
          <p14:tracePt t="14937" x="7715250" y="5584825"/>
          <p14:tracePt t="14953" x="7418388" y="5500688"/>
          <p14:tracePt t="14970" x="7180263" y="5429250"/>
          <p14:tracePt t="14987" x="6977063" y="5381625"/>
          <p14:tracePt t="15003" x="6834188" y="5322888"/>
          <p14:tracePt t="15020" x="6823075" y="5322888"/>
          <p14:tracePt t="15305" x="6810375" y="5322888"/>
          <p14:tracePt t="15313" x="6786563" y="5310188"/>
          <p14:tracePt t="15321" x="6680200" y="5286375"/>
          <p14:tracePt t="15338" x="6262688" y="5180013"/>
          <p14:tracePt t="15355" x="5561013" y="4953000"/>
          <p14:tracePt t="15371" x="4929188" y="4799013"/>
          <p14:tracePt t="15388" x="4537075" y="4632325"/>
          <p14:tracePt t="15405" x="4298950" y="4452938"/>
          <p14:tracePt t="15421" x="4084638" y="4310063"/>
          <p14:tracePt t="15438" x="4024313" y="4214813"/>
          <p14:tracePt t="15455" x="4024313" y="4156075"/>
          <p14:tracePt t="15472" x="4037013" y="4119563"/>
          <p14:tracePt t="15488" x="4037013" y="4095750"/>
          <p14:tracePt t="15489" x="4037013" y="4084638"/>
          <p14:tracePt t="15505" x="4037013" y="4048125"/>
          <p14:tracePt t="15522" x="3989388" y="3965575"/>
          <p14:tracePt t="15538" x="3941763" y="3917950"/>
          <p14:tracePt t="15555" x="3894138" y="3881438"/>
          <p14:tracePt t="15572" x="3786188" y="3833813"/>
          <p14:tracePt t="15589" x="3619500" y="3751263"/>
          <p14:tracePt t="15606" x="3500438" y="3714750"/>
          <p14:tracePt t="15622" x="3489325" y="3714750"/>
          <p14:tracePt t="15657" x="3489325" y="3703638"/>
          <p14:tracePt t="15689" x="3489325" y="3679825"/>
          <p14:tracePt t="15697" x="3489325" y="3667125"/>
          <p14:tracePt t="15706" x="3489325" y="3656013"/>
          <p14:tracePt t="15722" x="3500438" y="3632200"/>
          <p14:tracePt t="15739" x="3500438" y="3619500"/>
          <p14:tracePt t="15793" x="3513138" y="3619500"/>
          <p14:tracePt t="15809" x="3524250" y="3619500"/>
          <p14:tracePt t="15817" x="3536950" y="3608388"/>
          <p14:tracePt t="15825" x="3560763" y="3608388"/>
          <p14:tracePt t="15839" x="3595688" y="3595688"/>
          <p14:tracePt t="15856" x="3690938" y="3595688"/>
          <p14:tracePt t="15873" x="3798888" y="3584575"/>
          <p14:tracePt t="15889" x="3833813" y="3584575"/>
          <p14:tracePt t="15906" x="3870325" y="3584575"/>
          <p14:tracePt t="15923" x="3894138" y="3584575"/>
          <p14:tracePt t="15940" x="3905250" y="3584575"/>
          <p14:tracePt t="15985" x="3917950" y="3584575"/>
          <p14:tracePt t="15993" x="3917950" y="3595688"/>
          <p14:tracePt t="16057" x="3929063" y="3595688"/>
          <p14:tracePt t="16081" x="3929063" y="3608388"/>
          <p14:tracePt t="16089" x="3941763" y="3608388"/>
          <p14:tracePt t="16097" x="3952875" y="3608388"/>
          <p14:tracePt t="16113" x="3965575" y="3608388"/>
          <p14:tracePt t="16129" x="3976688" y="3608388"/>
          <p14:tracePt t="16145" x="4000500" y="3608388"/>
          <p14:tracePt t="16157" x="4024313" y="3608388"/>
          <p14:tracePt t="16174" x="4132263" y="3619500"/>
          <p14:tracePt t="16190" x="4251325" y="3643313"/>
          <p14:tracePt t="16207" x="4346575" y="3643313"/>
          <p14:tracePt t="16224" x="4441825" y="3656013"/>
          <p14:tracePt t="16241" x="4595813" y="3656013"/>
          <p14:tracePt t="16257" x="4751388" y="3656013"/>
          <p14:tracePt t="16274" x="4929188" y="3667125"/>
          <p14:tracePt t="16291" x="5132388" y="3690938"/>
          <p14:tracePt t="16307" x="5299075" y="3727450"/>
          <p14:tracePt t="16324" x="5489575" y="3762375"/>
          <p14:tracePt t="16341" x="5738813" y="3833813"/>
          <p14:tracePt t="16358" x="6072188" y="3941763"/>
          <p14:tracePt t="16374" x="6453188" y="3965575"/>
          <p14:tracePt t="16391" x="6704013" y="3976688"/>
          <p14:tracePt t="16408" x="6881813" y="3952875"/>
          <p14:tracePt t="16425" x="7180263" y="3929063"/>
          <p14:tracePt t="16425" x="7323138" y="3929063"/>
          <p14:tracePt t="16441" x="7704138" y="3929063"/>
          <p14:tracePt t="16458" x="7929563" y="3929063"/>
          <p14:tracePt t="16475" x="8048625" y="3917950"/>
          <p14:tracePt t="16491" x="8108950" y="3905250"/>
          <p14:tracePt t="16508" x="8167688" y="3905250"/>
          <p14:tracePt t="16525" x="8251825" y="3905250"/>
          <p14:tracePt t="16541" x="8394700" y="3905250"/>
          <p14:tracePt t="16558" x="8585200" y="3917950"/>
          <p14:tracePt t="16575" x="8715375" y="3929063"/>
          <p14:tracePt t="16592" x="8823325" y="3929063"/>
          <p14:tracePt t="16608" x="8929688" y="3929063"/>
          <p14:tracePt t="16609" x="9001125" y="3929063"/>
          <p14:tracePt t="16625" x="9120188" y="3917950"/>
          <p14:tracePt t="16642" x="9239250" y="3905250"/>
          <p14:tracePt t="16658" x="9299575" y="3905250"/>
          <p14:tracePt t="16675" x="9358313" y="3894138"/>
          <p14:tracePt t="16692" x="9418638" y="3894138"/>
          <p14:tracePt t="16709" x="9513888" y="3881438"/>
          <p14:tracePt t="16725" x="9704388" y="3857625"/>
          <p14:tracePt t="16742" x="9882188" y="3846513"/>
          <p14:tracePt t="16759" x="9990138" y="3822700"/>
          <p14:tracePt t="16776" x="10013950" y="3810000"/>
          <p14:tracePt t="16792" x="10013950" y="3798888"/>
          <p14:tracePt t="16809" x="10037763" y="3786188"/>
          <p14:tracePt t="16826" x="10072688" y="3762375"/>
          <p14:tracePt t="16842" x="10120313" y="3751263"/>
          <p14:tracePt t="16859" x="10156825" y="3751263"/>
          <p14:tracePt t="16876" x="10191750" y="3751263"/>
          <p14:tracePt t="16905" x="10204450" y="3751263"/>
          <p14:tracePt t="16929" x="10215563" y="3751263"/>
          <p14:tracePt t="16937" x="10252075" y="3751263"/>
          <p14:tracePt t="16945" x="10275888" y="3738563"/>
          <p14:tracePt t="16959" x="10310813" y="3738563"/>
          <p14:tracePt t="16976" x="10334625" y="3727450"/>
          <p14:tracePt t="17009" x="10347325" y="3727450"/>
          <p14:tracePt t="17025" x="10347325" y="3714750"/>
          <p14:tracePt t="17033" x="10347325" y="3703638"/>
          <p14:tracePt t="17049" x="10358438" y="3703638"/>
          <p14:tracePt t="17249" x="10334625" y="3703638"/>
          <p14:tracePt t="17257" x="10310813" y="3703638"/>
          <p14:tracePt t="17265" x="10263188" y="3703638"/>
          <p14:tracePt t="17277" x="10228263" y="3690938"/>
          <p14:tracePt t="17294" x="10144125" y="3679825"/>
          <p14:tracePt t="17310" x="10120313" y="3679825"/>
          <p14:tracePt t="17327" x="10109200" y="3679825"/>
          <p14:tracePt t="17344" x="10085388" y="3679825"/>
          <p14:tracePt t="17361" x="10061575" y="3679825"/>
          <p14:tracePt t="17361" x="10037763" y="3679825"/>
          <p14:tracePt t="17377" x="9977438" y="3679825"/>
          <p14:tracePt t="17394" x="9929813" y="3679825"/>
          <p14:tracePt t="17411" x="9906000" y="3679825"/>
          <p14:tracePt t="17427" x="9882188" y="3679825"/>
          <p14:tracePt t="17444" x="9871075" y="3679825"/>
          <p14:tracePt t="17461" x="9847263" y="3679825"/>
          <p14:tracePt t="17478" x="9799638" y="3679825"/>
          <p14:tracePt t="17494" x="9739313" y="3679825"/>
          <p14:tracePt t="17511" x="9680575" y="3679825"/>
          <p14:tracePt t="17528" x="9644063" y="3679825"/>
          <p14:tracePt t="17545" x="9609138" y="3679825"/>
          <p14:tracePt t="17545" x="9585325" y="3679825"/>
          <p14:tracePt t="17561" x="9490075" y="3679825"/>
          <p14:tracePt t="17578" x="9310688" y="3679825"/>
          <p14:tracePt t="17595" x="9132888" y="3679825"/>
          <p14:tracePt t="17611" x="8942388" y="3679825"/>
          <p14:tracePt t="17628" x="8739188" y="3679825"/>
          <p14:tracePt t="17645" x="8572500" y="3690938"/>
          <p14:tracePt t="17662" x="8429625" y="3690938"/>
          <p14:tracePt t="17678" x="8347075" y="3714750"/>
          <p14:tracePt t="17695" x="8299450" y="3727450"/>
          <p14:tracePt t="17712" x="8251825" y="3738563"/>
          <p14:tracePt t="17728" x="8191500" y="3751263"/>
          <p14:tracePt t="17729" x="8167688" y="3762375"/>
          <p14:tracePt t="17745" x="8120063" y="3762375"/>
          <p14:tracePt t="17762" x="8072438" y="3775075"/>
          <p14:tracePt t="17779" x="8037513" y="3786188"/>
          <p14:tracePt t="17795" x="8013700" y="3798888"/>
          <p14:tracePt t="17812" x="7977188" y="3798888"/>
          <p14:tracePt t="17829" x="7966075" y="3798888"/>
          <p14:tracePt t="17846" x="7942263" y="3798888"/>
          <p14:tracePt t="17862" x="7929563" y="3798888"/>
          <p14:tracePt t="17879" x="7918450" y="3798888"/>
          <p14:tracePt t="17896" x="7870825" y="3798888"/>
          <p14:tracePt t="17912" x="7799388" y="3798888"/>
          <p14:tracePt t="17929" x="7680325" y="3798888"/>
          <p14:tracePt t="17946" x="7489825" y="3786188"/>
          <p14:tracePt t="17962" x="7299325" y="3786188"/>
          <p14:tracePt t="17979" x="7132638" y="3786188"/>
          <p14:tracePt t="17996" x="6965950" y="3775075"/>
          <p14:tracePt t="18014" x="6870700" y="3762375"/>
          <p14:tracePt t="18029" x="6810375" y="3762375"/>
          <p14:tracePt t="18046" x="6762750" y="3738563"/>
          <p14:tracePt t="18063" x="6680200" y="3727450"/>
          <p14:tracePt t="18079" x="6584950" y="3703638"/>
          <p14:tracePt t="18096" x="6524625" y="3703638"/>
          <p14:tracePt t="18113" x="6500813" y="3703638"/>
          <p14:tracePt t="18217" x="6489700" y="3703638"/>
          <p14:tracePt t="18577" x="6489700" y="3690938"/>
          <p14:tracePt t="18817" x="6477000" y="3679825"/>
          <p14:tracePt t="18825" x="6453188" y="3679825"/>
          <p14:tracePt t="18833" x="6442075" y="3667125"/>
          <p14:tracePt t="18848" x="6418263" y="3667125"/>
          <p14:tracePt t="18865" x="6334125" y="3667125"/>
          <p14:tracePt t="18882" x="6286500" y="3667125"/>
          <p14:tracePt t="18899" x="6215063" y="3667125"/>
          <p14:tracePt t="18915" x="6119813" y="3667125"/>
          <p14:tracePt t="18932" x="6048375" y="3667125"/>
          <p14:tracePt t="18949" x="5976938" y="3679825"/>
          <p14:tracePt t="18966" x="5918200" y="3679825"/>
          <p14:tracePt t="18982" x="5894388" y="3690938"/>
          <p14:tracePt t="18999" x="5881688" y="3690938"/>
          <p14:tracePt t="19016" x="5857875" y="3690938"/>
          <p14:tracePt t="19032" x="5846763" y="3690938"/>
          <p14:tracePt t="19049" x="5799138" y="3690938"/>
          <p14:tracePt t="19066" x="5751513" y="3690938"/>
          <p14:tracePt t="19082" x="5680075" y="3690938"/>
          <p14:tracePt t="19099" x="5619750" y="3703638"/>
          <p14:tracePt t="19116" x="5572125" y="3703638"/>
          <p14:tracePt t="19132" x="5537200" y="3703638"/>
          <p14:tracePt t="19149" x="5524500" y="3703638"/>
          <p14:tracePt t="19166" x="5500688" y="3703638"/>
          <p14:tracePt t="19183" x="5489575" y="3703638"/>
          <p14:tracePt t="19199" x="5465763" y="3703638"/>
          <p14:tracePt t="19257" x="5453063" y="3703638"/>
          <p14:tracePt t="19273" x="5429250" y="3703638"/>
          <p14:tracePt t="19281" x="5418138" y="3703638"/>
          <p14:tracePt t="19289" x="5405438" y="3703638"/>
          <p14:tracePt t="19300" x="5381625" y="3703638"/>
          <p14:tracePt t="19713" x="5394325" y="3703638"/>
          <p14:tracePt t="19721" x="5418138" y="3703638"/>
          <p14:tracePt t="19729" x="5441950" y="3703638"/>
          <p14:tracePt t="19737" x="5465763" y="3690938"/>
          <p14:tracePt t="19751" x="5500688" y="3679825"/>
          <p14:tracePt t="19768" x="5561013" y="3679825"/>
          <p14:tracePt t="19785" x="5632450" y="3667125"/>
          <p14:tracePt t="19801" x="5680075" y="3667125"/>
          <p14:tracePt t="19818" x="5703888" y="3656013"/>
          <p14:tracePt t="19835" x="5715000" y="3656013"/>
          <p14:tracePt t="19851" x="5762625" y="3656013"/>
          <p14:tracePt t="19868" x="5786438" y="3643313"/>
          <p14:tracePt t="19885" x="5810250" y="3643313"/>
          <p14:tracePt t="19969" x="5822950" y="3643313"/>
          <p14:tracePt t="19985" x="5834063" y="3643313"/>
          <p14:tracePt t="19993" x="5857875" y="3656013"/>
          <p14:tracePt t="20002" x="5894388" y="3667125"/>
          <p14:tracePt t="20019" x="5953125" y="3667125"/>
          <p14:tracePt t="20036" x="6024563" y="3679825"/>
          <p14:tracePt t="20052" x="6048375" y="3679825"/>
          <p14:tracePt t="20069" x="6084888" y="3679825"/>
          <p14:tracePt t="20086" x="6096000" y="3679825"/>
          <p14:tracePt t="20625" x="6108700" y="3679825"/>
          <p14:tracePt t="20641" x="6119813" y="3679825"/>
          <p14:tracePt t="20649" x="6119813" y="3667125"/>
          <p14:tracePt t="20657" x="6132513" y="3667125"/>
          <p14:tracePt t="20671" x="6143625" y="3667125"/>
          <p14:tracePt t="20729" x="6156325" y="3667125"/>
          <p14:tracePt t="21977" x="6167438" y="3667125"/>
          <p14:tracePt t="21993" x="6191250" y="3667125"/>
          <p14:tracePt t="22001" x="6238875" y="3667125"/>
          <p14:tracePt t="22009" x="6334125" y="3667125"/>
          <p14:tracePt t="22025" x="6608763" y="3703638"/>
          <p14:tracePt t="22041" x="6870700" y="3703638"/>
          <p14:tracePt t="22058" x="7096125" y="3714750"/>
          <p14:tracePt t="22075" x="7251700" y="3714750"/>
          <p14:tracePt t="22092" x="7310438" y="3714750"/>
          <p14:tracePt t="22108" x="7323138" y="3714750"/>
          <p14:tracePt t="22273" x="7334250" y="3714750"/>
          <p14:tracePt t="22281" x="7346950" y="3714750"/>
          <p14:tracePt t="22305" x="7358063" y="3714750"/>
          <p14:tracePt t="22985" x="7358063" y="3703638"/>
          <p14:tracePt t="22993" x="7381875" y="3703638"/>
          <p14:tracePt t="23001" x="7405688" y="3703638"/>
          <p14:tracePt t="23011" x="7442200" y="3703638"/>
          <p14:tracePt t="23028" x="7513638" y="3690938"/>
          <p14:tracePt t="23044" x="7596188" y="3690938"/>
          <p14:tracePt t="23061" x="7680325" y="3690938"/>
          <p14:tracePt t="23078" x="7762875" y="3690938"/>
          <p14:tracePt t="23095" x="7799388" y="3690938"/>
          <p14:tracePt t="23111" x="7847013" y="3690938"/>
          <p14:tracePt t="23128" x="7870825" y="3690938"/>
          <p14:tracePt t="23145" x="7881938" y="3690938"/>
          <p14:tracePt t="23145" x="7894638" y="3690938"/>
          <p14:tracePt t="23193" x="7894638" y="3679825"/>
          <p14:tracePt t="23601" x="7905750" y="3679825"/>
          <p14:tracePt t="26201" x="7894638" y="3679825"/>
          <p14:tracePt t="26209" x="7870825" y="3679825"/>
          <p14:tracePt t="26221" x="7786688" y="3679825"/>
          <p14:tracePt t="26237" x="7405688" y="3714750"/>
          <p14:tracePt t="26254" x="6738938" y="3786188"/>
          <p14:tracePt t="26271" x="6132513" y="3894138"/>
          <p14:tracePt t="26288" x="5822950" y="3965575"/>
          <p14:tracePt t="26304" x="5608638" y="4013200"/>
          <p14:tracePt t="26305" x="5524500" y="4024313"/>
          <p14:tracePt t="26321" x="5346700" y="4071938"/>
          <p14:tracePt t="26338" x="5191125" y="4119563"/>
          <p14:tracePt t="26354" x="5072063" y="4156075"/>
          <p14:tracePt t="26371" x="4965700" y="4179888"/>
          <p14:tracePt t="26388" x="4918075" y="4191000"/>
          <p14:tracePt t="26405" x="4905375" y="4191000"/>
          <p14:tracePt t="26421" x="4881563" y="4191000"/>
          <p14:tracePt t="26438" x="4846638" y="4203700"/>
          <p14:tracePt t="26455" x="4799013" y="4203700"/>
          <p14:tracePt t="26471" x="4703763" y="4203700"/>
          <p14:tracePt t="26488" x="4584700" y="4238625"/>
          <p14:tracePt t="26505" x="4370388" y="4310063"/>
          <p14:tracePt t="26522" x="4298950" y="4346575"/>
          <p14:tracePt t="26538" x="4286250" y="4346575"/>
          <p14:tracePt t="26585" x="4275138" y="4346575"/>
          <p14:tracePt t="26593" x="4251325" y="4346575"/>
          <p14:tracePt t="26605" x="4227513" y="4346575"/>
          <p14:tracePt t="26622" x="4179888" y="4346575"/>
          <p14:tracePt t="26639" x="4156075" y="4346575"/>
          <p14:tracePt t="26656" x="4143375" y="4346575"/>
          <p14:tracePt t="27345" x="4156075" y="4346575"/>
          <p14:tracePt t="27497" x="4167188" y="4346575"/>
          <p14:tracePt t="27505" x="4179888" y="4346575"/>
          <p14:tracePt t="27513" x="4191000" y="4346575"/>
          <p14:tracePt t="27525" x="4203700" y="4333875"/>
          <p14:tracePt t="27541" x="4275138" y="4333875"/>
          <p14:tracePt t="27558" x="4357688" y="4322763"/>
          <p14:tracePt t="27575" x="4405313" y="4310063"/>
          <p14:tracePt t="27592" x="4452938" y="4310063"/>
          <p14:tracePt t="27608" x="4489450" y="4298950"/>
          <p14:tracePt t="27625" x="4513263" y="4298950"/>
          <p14:tracePt t="27642" x="4524375" y="4298950"/>
          <p14:tracePt t="27689" x="4537075" y="4298950"/>
          <p14:tracePt t="27705" x="4548188" y="4298950"/>
          <p14:tracePt t="27713" x="4560888" y="4298950"/>
          <p14:tracePt t="27725" x="4584700" y="4298950"/>
          <p14:tracePt t="27742" x="4595813" y="4298950"/>
          <p14:tracePt t="27759" x="4643438" y="4298950"/>
          <p14:tracePt t="27776" x="4656138" y="4298950"/>
          <p14:tracePt t="27792" x="4667250" y="4298950"/>
          <p14:tracePt t="27809" x="4691063" y="4298950"/>
          <p14:tracePt t="27826" x="4714875" y="4286250"/>
          <p14:tracePt t="27842" x="4738688" y="4286250"/>
          <p14:tracePt t="27859" x="4751388" y="4286250"/>
          <p14:tracePt t="27876" x="4775200" y="4286250"/>
          <p14:tracePt t="27892" x="4786313" y="4286250"/>
          <p14:tracePt t="27909" x="4799013" y="4286250"/>
          <p14:tracePt t="27926" x="4822825" y="4286250"/>
          <p14:tracePt t="27943" x="4857750" y="4286250"/>
          <p14:tracePt t="27959" x="4905375" y="4286250"/>
          <p14:tracePt t="27976" x="4929188" y="4286250"/>
          <p14:tracePt t="27993" x="4953000" y="4286250"/>
          <p14:tracePt t="28025" x="4965700" y="4286250"/>
          <p14:tracePt t="28033" x="4976813" y="4286250"/>
          <p14:tracePt t="28043" x="4989513" y="4286250"/>
          <p14:tracePt t="28060" x="5000625" y="4286250"/>
          <p14:tracePt t="28076" x="5024438" y="4286250"/>
          <p14:tracePt t="28093" x="5037138" y="4286250"/>
          <p14:tracePt t="28110" x="5060950" y="4286250"/>
          <p14:tracePt t="28126" x="5095875" y="4298950"/>
          <p14:tracePt t="28143" x="5143500" y="4310063"/>
          <p14:tracePt t="28160" x="5180013" y="4310063"/>
          <p14:tracePt t="28177" x="5238750" y="4310063"/>
          <p14:tracePt t="28177" x="5275263" y="4310063"/>
          <p14:tracePt t="28193" x="5370513" y="4322763"/>
          <p14:tracePt t="28210" x="5500688" y="4333875"/>
          <p14:tracePt t="28227" x="5667375" y="4346575"/>
          <p14:tracePt t="28243" x="5834063" y="4357688"/>
          <p14:tracePt t="28260" x="5953125" y="4357688"/>
          <p14:tracePt t="28277" x="6037263" y="4357688"/>
          <p14:tracePt t="28294" x="6132513" y="4370388"/>
          <p14:tracePt t="28310" x="6275388" y="4394200"/>
          <p14:tracePt t="28327" x="6370638" y="4405313"/>
          <p14:tracePt t="28344" x="6465888" y="4405313"/>
          <p14:tracePt t="28360" x="6537325" y="4405313"/>
          <p14:tracePt t="28361" x="6584950" y="4418013"/>
          <p14:tracePt t="28377" x="6704013" y="4429125"/>
          <p14:tracePt t="28394" x="6762750" y="4429125"/>
          <p14:tracePt t="28411" x="6786563" y="4429125"/>
          <p14:tracePt t="28427" x="6846888" y="4418013"/>
          <p14:tracePt t="28444" x="6858000" y="4418013"/>
          <p14:tracePt t="28481" x="6870700" y="4418013"/>
          <p14:tracePt t="28489" x="6894513" y="4418013"/>
          <p14:tracePt t="28497" x="6929438" y="4418013"/>
          <p14:tracePt t="28511" x="6953250" y="4418013"/>
          <p14:tracePt t="28528" x="7013575" y="4418013"/>
          <p14:tracePt t="28545" x="7037388" y="4418013"/>
          <p14:tracePt t="28601" x="7048500" y="4418013"/>
          <p14:tracePt t="28617" x="7072313" y="4418013"/>
          <p14:tracePt t="28625" x="7085013" y="4418013"/>
          <p14:tracePt t="28633" x="7096125" y="4418013"/>
          <p14:tracePt t="28689" x="7096125" y="4405313"/>
          <p14:tracePt t="28705" x="7096125" y="4394200"/>
          <p14:tracePt t="28841" x="7096125" y="4381500"/>
          <p14:tracePt t="28857" x="7096125" y="4370388"/>
          <p14:tracePt t="28865" x="7085013" y="4370388"/>
          <p14:tracePt t="28873" x="7072313" y="4357688"/>
          <p14:tracePt t="28897" x="7072313" y="4346575"/>
          <p14:tracePt t="28913" x="7072313" y="4333875"/>
          <p14:tracePt t="28921" x="7061200" y="4333875"/>
          <p14:tracePt t="28946" x="7061200" y="4322763"/>
          <p14:tracePt t="28953" x="7048500" y="4322763"/>
          <p14:tracePt t="28969" x="7037388" y="4322763"/>
          <p14:tracePt t="28979" x="7037388" y="4310063"/>
          <p14:tracePt t="28996" x="7024688" y="4310063"/>
          <p14:tracePt t="29012" x="7000875" y="4286250"/>
          <p14:tracePt t="29029" x="6977063" y="4262438"/>
          <p14:tracePt t="29046" x="6965950" y="4262438"/>
          <p14:tracePt t="29063" x="6965950" y="4251325"/>
          <p14:tracePt t="29089" x="6953250" y="4251325"/>
          <p14:tracePt t="29105" x="6942138" y="4251325"/>
          <p14:tracePt t="29113" x="6942138" y="4238625"/>
          <p14:tracePt t="29129" x="6942138" y="4227513"/>
          <p14:tracePt t="29146" x="6929438" y="4227513"/>
          <p14:tracePt t="29169" x="6918325" y="4227513"/>
          <p14:tracePt t="29201" x="6905625" y="4214813"/>
          <p14:tracePt t="29217" x="6894513" y="4214813"/>
          <p14:tracePt t="29233" x="6870700" y="4214813"/>
          <p14:tracePt t="29249" x="6846888" y="4214813"/>
          <p14:tracePt t="29257" x="6834188" y="4214813"/>
          <p14:tracePt t="29265" x="6823075" y="4203700"/>
          <p14:tracePt t="29280" x="6810375" y="4203700"/>
          <p14:tracePt t="29297" x="6775450" y="4203700"/>
          <p14:tracePt t="29313" x="6738938" y="4191000"/>
          <p14:tracePt t="29330" x="6704013" y="4191000"/>
          <p14:tracePt t="29347" x="6680200" y="4191000"/>
          <p14:tracePt t="29363" x="6632575" y="4191000"/>
          <p14:tracePt t="29380" x="6584950" y="4179888"/>
          <p14:tracePt t="29397" x="6537325" y="4179888"/>
          <p14:tracePt t="29414" x="6513513" y="4179888"/>
          <p14:tracePt t="29430" x="6489700" y="4179888"/>
          <p14:tracePt t="29447" x="6477000" y="4179888"/>
          <p14:tracePt t="29465" x="6465888" y="4179888"/>
          <p14:tracePt t="29489" x="6453188" y="4179888"/>
          <p14:tracePt t="29513" x="6442075" y="4179888"/>
          <p14:tracePt t="29561" x="6429375" y="4179888"/>
          <p14:tracePt t="29585" x="6418263" y="4179888"/>
          <p14:tracePt t="29601" x="6405563" y="4179888"/>
          <p14:tracePt t="29609" x="6394450" y="4179888"/>
          <p14:tracePt t="29617" x="6381750" y="4179888"/>
          <p14:tracePt t="29633" x="6370638" y="4191000"/>
          <p14:tracePt t="29648" x="6357938" y="4191000"/>
          <p14:tracePt t="29664" x="6346825" y="4191000"/>
          <p14:tracePt t="29681" x="6299200" y="4203700"/>
          <p14:tracePt t="29698" x="6251575" y="4214813"/>
          <p14:tracePt t="29715" x="6191250" y="4214813"/>
          <p14:tracePt t="29731" x="6119813" y="4214813"/>
          <p14:tracePt t="29748" x="6096000" y="4214813"/>
          <p14:tracePt t="29765" x="6072188" y="4214813"/>
          <p14:tracePt t="29782" x="6061075" y="4214813"/>
          <p14:tracePt t="29798" x="6048375" y="4214813"/>
          <p14:tracePt t="29815" x="6037263" y="4214813"/>
          <p14:tracePt t="29865" x="6024563" y="4214813"/>
          <p14:tracePt t="29889" x="6013450" y="4214813"/>
          <p14:tracePt t="29905" x="6000750" y="4214813"/>
          <p14:tracePt t="29913" x="5976938" y="4214813"/>
          <p14:tracePt t="29921" x="5953125" y="4214813"/>
          <p14:tracePt t="29932" x="5918200" y="4214813"/>
          <p14:tracePt t="29949" x="5846763" y="4214813"/>
          <p14:tracePt t="29965" x="5799138" y="4214813"/>
          <p14:tracePt t="29982" x="5751513" y="4214813"/>
          <p14:tracePt t="29999" x="5715000" y="4214813"/>
          <p14:tracePt t="30016" x="5691188" y="4214813"/>
          <p14:tracePt t="30032" x="5667375" y="4214813"/>
          <p14:tracePt t="30049" x="5656263" y="4214813"/>
          <p14:tracePt t="30066" x="5632450" y="4214813"/>
          <p14:tracePt t="30257" x="5632450" y="4227513"/>
          <p14:tracePt t="30281" x="5619750" y="4227513"/>
          <p14:tracePt t="30313" x="5619750" y="4238625"/>
          <p14:tracePt t="30545" x="5608638" y="4238625"/>
          <p14:tracePt t="31825" x="5643563" y="4275138"/>
          <p14:tracePt t="31833" x="5691188" y="4310063"/>
          <p14:tracePt t="31841" x="5738813" y="4370388"/>
          <p14:tracePt t="31854" x="5786438" y="4418013"/>
          <p14:tracePt t="31871" x="5834063" y="4500563"/>
          <p14:tracePt t="31888" x="5846763" y="4632325"/>
          <p14:tracePt t="31905" x="7048500" y="6334125"/>
          <p14:tracePt t="31906" x="7013575" y="6405563"/>
          <p14:tracePt t="31921" x="6918325" y="6500813"/>
          <p14:tracePt t="31938" x="6786563" y="6537325"/>
          <p14:tracePt t="31955" x="6751638" y="6537325"/>
          <p14:tracePt t="32049" x="6738938" y="6537325"/>
          <p14:tracePt t="32097" x="6727825" y="6537325"/>
          <p14:tracePt t="32113" x="6715125" y="6537325"/>
          <p14:tracePt t="32121" x="6704013" y="6548438"/>
          <p14:tracePt t="32129" x="6691313" y="6548438"/>
          <p14:tracePt t="32145" x="6680200" y="6561138"/>
          <p14:tracePt t="32155" x="6667500" y="6561138"/>
          <p14:tracePt t="32193" x="6656388" y="6561138"/>
          <p14:tracePt t="32201" x="6656388" y="6548438"/>
          <p14:tracePt t="32209" x="6632575" y="6537325"/>
          <p14:tracePt t="32222" x="6584950" y="6513513"/>
          <p14:tracePt t="32239" x="6489700" y="6418263"/>
          <p14:tracePt t="32256" x="6334125" y="6275388"/>
          <p14:tracePt t="32272" x="6203950" y="6156325"/>
          <p14:tracePt t="32289" x="5929313" y="6000750"/>
          <p14:tracePt t="32306" x="5834063" y="5942013"/>
          <p14:tracePt t="32322" x="5799138" y="5905500"/>
          <p14:tracePt t="32339" x="5786438" y="5870575"/>
          <p14:tracePt t="32356" x="5775325" y="5846763"/>
          <p14:tracePt t="32372" x="5751513" y="5822950"/>
          <p14:tracePt t="32389" x="5727700" y="5799138"/>
          <p14:tracePt t="32406" x="5680075" y="5762625"/>
          <p14:tracePt t="32423" x="5643563" y="5738813"/>
          <p14:tracePt t="32439" x="5584825" y="5680075"/>
          <p14:tracePt t="32456" x="5513388" y="5572125"/>
          <p14:tracePt t="32458" x="5489575" y="5513388"/>
          <p14:tracePt t="32473" x="5429250" y="5453063"/>
          <p14:tracePt t="32490" x="5405438" y="5418138"/>
          <p14:tracePt t="32506" x="5381625" y="5405438"/>
          <p14:tracePt t="32523" x="5370513" y="5394325"/>
          <p14:tracePt t="32540" x="5370513" y="5381625"/>
          <p14:tracePt t="32557" x="5370513" y="5370513"/>
          <p14:tracePt t="32573" x="5370513" y="5346700"/>
          <p14:tracePt t="32590" x="5346700" y="5334000"/>
          <p14:tracePt t="32607" x="5346700" y="5322888"/>
          <p14:tracePt t="32623" x="5334000" y="5322888"/>
          <p14:tracePt t="32640" x="5334000" y="5310188"/>
          <p14:tracePt t="32665" x="5322888" y="5310188"/>
          <p14:tracePt t="32689" x="5310188" y="5299075"/>
          <p14:tracePt t="32697" x="5299075" y="5286375"/>
          <p14:tracePt t="32707" x="5299075" y="5275263"/>
          <p14:tracePt t="32724" x="5286375" y="5262563"/>
          <p14:tracePt t="32740" x="5262563" y="5251450"/>
          <p14:tracePt t="32757" x="5262563" y="5238750"/>
          <p14:tracePt t="32774" x="5262563" y="5227638"/>
          <p14:tracePt t="32791" x="5238750" y="5191125"/>
          <p14:tracePt t="32807" x="5203825" y="5132388"/>
          <p14:tracePt t="32824" x="5167313" y="5084763"/>
          <p14:tracePt t="32841" x="5119688" y="5037138"/>
          <p14:tracePt t="32857" x="5108575" y="5024438"/>
          <p14:tracePt t="32874" x="5095875" y="5000625"/>
          <p14:tracePt t="33089" x="5095875" y="4989513"/>
          <p14:tracePt t="33097" x="5084763" y="4989513"/>
          <p14:tracePt t="33113" x="5084763" y="4976813"/>
          <p14:tracePt t="33125" x="5084763" y="4965700"/>
          <p14:tracePt t="33142" x="5072063" y="4941888"/>
          <p14:tracePt t="33158" x="5060950" y="4894263"/>
          <p14:tracePt t="33175" x="5037138" y="4870450"/>
          <p14:tracePt t="33192" x="5037138" y="4857750"/>
          <p14:tracePt t="33208" x="5037138" y="4846638"/>
          <p14:tracePt t="33225" x="5037138" y="4833938"/>
          <p14:tracePt t="33601" x="5048250" y="4833938"/>
          <p14:tracePt t="33609" x="5095875" y="4833938"/>
          <p14:tracePt t="33617" x="5156200" y="4846638"/>
          <p14:tracePt t="33626" x="5203825" y="4857750"/>
          <p14:tracePt t="33643" x="5357813" y="4857750"/>
          <p14:tracePt t="33660" x="5572125" y="4881563"/>
          <p14:tracePt t="33677" x="5894388" y="4894263"/>
          <p14:tracePt t="33693" x="6251575" y="4894263"/>
          <p14:tracePt t="33710" x="6596063" y="4857750"/>
          <p14:tracePt t="33727" x="6977063" y="4775200"/>
          <p14:tracePt t="33743" x="7227888" y="4714875"/>
          <p14:tracePt t="33760" x="7370763" y="4656138"/>
          <p14:tracePt t="33777" x="7429500" y="4608513"/>
          <p14:tracePt t="33794" x="7442200" y="4595813"/>
          <p14:tracePt t="33810" x="7453313" y="4595813"/>
          <p14:tracePt t="33857" x="7466013" y="4595813"/>
          <p14:tracePt t="33873" x="7477125" y="4595813"/>
          <p14:tracePt t="33881" x="7489825" y="4595813"/>
          <p14:tracePt t="33894" x="7513638" y="4584700"/>
          <p14:tracePt t="33911" x="7572375" y="4560888"/>
          <p14:tracePt t="33927" x="7632700" y="4537075"/>
          <p14:tracePt t="33944" x="7704138" y="4513263"/>
          <p14:tracePt t="33977" x="7715250" y="4513263"/>
          <p14:tracePt t="33985" x="7727950" y="4500563"/>
          <p14:tracePt t="33994" x="7751763" y="4489450"/>
          <p14:tracePt t="34011" x="8096250" y="4452938"/>
          <p14:tracePt t="34028" x="8299450" y="4441825"/>
          <p14:tracePt t="34044" x="8418513" y="4405313"/>
          <p14:tracePt t="34061" x="8466138" y="4381500"/>
          <p14:tracePt t="34078" x="8477250" y="4357688"/>
          <p14:tracePt t="34095" x="8477250" y="4346575"/>
          <p14:tracePt t="34111" x="8477250" y="4333875"/>
          <p14:tracePt t="34921" x="8477250" y="4322763"/>
          <p14:tracePt t="34929" x="8466138" y="4322763"/>
          <p14:tracePt t="34937" x="8453438" y="4310063"/>
          <p14:tracePt t="34953" x="8442325" y="4310063"/>
          <p14:tracePt t="34964" x="8442325" y="4298950"/>
          <p14:tracePt t="34981" x="8429625" y="4298950"/>
          <p14:tracePt t="34997" x="8418513" y="4286250"/>
          <p14:tracePt t="35014" x="8382000" y="4286250"/>
          <p14:tracePt t="35031" x="8370888" y="4275138"/>
          <p14:tracePt t="35047" x="8334375" y="4262438"/>
          <p14:tracePt t="35064" x="8262938" y="4262438"/>
          <p14:tracePt t="35081" x="8085138" y="4286250"/>
          <p14:tracePt t="35097" x="7858125" y="4346575"/>
          <p14:tracePt t="35114" x="7585075" y="4405313"/>
          <p14:tracePt t="35131" x="7334250" y="4465638"/>
          <p14:tracePt t="35148" x="7085013" y="4500563"/>
          <p14:tracePt t="35164" x="6918325" y="4537075"/>
          <p14:tracePt t="35181" x="6762750" y="4572000"/>
          <p14:tracePt t="35198" x="6500813" y="4643438"/>
          <p14:tracePt t="35215" x="6048375" y="4714875"/>
          <p14:tracePt t="35231" x="5394325" y="4786313"/>
          <p14:tracePt t="35248" x="4905375" y="4894263"/>
          <p14:tracePt t="35265" x="4643438" y="4941888"/>
          <p14:tracePt t="35266" x="4560888" y="4953000"/>
          <p14:tracePt t="35281" x="4476750" y="4965700"/>
          <p14:tracePt t="35298" x="4452938" y="4965700"/>
          <p14:tracePt t="35315" x="4441825" y="4965700"/>
          <p14:tracePt t="35332" x="4405313" y="4965700"/>
          <p14:tracePt t="35348" x="4357688" y="4976813"/>
          <p14:tracePt t="35365" x="4333875" y="4976813"/>
          <p14:tracePt t="35409" x="4333875" y="4989513"/>
          <p14:tracePt t="35417" x="4322763" y="4989513"/>
          <p14:tracePt t="35433" x="4310063" y="5000625"/>
          <p14:tracePt t="35441" x="4298950" y="5000625"/>
          <p14:tracePt t="35529" x="4286250" y="5000625"/>
          <p14:tracePt t="35545" x="4262438" y="5000625"/>
          <p14:tracePt t="35553" x="4251325" y="5000625"/>
          <p14:tracePt t="35565" x="4238625" y="5000625"/>
          <p14:tracePt t="35582" x="4214813" y="5000625"/>
          <p14:tracePt t="35599" x="4203700" y="5013325"/>
          <p14:tracePt t="36993" x="4214813" y="5013325"/>
          <p14:tracePt t="37041" x="4227513" y="5013325"/>
          <p14:tracePt t="40553" x="4238625" y="5013325"/>
          <p14:tracePt t="40561" x="4238625" y="5000625"/>
          <p14:tracePt t="40569" x="4262438" y="5000625"/>
          <p14:tracePt t="40581" x="4275138" y="5000625"/>
          <p14:tracePt t="40597" x="4298950" y="4989513"/>
          <p14:tracePt t="40614" x="4310063" y="4989513"/>
          <p14:tracePt t="40649" x="4322763" y="4989513"/>
          <p14:tracePt t="41273" x="4346575" y="4989513"/>
          <p14:tracePt t="41281" x="4418013" y="5000625"/>
          <p14:tracePt t="41289" x="4584700" y="5048250"/>
          <p14:tracePt t="41300" x="4751388" y="5072063"/>
          <p14:tracePt t="41316" x="5108575" y="5132388"/>
          <p14:tracePt t="41333" x="5465763" y="5132388"/>
          <p14:tracePt t="41350" x="5751513" y="5119688"/>
          <p14:tracePt t="41366" x="5881688" y="5084763"/>
          <p14:tracePt t="41383" x="6037263" y="5072063"/>
          <p14:tracePt t="41400" x="6215063" y="5060950"/>
          <p14:tracePt t="41417" x="6429375" y="5048250"/>
          <p14:tracePt t="41417" x="6513513" y="5037138"/>
          <p14:tracePt t="41433" x="6619875" y="5013325"/>
          <p14:tracePt t="41450" x="6632575" y="5013325"/>
          <p14:tracePt t="41497" x="6643688" y="5013325"/>
          <p14:tracePt t="41505" x="6656388" y="5000625"/>
          <p14:tracePt t="41517" x="6667500" y="5000625"/>
          <p14:tracePt t="41534" x="6738938" y="5000625"/>
          <p14:tracePt t="41550" x="6858000" y="4989513"/>
          <p14:tracePt t="41567" x="6942138" y="4989513"/>
          <p14:tracePt t="41584" x="6965950" y="4965700"/>
          <p14:tracePt t="41617" x="6965950" y="4953000"/>
          <p14:tracePt t="45961" x="6977063" y="4953000"/>
          <p14:tracePt t="45969" x="7013575" y="4953000"/>
          <p14:tracePt t="45980" x="7132638" y="4953000"/>
          <p14:tracePt t="45997" x="7477125" y="4976813"/>
          <p14:tracePt t="46014" x="8001000" y="4976813"/>
          <p14:tracePt t="46031" x="8537575" y="4976813"/>
          <p14:tracePt t="46047" x="9013825" y="4976813"/>
          <p14:tracePt t="46064" x="9275763" y="4976813"/>
          <p14:tracePt t="46081" x="9358313" y="4941888"/>
          <p14:tracePt t="46289" x="9371013" y="4941888"/>
          <p14:tracePt t="46297" x="9371013" y="4929188"/>
          <p14:tracePt t="46313" x="9382125" y="4929188"/>
          <p14:tracePt t="46321" x="9382125" y="4918075"/>
          <p14:tracePt t="47065" x="9371013" y="4918075"/>
          <p14:tracePt t="47073" x="9347200" y="4918075"/>
          <p14:tracePt t="47084" x="9323388" y="4918075"/>
          <p14:tracePt t="47100" x="9275763" y="4929188"/>
          <p14:tracePt t="47117" x="9204325" y="4953000"/>
          <p14:tracePt t="47134" x="9109075" y="4965700"/>
          <p14:tracePt t="47151" x="8977313" y="4989513"/>
          <p14:tracePt t="47167" x="8847138" y="5000625"/>
          <p14:tracePt t="47184" x="8728075" y="5013325"/>
          <p14:tracePt t="47201" x="8643938" y="5024438"/>
          <p14:tracePt t="47201" x="8609013" y="5024438"/>
          <p14:tracePt t="47218" x="8561388" y="5024438"/>
          <p14:tracePt t="47234" x="8513763" y="5024438"/>
          <p14:tracePt t="47251" x="8489950" y="5024438"/>
          <p14:tracePt t="47268" x="8466138" y="5037138"/>
          <p14:tracePt t="47284" x="8453438" y="5037138"/>
          <p14:tracePt t="50337" x="8466138" y="5037138"/>
          <p14:tracePt t="50353" x="8489950" y="5037138"/>
          <p14:tracePt t="50369" x="8501063" y="5037138"/>
          <p14:tracePt t="50386" x="8513763" y="5037138"/>
          <p14:tracePt t="50929" x="8524875" y="5037138"/>
        </p14:tracePtLst>
      </p14:laserTraceLst>
    </p:ext>
  </p:extLs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chemeClr val="accent3">
                    <a:lumMod val="75000"/>
                  </a:schemeClr>
                </a:solidFill>
              </a:rPr>
              <a:t>Evidence for the Use of Telehealth</a:t>
            </a:r>
            <a:r>
              <a:rPr lang="en-US" sz="2800" dirty="0">
                <a:solidFill>
                  <a:schemeClr val="accent3">
                    <a:lumMod val="75000"/>
                  </a:schemeClr>
                </a:solidFill>
              </a:rPr>
              <a:t> </a:t>
            </a:r>
            <a:br>
              <a:rPr lang="en-US" sz="2800" dirty="0">
                <a:solidFill>
                  <a:schemeClr val="accent3">
                    <a:lumMod val="75000"/>
                  </a:schemeClr>
                </a:solidFill>
              </a:rPr>
            </a:br>
            <a:endParaRPr lang="en-US" sz="2800" dirty="0">
              <a:solidFill>
                <a:schemeClr val="accent3">
                  <a:lumMod val="75000"/>
                </a:schemeClr>
              </a:solidFill>
            </a:endParaRPr>
          </a:p>
        </p:txBody>
      </p:sp>
      <p:sp>
        <p:nvSpPr>
          <p:cNvPr id="3" name="Content Placeholder 2"/>
          <p:cNvSpPr>
            <a:spLocks noGrp="1"/>
          </p:cNvSpPr>
          <p:nvPr>
            <p:ph idx="1"/>
          </p:nvPr>
        </p:nvSpPr>
        <p:spPr/>
        <p:txBody>
          <a:bodyPr>
            <a:normAutofit/>
          </a:bodyPr>
          <a:lstStyle/>
          <a:p>
            <a:r>
              <a:rPr lang="en-US" dirty="0"/>
              <a:t>There is a growing body of evidence documenting the feasibility, validity, and reliability of delivering speech pathology services via telehealth</a:t>
            </a:r>
          </a:p>
          <a:p>
            <a:r>
              <a:rPr lang="en-US" dirty="0"/>
              <a:t>This research has spanned the major communication disorders in adults and children, including neurogenic communication disorders (aphasia, dysarthria, apraxia), voice disorders, stuttering, articulation, language, and literacy disorders in children, and communicative function following laryngectomy </a:t>
            </a:r>
          </a:p>
          <a:p>
            <a:r>
              <a:rPr lang="en-US" dirty="0"/>
              <a:t>Several studies have demonstrated the feasibility and validity of using telehealth in the management of people with swallowing disorders </a:t>
            </a:r>
            <a:br>
              <a:rPr lang="en-US" dirty="0"/>
            </a:br>
            <a:br>
              <a:rPr lang="en-US" dirty="0"/>
            </a:br>
            <a:br>
              <a:rPr lang="en-US" dirty="0"/>
            </a:br>
            <a:endParaRPr lang="en-US" dirty="0"/>
          </a:p>
        </p:txBody>
      </p:sp>
      <p:sp>
        <p:nvSpPr>
          <p:cNvPr id="5" name="Slide Number Placeholder 4"/>
          <p:cNvSpPr>
            <a:spLocks noGrp="1"/>
          </p:cNvSpPr>
          <p:nvPr>
            <p:ph type="sldNum" sz="quarter" idx="12"/>
          </p:nvPr>
        </p:nvSpPr>
        <p:spPr/>
        <p:txBody>
          <a:bodyPr/>
          <a:lstStyle/>
          <a:p>
            <a:fld id="{4710E604-DBBF-409C-B3E3-051AE39C506F}" type="slidenum">
              <a:rPr lang="en-US" smtClean="0"/>
              <a:t>20</a:t>
            </a:fld>
            <a:endParaRPr lang="en-US"/>
          </a:p>
        </p:txBody>
      </p:sp>
      <p:sp>
        <p:nvSpPr>
          <p:cNvPr id="6" name="Footer Placeholder 3"/>
          <p:cNvSpPr>
            <a:spLocks noGrp="1"/>
          </p:cNvSpPr>
          <p:nvPr>
            <p:ph type="ftr" sz="quarter" idx="11"/>
          </p:nvPr>
        </p:nvSpPr>
        <p:spPr>
          <a:xfrm>
            <a:off x="2589212" y="6135808"/>
            <a:ext cx="7619999" cy="365125"/>
          </a:xfrm>
        </p:spPr>
        <p:txBody>
          <a:bodyPr/>
          <a:lstStyle/>
          <a:p>
            <a:r>
              <a:rPr lang="en-US" sz="1100" b="1" dirty="0"/>
              <a:t>Dr. Majid Oryadi-Zanjani, SLP, Associate Professor, SUMS</a:t>
            </a:r>
          </a:p>
        </p:txBody>
      </p:sp>
    </p:spTree>
    <p:extLst>
      <p:ext uri="{BB962C8B-B14F-4D97-AF65-F5344CB8AC3E}">
        <p14:creationId xmlns:p14="http://schemas.microsoft.com/office/powerpoint/2010/main" val="3634159370"/>
      </p:ext>
    </p:extLst>
  </p:cSld>
  <p:clrMapOvr>
    <a:masterClrMapping/>
  </p:clrMapOvr>
  <mc:AlternateContent xmlns:mc="http://schemas.openxmlformats.org/markup-compatibility/2006" xmlns:p14="http://schemas.microsoft.com/office/powerpoint/2010/main">
    <mc:Choice Requires="p14">
      <p:transition spd="slow" p14:dur="2000" advTm="74485"/>
    </mc:Choice>
    <mc:Fallback xmlns="">
      <p:transition spd="slow" advTm="74485"/>
    </mc:Fallback>
  </mc:AlternateContent>
  <p:extLst>
    <p:ext uri="{3A86A75C-4F4B-4683-9AE1-C65F6400EC91}">
      <p14:laserTraceLst xmlns:p14="http://schemas.microsoft.com/office/powerpoint/2010/main">
        <p14:tracePtLst>
          <p14:tracePt t="490" x="6096000" y="5156200"/>
          <p14:tracePt t="498" x="6108700" y="5156200"/>
          <p14:tracePt t="506" x="6119813" y="5095875"/>
          <p14:tracePt t="517" x="6119813" y="5013325"/>
          <p14:tracePt t="534" x="6119813" y="4775200"/>
          <p14:tracePt t="550" x="5643563" y="3619500"/>
          <p14:tracePt t="567" x="4833938" y="2643188"/>
          <p14:tracePt t="584" x="3810000" y="1489075"/>
          <p14:tracePt t="601" x="3309938" y="1047750"/>
          <p14:tracePt t="617" x="3119438" y="893763"/>
          <p14:tracePt t="618" x="3060700" y="833438"/>
          <p14:tracePt t="634" x="2941638" y="690563"/>
          <p14:tracePt t="651" x="2881313" y="595313"/>
          <p14:tracePt t="667" x="2857500" y="536575"/>
          <p14:tracePt t="684" x="2846388" y="512763"/>
          <p14:tracePt t="701" x="2809875" y="476250"/>
          <p14:tracePt t="718" x="2632075" y="333375"/>
          <p14:tracePt t="734" x="2346325" y="214313"/>
          <p14:tracePt t="751" x="1989138" y="142875"/>
          <p14:tracePt t="768" x="1560513" y="47625"/>
          <p14:tracePt t="2062" x="5857875" y="6048375"/>
          <p14:tracePt t="2070" x="5870575" y="6000750"/>
          <p14:tracePt t="2083" x="5881688" y="5953125"/>
          <p14:tracePt t="2099" x="5894388" y="5870575"/>
          <p14:tracePt t="2116" x="5894388" y="5727700"/>
          <p14:tracePt t="2133" x="5870575" y="5608638"/>
          <p14:tracePt t="2149" x="5857875" y="5489575"/>
          <p14:tracePt t="2150" x="5857875" y="5418138"/>
          <p14:tracePt t="2166" x="5881688" y="5227638"/>
          <p14:tracePt t="2183" x="5894388" y="5013325"/>
          <p14:tracePt t="2200" x="5894388" y="4822825"/>
          <p14:tracePt t="2216" x="5857875" y="4691063"/>
          <p14:tracePt t="2233" x="5810250" y="4548188"/>
          <p14:tracePt t="2250" x="5786438" y="4452938"/>
          <p14:tracePt t="2266" x="5786438" y="4429125"/>
          <p14:tracePt t="2283" x="5786438" y="4418013"/>
          <p14:tracePt t="2300" x="5762625" y="4370388"/>
          <p14:tracePt t="2317" x="5762625" y="4322763"/>
          <p14:tracePt t="2333" x="5751513" y="4298950"/>
          <p14:tracePt t="2350" x="5738813" y="4227513"/>
          <p14:tracePt t="2367" x="5727700" y="4191000"/>
          <p14:tracePt t="2383" x="5715000" y="4156075"/>
          <p14:tracePt t="2400" x="5703888" y="4132263"/>
          <p14:tracePt t="2417" x="5703888" y="4119563"/>
          <p14:tracePt t="2434" x="5703888" y="4108450"/>
          <p14:tracePt t="2542" x="5751513" y="4108450"/>
          <p14:tracePt t="2550" x="5870575" y="4108450"/>
          <p14:tracePt t="2558" x="5918200" y="4084638"/>
          <p14:tracePt t="2567" x="5953125" y="4071938"/>
          <p14:tracePt t="2584" x="5870575" y="3786188"/>
          <p14:tracePt t="2601" x="5561013" y="3214688"/>
          <p14:tracePt t="2617" x="5299075" y="2809875"/>
          <p14:tracePt t="2634" x="5072063" y="2547938"/>
          <p14:tracePt t="2651" x="4953000" y="2417763"/>
          <p14:tracePt t="2668" x="4857750" y="2322513"/>
          <p14:tracePt t="2684" x="4762500" y="2203450"/>
          <p14:tracePt t="2701" x="4703763" y="2108200"/>
          <p14:tracePt t="2718" x="4619625" y="2024063"/>
          <p14:tracePt t="2718" x="4595813" y="1976438"/>
          <p14:tracePt t="2735" x="4524375" y="1917700"/>
          <p14:tracePt t="2751" x="4452938" y="1881188"/>
          <p14:tracePt t="2768" x="4394200" y="1857375"/>
          <p14:tracePt t="2785" x="4333875" y="1846263"/>
          <p14:tracePt t="2801" x="4322763" y="1833563"/>
          <p14:tracePt t="2818" x="4310063" y="1822450"/>
          <p14:tracePt t="2835" x="4310063" y="1809750"/>
          <p14:tracePt t="2851" x="4322763" y="1798638"/>
          <p14:tracePt t="2902" x="4322763" y="1785938"/>
          <p14:tracePt t="2910" x="4322763" y="1774825"/>
          <p14:tracePt t="2918" x="4310063" y="1738313"/>
          <p14:tracePt t="2935" x="4286250" y="1690688"/>
          <p14:tracePt t="2952" x="4286250" y="1666875"/>
          <p14:tracePt t="2968" x="4275138" y="1655763"/>
          <p14:tracePt t="2985" x="4262438" y="1643063"/>
          <p14:tracePt t="3002" x="4251325" y="1608138"/>
          <p14:tracePt t="3019" x="4227513" y="1584325"/>
          <p14:tracePt t="3062" x="4227513" y="1571625"/>
          <p14:tracePt t="3182" x="4227513" y="1560513"/>
          <p14:tracePt t="3198" x="4238625" y="1560513"/>
          <p14:tracePt t="3230" x="4251325" y="1560513"/>
          <p14:tracePt t="3246" x="4262438" y="1571625"/>
          <p14:tracePt t="3254" x="4275138" y="1571625"/>
          <p14:tracePt t="3270" x="4286250" y="1571625"/>
          <p14:tracePt t="3278" x="4286250" y="1584325"/>
          <p14:tracePt t="3694" x="4298950" y="1584325"/>
          <p14:tracePt t="3710" x="4346575" y="1595438"/>
          <p14:tracePt t="3718" x="4537075" y="1643063"/>
          <p14:tracePt t="3726" x="4918075" y="1703388"/>
          <p14:tracePt t="3737" x="5262563" y="1738313"/>
          <p14:tracePt t="3754" x="5857875" y="1738313"/>
          <p14:tracePt t="3771" x="5942013" y="1738313"/>
          <p14:tracePt t="3814" x="5953125" y="1738313"/>
          <p14:tracePt t="3822" x="5965825" y="1738313"/>
          <p14:tracePt t="3838" x="5976938" y="1738313"/>
          <p14:tracePt t="3846" x="6000750" y="1738313"/>
          <p14:tracePt t="3855" x="6013450" y="1738313"/>
          <p14:tracePt t="3871" x="6024563" y="1738313"/>
          <p14:tracePt t="3888" x="6037263" y="1738313"/>
          <p14:tracePt t="3905" x="6048375" y="1738313"/>
          <p14:tracePt t="4046" x="6061075" y="1738313"/>
          <p14:tracePt t="4054" x="6072188" y="1738313"/>
          <p14:tracePt t="4062" x="6132513" y="1714500"/>
          <p14:tracePt t="4072" x="6227763" y="1666875"/>
          <p14:tracePt t="4088" x="6418263" y="1608138"/>
          <p14:tracePt t="4105" x="6500813" y="1571625"/>
          <p14:tracePt t="4122" x="6524625" y="1571625"/>
          <p14:tracePt t="4139" x="6524625" y="1560513"/>
          <p14:tracePt t="4734" x="6500813" y="1560513"/>
          <p14:tracePt t="4742" x="6477000" y="1560513"/>
          <p14:tracePt t="4758" x="6465888" y="1547813"/>
          <p14:tracePt t="4798" x="6465888" y="1536700"/>
          <p14:tracePt t="4806" x="6453188" y="1536700"/>
          <p14:tracePt t="4814" x="6453188" y="1524000"/>
          <p14:tracePt t="4824" x="6442075" y="1524000"/>
          <p14:tracePt t="4841" x="6429375" y="1512888"/>
          <p14:tracePt t="4894" x="6429375" y="1500188"/>
          <p14:tracePt t="4902" x="6418263" y="1500188"/>
          <p14:tracePt t="4918" x="6418263" y="1489075"/>
          <p14:tracePt t="4926" x="6405563" y="1489075"/>
          <p14:tracePt t="4941" x="6394450" y="1476375"/>
          <p14:tracePt t="4958" x="6370638" y="1465263"/>
          <p14:tracePt t="4998" x="6370638" y="1452563"/>
          <p14:tracePt t="5214" x="6381750" y="1452563"/>
          <p14:tracePt t="5222" x="6394450" y="1452563"/>
          <p14:tracePt t="5230" x="6405563" y="1452563"/>
          <p14:tracePt t="5242" x="6418263" y="1452563"/>
          <p14:tracePt t="5259" x="6442075" y="1452563"/>
          <p14:tracePt t="5276" x="6453188" y="1452563"/>
          <p14:tracePt t="5302" x="6465888" y="1452563"/>
          <p14:tracePt t="5318" x="6477000" y="1452563"/>
          <p14:tracePt t="6094" x="6500813" y="1452563"/>
          <p14:tracePt t="6102" x="6524625" y="1441450"/>
          <p14:tracePt t="6111" x="6561138" y="1441450"/>
          <p14:tracePt t="6128" x="6596063" y="1428750"/>
          <p14:tracePt t="6145" x="6619875" y="1417638"/>
          <p14:tracePt t="6161" x="6632575" y="1417638"/>
          <p14:tracePt t="6178" x="6643688" y="1417638"/>
          <p14:tracePt t="6195" x="6667500" y="1417638"/>
          <p14:tracePt t="6212" x="6704013" y="1393825"/>
          <p14:tracePt t="6228" x="6738938" y="1393825"/>
          <p14:tracePt t="6245" x="6775450" y="1393825"/>
          <p14:tracePt t="6262" x="6823075" y="1393825"/>
          <p14:tracePt t="6278" x="6834188" y="1393825"/>
          <p14:tracePt t="6342" x="6846888" y="1393825"/>
          <p14:tracePt t="6358" x="6858000" y="1393825"/>
          <p14:tracePt t="6374" x="6870700" y="1393825"/>
          <p14:tracePt t="6950" x="6870700" y="1404938"/>
          <p14:tracePt t="6958" x="6870700" y="1417638"/>
          <p14:tracePt t="6974" x="6870700" y="1428750"/>
          <p14:tracePt t="6990" x="6870700" y="1441450"/>
          <p14:tracePt t="6998" x="6870700" y="1452563"/>
          <p14:tracePt t="7014" x="6870700" y="1465263"/>
          <p14:tracePt t="7031" x="6858000" y="1489075"/>
          <p14:tracePt t="7047" x="6858000" y="1500188"/>
          <p14:tracePt t="7064" x="6834188" y="1512888"/>
          <p14:tracePt t="7081" x="6762750" y="1524000"/>
          <p14:tracePt t="7098" x="6643688" y="1571625"/>
          <p14:tracePt t="7115" x="6500813" y="1631950"/>
          <p14:tracePt t="7131" x="6357938" y="1679575"/>
          <p14:tracePt t="7148" x="6238875" y="1727200"/>
          <p14:tracePt t="7165" x="6156325" y="1774825"/>
          <p14:tracePt t="7181" x="6072188" y="1833563"/>
          <p14:tracePt t="7198" x="5643563" y="2119313"/>
          <p14:tracePt t="7215" x="5143500" y="2370138"/>
          <p14:tracePt t="7231" x="4762500" y="2584450"/>
          <p14:tracePt t="7248" x="4595813" y="2667000"/>
          <p14:tracePt t="7265" x="4584700" y="2679700"/>
          <p14:tracePt t="7302" x="4595813" y="2679700"/>
          <p14:tracePt t="7455" x="4608513" y="2679700"/>
          <p14:tracePt t="7462" x="4608513" y="2690813"/>
          <p14:tracePt t="7486" x="4619625" y="2690813"/>
          <p14:tracePt t="7494" x="4619625" y="2703513"/>
          <p14:tracePt t="7502" x="4632325" y="2714625"/>
          <p14:tracePt t="7516" x="4656138" y="2714625"/>
          <p14:tracePt t="7532" x="4679950" y="2738438"/>
          <p14:tracePt t="7549" x="4714875" y="2774950"/>
          <p14:tracePt t="7566" x="4751388" y="2809875"/>
          <p14:tracePt t="7567" x="4786313" y="2833688"/>
          <p14:tracePt t="7582" x="4822825" y="2846388"/>
          <p14:tracePt t="7599" x="4833938" y="2857500"/>
          <p14:tracePt t="7694" x="4846638" y="2857500"/>
          <p14:tracePt t="7702" x="4857750" y="2857500"/>
          <p14:tracePt t="7718" x="4870450" y="2857500"/>
          <p14:tracePt t="7734" x="4881563" y="2857500"/>
          <p14:tracePt t="7750" x="4894263" y="2857500"/>
          <p14:tracePt t="7758" x="4905375" y="2857500"/>
          <p14:tracePt t="7766" x="4918075" y="2857500"/>
          <p14:tracePt t="7783" x="4941888" y="2857500"/>
          <p14:tracePt t="7800" x="5013325" y="2857500"/>
          <p14:tracePt t="7816" x="5072063" y="2870200"/>
          <p14:tracePt t="7833" x="5132388" y="2870200"/>
          <p14:tracePt t="7850" x="5143500" y="2870200"/>
          <p14:tracePt t="7910" x="5156200" y="2870200"/>
          <p14:tracePt t="7926" x="5167313" y="2870200"/>
          <p14:tracePt t="7942" x="5180013" y="2870200"/>
          <p14:tracePt t="7958" x="5191125" y="2870200"/>
          <p14:tracePt t="7974" x="5203825" y="2870200"/>
          <p14:tracePt t="8038" x="5214938" y="2870200"/>
          <p14:tracePt t="8062" x="5227638" y="2870200"/>
          <p14:tracePt t="8078" x="5251450" y="2870200"/>
          <p14:tracePt t="8086" x="5262563" y="2870200"/>
          <p14:tracePt t="8102" x="5275263" y="2870200"/>
          <p14:tracePt t="8110" x="5286375" y="2870200"/>
          <p14:tracePt t="8535" x="5286375" y="2857500"/>
          <p14:tracePt t="8550" x="5299075" y="2857500"/>
          <p14:tracePt t="8566" x="5299075" y="2846388"/>
          <p14:tracePt t="8694" x="5310188" y="2846388"/>
          <p14:tracePt t="8710" x="5310188" y="2833688"/>
          <p14:tracePt t="8718" x="5322888" y="2833688"/>
          <p14:tracePt t="8750" x="5322888" y="2822575"/>
          <p14:tracePt t="9462" x="5334000" y="2822575"/>
          <p14:tracePt t="10110" x="5346700" y="2822575"/>
          <p14:tracePt t="10118" x="5370513" y="2833688"/>
          <p14:tracePt t="10126" x="5441950" y="2857500"/>
          <p14:tracePt t="10140" x="5572125" y="2881313"/>
          <p14:tracePt t="10157" x="5762625" y="2928938"/>
          <p14:tracePt t="10174" x="5799138" y="2941638"/>
          <p14:tracePt t="10175" x="5810250" y="2941638"/>
          <p14:tracePt t="10191" x="5857875" y="2952750"/>
          <p14:tracePt t="10207" x="5905500" y="2976563"/>
          <p14:tracePt t="10224" x="5953125" y="2976563"/>
          <p14:tracePt t="13710" x="5965825" y="2976563"/>
          <p14:tracePt t="13719" x="5976938" y="2976563"/>
          <p14:tracePt t="13726" x="6013450" y="2989263"/>
          <p14:tracePt t="13735" x="6108700" y="2989263"/>
          <p14:tracePt t="13751" x="6394450" y="3000375"/>
          <p14:tracePt t="13768" x="6608763" y="2989263"/>
          <p14:tracePt t="13785" x="6799263" y="2965450"/>
          <p14:tracePt t="13801" x="7037388" y="2952750"/>
          <p14:tracePt t="13818" x="7489825" y="2917825"/>
          <p14:tracePt t="13835" x="8001000" y="2905125"/>
          <p14:tracePt t="13851" x="8239125" y="2905125"/>
          <p14:tracePt t="13868" x="8347075" y="2905125"/>
          <p14:tracePt t="13910" x="8358188" y="2905125"/>
          <p14:tracePt t="13998" x="8370888" y="2905125"/>
          <p14:tracePt t="14014" x="8394700" y="2905125"/>
          <p14:tracePt t="14022" x="8418513" y="2905125"/>
          <p14:tracePt t="14035" x="8429625" y="2905125"/>
          <p14:tracePt t="14052" x="8466138" y="2905125"/>
          <p14:tracePt t="14069" x="8513763" y="2905125"/>
          <p14:tracePt t="14085" x="8548688" y="2905125"/>
          <p14:tracePt t="14102" x="8620125" y="2905125"/>
          <p14:tracePt t="14119" x="8643938" y="2905125"/>
          <p14:tracePt t="14182" x="8656638" y="2905125"/>
          <p14:tracePt t="14198" x="8667750" y="2917825"/>
          <p14:tracePt t="14206" x="8680450" y="2917825"/>
          <p14:tracePt t="14455" x="8691563" y="2917825"/>
          <p14:tracePt t="14470" x="8704263" y="2917825"/>
          <p14:tracePt t="14478" x="8728075" y="2917825"/>
          <p14:tracePt t="14487" x="8751888" y="2917825"/>
          <p14:tracePt t="14503" x="8799513" y="2917825"/>
          <p14:tracePt t="14520" x="8823325" y="2917825"/>
          <p14:tracePt t="14537" x="8834438" y="2917825"/>
          <p14:tracePt t="14598" x="8847138" y="2917825"/>
          <p14:tracePt t="14606" x="8858250" y="2917825"/>
          <p14:tracePt t="14615" x="8894763" y="2917825"/>
          <p14:tracePt t="14622" x="8918575" y="2917825"/>
          <p14:tracePt t="14637" x="8942388" y="2917825"/>
          <p14:tracePt t="14654" x="8953500" y="2917825"/>
          <p14:tracePt t="14678" x="8966200" y="2917825"/>
          <p14:tracePt t="14694" x="8977313" y="2917825"/>
          <p14:tracePt t="14704" x="9001125" y="2917825"/>
          <p14:tracePt t="14721" x="9061450" y="2917825"/>
          <p14:tracePt t="14737" x="9120188" y="2917825"/>
          <p14:tracePt t="14754" x="9144000" y="2917825"/>
          <p14:tracePt t="15518" x="9156700" y="2917825"/>
          <p14:tracePt t="15542" x="9167813" y="2917825"/>
          <p14:tracePt t="15550" x="9167813" y="2905125"/>
          <p14:tracePt t="15558" x="9180513" y="2905125"/>
          <p14:tracePt t="15573" x="9180513" y="2894013"/>
          <p14:tracePt t="15590" x="9191625" y="2857500"/>
          <p14:tracePt t="15607" x="9204325" y="2846388"/>
          <p14:tracePt t="15623" x="9215438" y="2822575"/>
          <p14:tracePt t="15640" x="9239250" y="2822575"/>
          <p14:tracePt t="15657" x="9239250" y="2809875"/>
          <p14:tracePt t="15674" x="9251950" y="2798763"/>
          <p14:tracePt t="15690" x="9263063" y="2786063"/>
          <p14:tracePt t="15707" x="9275763" y="2786063"/>
          <p14:tracePt t="15724" x="9275763" y="2774950"/>
          <p14:tracePt t="15740" x="9286875" y="2774950"/>
          <p14:tracePt t="15757" x="9299575" y="2751138"/>
          <p14:tracePt t="15774" x="9323388" y="2751138"/>
          <p14:tracePt t="15774" x="9347200" y="2751138"/>
          <p14:tracePt t="15791" x="9358313" y="2738438"/>
          <p14:tracePt t="15807" x="9371013" y="2738438"/>
          <p14:tracePt t="15824" x="9382125" y="2738438"/>
          <p14:tracePt t="15841" x="9405938" y="2738438"/>
          <p14:tracePt t="15857" x="9442450" y="2738438"/>
          <p14:tracePt t="15874" x="9490075" y="2738438"/>
          <p14:tracePt t="15891" x="9537700" y="2738438"/>
          <p14:tracePt t="15908" x="9572625" y="2738438"/>
          <p14:tracePt t="15924" x="9596438" y="2727325"/>
          <p14:tracePt t="15966" x="9609138" y="2727325"/>
          <p14:tracePt t="15990" x="9620250" y="2727325"/>
          <p14:tracePt t="16278" x="9632950" y="2727325"/>
          <p14:tracePt t="17438" x="9620250" y="2727325"/>
          <p14:tracePt t="17446" x="9561513" y="2727325"/>
          <p14:tracePt t="17454" x="9477375" y="2727325"/>
          <p14:tracePt t="17463" x="9299575" y="2690813"/>
          <p14:tracePt t="17479" x="8775700" y="2667000"/>
          <p14:tracePt t="17496" x="7823200" y="2547938"/>
          <p14:tracePt t="17512" x="6286500" y="2417763"/>
          <p14:tracePt t="17529" x="5262563" y="2428875"/>
          <p14:tracePt t="17546" x="4727575" y="2428875"/>
          <p14:tracePt t="17563" x="4500563" y="2428875"/>
          <p14:tracePt t="17579" x="4394200" y="2428875"/>
          <p14:tracePt t="17596" x="4370388" y="2428875"/>
          <p14:tracePt t="17613" x="4346575" y="2428875"/>
          <p14:tracePt t="17630" x="4322763" y="2428875"/>
          <p14:tracePt t="17646" x="4310063" y="2441575"/>
          <p14:tracePt t="17726" x="4310063" y="2452688"/>
          <p14:tracePt t="17734" x="4298950" y="2452688"/>
          <p14:tracePt t="17746" x="4298950" y="2465388"/>
          <p14:tracePt t="17763" x="4286250" y="2489200"/>
          <p14:tracePt t="17780" x="4251325" y="2536825"/>
          <p14:tracePt t="17797" x="4214813" y="2619375"/>
          <p14:tracePt t="17813" x="4179888" y="2655888"/>
          <p14:tracePt t="17830" x="4156075" y="2714625"/>
          <p14:tracePt t="17847" x="4156075" y="2727325"/>
          <p14:tracePt t="18062" x="4156075" y="2738438"/>
          <p14:tracePt t="18078" x="4156075" y="2751138"/>
          <p14:tracePt t="18110" x="4156075" y="2762250"/>
          <p14:tracePt t="18718" x="4167188" y="2762250"/>
          <p14:tracePt t="18726" x="4179888" y="2762250"/>
          <p14:tracePt t="18735" x="4203700" y="2786063"/>
          <p14:tracePt t="18749" x="4275138" y="2809875"/>
          <p14:tracePt t="18766" x="4537075" y="2857500"/>
          <p14:tracePt t="18783" x="4691063" y="2905125"/>
          <p14:tracePt t="18800" x="4751388" y="2917825"/>
          <p14:tracePt t="18816" x="4762500" y="2917825"/>
          <p14:tracePt t="18833" x="4775200" y="2917825"/>
          <p14:tracePt t="19335" x="4786313" y="2917825"/>
          <p14:tracePt t="19398" x="4799013" y="2917825"/>
          <p14:tracePt t="19406" x="4810125" y="2917825"/>
          <p14:tracePt t="19422" x="4822825" y="2917825"/>
          <p14:tracePt t="19438" x="4833938" y="2917825"/>
          <p14:tracePt t="19462" x="4846638" y="2917825"/>
          <p14:tracePt t="19470" x="4857750" y="2917825"/>
          <p14:tracePt t="19503" x="4857750" y="2905125"/>
          <p14:tracePt t="20438" x="4870450" y="2905125"/>
          <p14:tracePt t="21702" x="4870450" y="2894013"/>
          <p14:tracePt t="23686" x="4881563" y="2894013"/>
          <p14:tracePt t="23695" x="4894263" y="2894013"/>
          <p14:tracePt t="23702" x="4918075" y="2894013"/>
          <p14:tracePt t="23715" x="4941888" y="2905125"/>
          <p14:tracePt t="23731" x="4989513" y="2917825"/>
          <p14:tracePt t="23748" x="5048250" y="2917825"/>
          <p14:tracePt t="23765" x="5108575" y="2928938"/>
          <p14:tracePt t="23781" x="5180013" y="2928938"/>
          <p14:tracePt t="23798" x="5429250" y="2941638"/>
          <p14:tracePt t="23815" x="5632450" y="2976563"/>
          <p14:tracePt t="23832" x="5834063" y="3000375"/>
          <p14:tracePt t="23848" x="5942013" y="3000375"/>
          <p14:tracePt t="23865" x="6048375" y="3013075"/>
          <p14:tracePt t="23882" x="6084888" y="3013075"/>
          <p14:tracePt t="23898" x="6108700" y="3013075"/>
          <p14:tracePt t="23915" x="6132513" y="3000375"/>
          <p14:tracePt t="23932" x="6156325" y="2989263"/>
          <p14:tracePt t="23949" x="6203950" y="2976563"/>
          <p14:tracePt t="23965" x="6251575" y="2976563"/>
          <p14:tracePt t="23982" x="6286500" y="2976563"/>
          <p14:tracePt t="23999" x="6299200" y="2965450"/>
          <p14:tracePt t="24030" x="6310313" y="2965450"/>
          <p14:tracePt t="24038" x="6323013" y="2952750"/>
          <p14:tracePt t="24049" x="6334125" y="2941638"/>
          <p14:tracePt t="24066" x="6346825" y="2941638"/>
          <p14:tracePt t="24082" x="6357938" y="2928938"/>
          <p14:tracePt t="29046" x="6346825" y="2928938"/>
          <p14:tracePt t="29055" x="6323013" y="2928938"/>
          <p14:tracePt t="29064" x="6299200" y="2928938"/>
          <p14:tracePt t="29081" x="6180138" y="2965450"/>
          <p14:tracePt t="29097" x="5976938" y="3024188"/>
          <p14:tracePt t="29114" x="5680075" y="3132138"/>
          <p14:tracePt t="29131" x="5370513" y="3227388"/>
          <p14:tracePt t="29148" x="5119688" y="3298825"/>
          <p14:tracePt t="29165" x="4775200" y="3500438"/>
          <p14:tracePt t="29181" x="4548188" y="3608388"/>
          <p14:tracePt t="29198" x="4441825" y="3667125"/>
          <p14:tracePt t="29199" x="4429125" y="3690938"/>
          <p14:tracePt t="29215" x="4418013" y="3690938"/>
          <p14:tracePt t="29863" x="4429125" y="3690938"/>
          <p14:tracePt t="29870" x="4452938" y="3690938"/>
          <p14:tracePt t="29878" x="4524375" y="3714750"/>
          <p14:tracePt t="29886" x="4632325" y="3738563"/>
          <p14:tracePt t="29900" x="4775200" y="3762375"/>
          <p14:tracePt t="29917" x="5072063" y="3822700"/>
          <p14:tracePt t="29933" x="5381625" y="3870325"/>
          <p14:tracePt t="29950" x="5762625" y="3941763"/>
          <p14:tracePt t="29967" x="5942013" y="3965575"/>
          <p14:tracePt t="29983" x="6048375" y="3965575"/>
          <p14:tracePt t="30000" x="6096000" y="3965575"/>
          <p14:tracePt t="30017" x="6132513" y="3952875"/>
          <p14:tracePt t="30034" x="6156325" y="3941763"/>
          <p14:tracePt t="30050" x="6191250" y="3929063"/>
          <p14:tracePt t="30067" x="6203950" y="3929063"/>
          <p14:tracePt t="30150" x="6203950" y="3917950"/>
          <p14:tracePt t="33631" x="6180138" y="3917950"/>
          <p14:tracePt t="33639" x="6132513" y="3894138"/>
          <p14:tracePt t="33647" x="6072188" y="3870325"/>
          <p14:tracePt t="33661" x="5953125" y="3833813"/>
          <p14:tracePt t="33678" x="5738813" y="3738563"/>
          <p14:tracePt t="33679" x="5608638" y="3703638"/>
          <p14:tracePt t="33695" x="5251450" y="3571875"/>
          <p14:tracePt t="33711" x="5024438" y="3476625"/>
          <p14:tracePt t="33728" x="4965700" y="3452813"/>
          <p14:tracePt t="33745" x="4953000" y="3452813"/>
          <p14:tracePt t="33766" x="4929188" y="3452813"/>
          <p14:tracePt t="33778" x="4881563" y="3452813"/>
          <p14:tracePt t="33795" x="4762500" y="3429000"/>
          <p14:tracePt t="33812" x="4667250" y="3417888"/>
          <p14:tracePt t="33828" x="4595813" y="3417888"/>
          <p14:tracePt t="33845" x="4584700" y="3417888"/>
          <p14:tracePt t="33871" x="4572000" y="3417888"/>
          <p14:tracePt t="33879" x="4560888" y="3417888"/>
          <p14:tracePt t="33895" x="4548188" y="3417888"/>
          <p14:tracePt t="33912" x="4524375" y="3429000"/>
          <p14:tracePt t="33929" x="4500563" y="3429000"/>
          <p14:tracePt t="33945" x="4476750" y="3441700"/>
          <p14:tracePt t="33962" x="4418013" y="3452813"/>
          <p14:tracePt t="33979" x="4370388" y="3465513"/>
          <p14:tracePt t="33996" x="4322763" y="3476625"/>
          <p14:tracePt t="34012" x="4310063" y="3489325"/>
          <p14:tracePt t="34029" x="4298950" y="3489325"/>
          <p14:tracePt t="34175" x="4298950" y="3500438"/>
          <p14:tracePt t="34271" x="4298950" y="3513138"/>
          <p14:tracePt t="34302" x="4298950" y="3524250"/>
          <p14:tracePt t="34310" x="4286250" y="3524250"/>
          <p14:tracePt t="34359" x="4286250" y="3536950"/>
          <p14:tracePt t="34382" x="4298950" y="3536950"/>
          <p14:tracePt t="34391" x="4310063" y="3536950"/>
          <p14:tracePt t="34439" x="4310063" y="3548063"/>
          <p14:tracePt t="34447" x="4322763" y="3548063"/>
          <p14:tracePt t="34455" x="4333875" y="3548063"/>
          <p14:tracePt t="34464" x="4346575" y="3548063"/>
          <p14:tracePt t="34480" x="4357688" y="3548063"/>
          <p14:tracePt t="34583" x="4346575" y="3548063"/>
          <p14:tracePt t="34591" x="4333875" y="3548063"/>
          <p14:tracePt t="34630" x="4322763" y="3548063"/>
          <p14:tracePt t="34646" x="4310063" y="3548063"/>
          <p14:tracePt t="34655" x="4298950" y="3548063"/>
          <p14:tracePt t="34664" x="4275138" y="3548063"/>
          <p14:tracePt t="34681" x="4238625" y="3548063"/>
          <p14:tracePt t="34698" x="4203700" y="3548063"/>
          <p14:tracePt t="34714" x="4179888" y="3536950"/>
          <p14:tracePt t="34731" x="4156075" y="3536950"/>
          <p14:tracePt t="34748" x="4108450" y="3524250"/>
          <p14:tracePt t="34765" x="4084638" y="3513138"/>
          <p14:tracePt t="34781" x="4060825" y="3513138"/>
          <p14:tracePt t="34798" x="4048125" y="3513138"/>
          <p14:tracePt t="34943" x="4060825" y="3513138"/>
          <p14:tracePt t="34951" x="4095750" y="3513138"/>
          <p14:tracePt t="34959" x="4132263" y="3524250"/>
          <p14:tracePt t="34967" x="4179888" y="3536950"/>
          <p14:tracePt t="34982" x="4227513" y="3548063"/>
          <p14:tracePt t="34999" x="4429125" y="3560763"/>
          <p14:tracePt t="35015" x="4608513" y="3560763"/>
          <p14:tracePt t="35032" x="4918075" y="3548063"/>
          <p14:tracePt t="35049" x="5262563" y="3548063"/>
          <p14:tracePt t="35065" x="5619750" y="3548063"/>
          <p14:tracePt t="35082" x="5894388" y="3548063"/>
          <p14:tracePt t="35099" x="6072188" y="3548063"/>
          <p14:tracePt t="35116" x="6215063" y="3584575"/>
          <p14:tracePt t="35132" x="6286500" y="3595688"/>
          <p14:tracePt t="35149" x="6370638" y="3608388"/>
          <p14:tracePt t="35166" x="6477000" y="3643313"/>
          <p14:tracePt t="35167" x="6561138" y="3667125"/>
          <p14:tracePt t="35182" x="6738938" y="3667125"/>
          <p14:tracePt t="35199" x="6894513" y="3667125"/>
          <p14:tracePt t="35216" x="6965950" y="3667125"/>
          <p14:tracePt t="35233" x="6989763" y="3667125"/>
          <p14:tracePt t="35249" x="7048500" y="3667125"/>
          <p14:tracePt t="35266" x="7108825" y="3679825"/>
          <p14:tracePt t="35283" x="7143750" y="3690938"/>
          <p14:tracePt t="35299" x="7180263" y="3703638"/>
          <p14:tracePt t="35316" x="7204075" y="3703638"/>
          <p14:tracePt t="35333" x="7215188" y="3703638"/>
          <p14:tracePt t="35350" x="7227888" y="3714750"/>
          <p14:tracePt t="35367" x="7286625" y="3714750"/>
          <p14:tracePt t="35383" x="7394575" y="3714750"/>
          <p14:tracePt t="35400" x="7477125" y="3714750"/>
          <p14:tracePt t="35863" x="7489825" y="3714750"/>
          <p14:tracePt t="35879" x="7500938" y="3714750"/>
          <p14:tracePt t="35903" x="7513638" y="3727450"/>
          <p14:tracePt t="35911" x="7537450" y="3738563"/>
          <p14:tracePt t="35919" x="7572375" y="3751263"/>
          <p14:tracePt t="35935" x="7667625" y="3775075"/>
          <p14:tracePt t="35951" x="7715250" y="3775075"/>
          <p14:tracePt t="35968" x="7727950" y="3775075"/>
          <p14:tracePt t="36007" x="7739063" y="3775075"/>
          <p14:tracePt t="36015" x="7751763" y="3775075"/>
          <p14:tracePt t="36023" x="7823200" y="3775075"/>
          <p14:tracePt t="36035" x="7929563" y="3786188"/>
          <p14:tracePt t="36052" x="8085138" y="3810000"/>
          <p14:tracePt t="36069" x="8156575" y="3822700"/>
          <p14:tracePt t="36085" x="8215313" y="3822700"/>
          <p14:tracePt t="36102" x="8275638" y="3822700"/>
          <p14:tracePt t="36103" x="8286750" y="3822700"/>
          <p14:tracePt t="36119" x="8334375" y="3822700"/>
          <p14:tracePt t="36135" x="8382000" y="3833813"/>
          <p14:tracePt t="36152" x="8405813" y="3846513"/>
          <p14:tracePt t="36169" x="8429625" y="3857625"/>
          <p14:tracePt t="36186" x="8453438" y="3870325"/>
          <p14:tracePt t="36202" x="8477250" y="3870325"/>
          <p14:tracePt t="36239" x="8489950" y="3870325"/>
          <p14:tracePt t="36247" x="8489950" y="3881438"/>
          <p14:tracePt t="36255" x="8501063" y="3881438"/>
          <p14:tracePt t="36269" x="8513763" y="3905250"/>
          <p14:tracePt t="36286" x="8537575" y="3929063"/>
          <p14:tracePt t="36287" x="8537575" y="3941763"/>
          <p14:tracePt t="36303" x="8561388" y="3952875"/>
          <p14:tracePt t="36319" x="8572500" y="3965575"/>
          <p14:tracePt t="36336" x="8585200" y="3989388"/>
          <p14:tracePt t="36353" x="8609013" y="4000500"/>
          <p14:tracePt t="36369" x="8632825" y="4024313"/>
          <p14:tracePt t="36386" x="8643938" y="4024313"/>
          <p14:tracePt t="36403" x="8667750" y="4037013"/>
          <p14:tracePt t="36420" x="8691563" y="4037013"/>
          <p14:tracePt t="36436" x="8715375" y="4037013"/>
          <p14:tracePt t="36453" x="8728075" y="4037013"/>
          <p14:tracePt t="36470" x="8751888" y="4037013"/>
          <p14:tracePt t="36487" x="8786813" y="4037013"/>
          <p14:tracePt t="36503" x="8810625" y="4024313"/>
          <p14:tracePt t="36520" x="8834438" y="4013200"/>
          <p14:tracePt t="36537" x="8882063" y="4013200"/>
          <p14:tracePt t="36553" x="8918575" y="4013200"/>
          <p14:tracePt t="36570" x="8942388" y="4013200"/>
          <p14:tracePt t="36587" x="8966200" y="4013200"/>
          <p14:tracePt t="36603" x="8977313" y="4024313"/>
          <p14:tracePt t="36620" x="8990013" y="4037013"/>
          <p14:tracePt t="36839" x="9001125" y="4037013"/>
          <p14:tracePt t="36847" x="9013825" y="4037013"/>
          <p14:tracePt t="36855" x="9048750" y="4037013"/>
          <p14:tracePt t="36871" x="9215438" y="4084638"/>
          <p14:tracePt t="36888" x="9310688" y="4060825"/>
          <p14:tracePt t="36904" x="9453563" y="4013200"/>
          <p14:tracePt t="36921" x="9585325" y="3941763"/>
          <p14:tracePt t="36938" x="9680575" y="3881438"/>
          <p14:tracePt t="36955" x="9739313" y="3846513"/>
          <p14:tracePt t="36971" x="9752013" y="3822700"/>
          <p14:tracePt t="36991" x="9752013" y="3810000"/>
          <p14:tracePt t="37005" x="9752013" y="3798888"/>
          <p14:tracePt t="37103" x="9752013" y="3786188"/>
          <p14:tracePt t="37111" x="9739313" y="3762375"/>
          <p14:tracePt t="37122" x="9728200" y="3751263"/>
          <p14:tracePt t="37138" x="9667875" y="3703638"/>
          <p14:tracePt t="37156" x="9609138" y="3643313"/>
          <p14:tracePt t="37172" x="9466263" y="3632200"/>
          <p14:tracePt t="37189" x="9334500" y="3608388"/>
          <p14:tracePt t="37351" x="9358313" y="3608388"/>
          <p14:tracePt t="37375" x="9310688" y="3608388"/>
          <p14:tracePt t="37383" x="9299575" y="3608388"/>
          <p14:tracePt t="37391" x="9275763" y="3608388"/>
          <p14:tracePt t="37406" x="9263063" y="3619500"/>
          <p14:tracePt t="37423" x="9144000" y="3690938"/>
          <p14:tracePt t="37519" x="9132888" y="3690938"/>
          <p14:tracePt t="37527" x="9132888" y="3703638"/>
          <p14:tracePt t="37543" x="9109075" y="3703638"/>
          <p14:tracePt t="37559" x="9096375" y="3703638"/>
          <p14:tracePt t="37567" x="9085263" y="3703638"/>
          <p14:tracePt t="37575" x="9072563" y="3703638"/>
          <p14:tracePt t="37839" x="9085263" y="3703638"/>
          <p14:tracePt t="37847" x="9120188" y="3703638"/>
          <p14:tracePt t="37857" x="9144000" y="3703638"/>
          <p14:tracePt t="37874" x="9191625" y="3714750"/>
          <p14:tracePt t="37891" x="9215438" y="3714750"/>
          <p14:tracePt t="37919" x="9228138" y="3714750"/>
          <p14:tracePt t="37935" x="9239250" y="3714750"/>
          <p14:tracePt t="37943" x="9239250" y="3727450"/>
          <p14:tracePt t="37958" x="9251950" y="3727450"/>
          <p14:tracePt t="37975" x="9263063" y="3738563"/>
          <p14:tracePt t="37991" x="9275763" y="3738563"/>
          <p14:tracePt t="38008" x="9286875" y="3738563"/>
          <p14:tracePt t="38103" x="9299575" y="3738563"/>
          <p14:tracePt t="38111" x="9310688" y="3738563"/>
          <p14:tracePt t="38215" x="9323388" y="3738563"/>
          <p14:tracePt t="38255" x="9334500" y="3727450"/>
          <p14:tracePt t="38279" x="9347200" y="3727450"/>
          <p14:tracePt t="38287" x="9358313" y="3727450"/>
          <p14:tracePt t="38335" x="9371013" y="3727450"/>
          <p14:tracePt t="40335" x="9371013" y="3714750"/>
          <p14:tracePt t="40343" x="9382125" y="3703638"/>
          <p14:tracePt t="40359" x="9394825" y="3690938"/>
          <p14:tracePt t="40383" x="9394825" y="3679825"/>
          <p14:tracePt t="40399" x="9394825" y="3667125"/>
          <p14:tracePt t="40439" x="9394825" y="3656013"/>
          <p14:tracePt t="41295" x="9405938" y="3656013"/>
          <p14:tracePt t="41303" x="9405938" y="3643313"/>
          <p14:tracePt t="41311" x="9418638" y="3643313"/>
          <p14:tracePt t="41327" x="9429750" y="3643313"/>
          <p14:tracePt t="41335" x="9442450" y="3632200"/>
          <p14:tracePt t="41607" x="9453563" y="3632200"/>
          <p14:tracePt t="41967" x="9453563" y="3619500"/>
          <p14:tracePt t="41991" x="9442450" y="3619500"/>
          <p14:tracePt t="41999" x="9429750" y="3619500"/>
          <p14:tracePt t="42007" x="9418638" y="3608388"/>
          <p14:tracePt t="42039" x="9405938" y="3608388"/>
          <p14:tracePt t="42167" x="9405938" y="3595688"/>
          <p14:tracePt t="42175" x="9418638" y="3595688"/>
          <p14:tracePt t="42191" x="9429750" y="3584575"/>
          <p14:tracePt t="42199" x="9442450" y="3584575"/>
          <p14:tracePt t="42207" x="9453563" y="3584575"/>
          <p14:tracePt t="42220" x="9466263" y="3584575"/>
          <p14:tracePt t="42237" x="9490075" y="3584575"/>
          <p14:tracePt t="42254" x="9548813" y="3584575"/>
          <p14:tracePt t="42255" x="9572625" y="3584575"/>
          <p14:tracePt t="42271" x="9620250" y="3584575"/>
          <p14:tracePt t="42287" x="9656763" y="3571875"/>
          <p14:tracePt t="42304" x="9691688" y="3571875"/>
          <p14:tracePt t="42321" x="9739313" y="3571875"/>
          <p14:tracePt t="42337" x="9810750" y="3571875"/>
          <p14:tracePt t="42354" x="9871075" y="3571875"/>
          <p14:tracePt t="42371" x="9929813" y="3571875"/>
          <p14:tracePt t="42388" x="9942513" y="3571875"/>
          <p14:tracePt t="42404" x="9953625" y="3571875"/>
          <p14:tracePt t="42421" x="9966325" y="3571875"/>
          <p14:tracePt t="42438" x="10013950" y="3571875"/>
          <p14:tracePt t="42438" x="10025063" y="3571875"/>
          <p14:tracePt t="42454" x="10037763" y="3571875"/>
          <p14:tracePt t="42519" x="10025063" y="3571875"/>
          <p14:tracePt t="42527" x="10001250" y="3571875"/>
          <p14:tracePt t="42538" x="9990138" y="3571875"/>
          <p14:tracePt t="42555" x="9906000" y="3584575"/>
          <p14:tracePt t="42571" x="9775825" y="3595688"/>
          <p14:tracePt t="42588" x="9609138" y="3595688"/>
          <p14:tracePt t="42605" x="9358313" y="3595688"/>
          <p14:tracePt t="42622" x="9085263" y="3595688"/>
          <p14:tracePt t="42639" x="8691563" y="3595688"/>
          <p14:tracePt t="42655" x="8453438" y="3595688"/>
          <p14:tracePt t="42672" x="8228013" y="3619500"/>
          <p14:tracePt t="42688" x="7977188" y="3643313"/>
          <p14:tracePt t="42705" x="7727950" y="3656013"/>
          <p14:tracePt t="42722" x="7405688" y="3667125"/>
          <p14:tracePt t="42739" x="7096125" y="3667125"/>
          <p14:tracePt t="42755" x="6823075" y="3667125"/>
          <p14:tracePt t="42772" x="6596063" y="3703638"/>
          <p14:tracePt t="42789" x="6405563" y="3738563"/>
          <p14:tracePt t="42805" x="6251575" y="3762375"/>
          <p14:tracePt t="42807" x="6119813" y="3810000"/>
          <p14:tracePt t="42823" x="5870575" y="3846513"/>
          <p14:tracePt t="42839" x="5595938" y="3894138"/>
          <p14:tracePt t="42856" x="5299075" y="3941763"/>
          <p14:tracePt t="42872" x="5072063" y="3976688"/>
          <p14:tracePt t="42889" x="4905375" y="4000500"/>
          <p14:tracePt t="42906" x="4833938" y="4013200"/>
          <p14:tracePt t="42923" x="4786313" y="4013200"/>
          <p14:tracePt t="42939" x="4727575" y="4013200"/>
          <p14:tracePt t="42956" x="4560888" y="4013200"/>
          <p14:tracePt t="42973" x="4333875" y="4013200"/>
          <p14:tracePt t="42989" x="4132263" y="4013200"/>
          <p14:tracePt t="43006" x="3965575" y="4024313"/>
          <p14:tracePt t="43007" x="3894138" y="4024313"/>
          <p14:tracePt t="43023" x="3810000" y="4000500"/>
          <p14:tracePt t="43040" x="3727450" y="3989388"/>
          <p14:tracePt t="43056" x="3619500" y="3965575"/>
          <p14:tracePt t="43073" x="3536950" y="3941763"/>
          <p14:tracePt t="43090" x="3489325" y="3941763"/>
          <p14:tracePt t="43106" x="3476625" y="3941763"/>
          <p14:tracePt t="43123" x="3465513" y="3941763"/>
          <p14:tracePt t="43143" x="3452813" y="3941763"/>
          <p14:tracePt t="43159" x="3441700" y="3941763"/>
          <p14:tracePt t="43173" x="3429000" y="3941763"/>
          <p14:tracePt t="43190" x="3417888" y="3941763"/>
          <p14:tracePt t="43719" x="3429000" y="3941763"/>
          <p14:tracePt t="43727" x="3452813" y="3941763"/>
          <p14:tracePt t="43735" x="3476625" y="3965575"/>
          <p14:tracePt t="43743" x="3489325" y="3976688"/>
          <p14:tracePt t="43759" x="3548063" y="3989388"/>
          <p14:tracePt t="43775" x="3632200" y="4013200"/>
          <p14:tracePt t="43792" x="3703638" y="4024313"/>
          <p14:tracePt t="43809" x="3822700" y="4024313"/>
          <p14:tracePt t="43825" x="3941763" y="4037013"/>
          <p14:tracePt t="43842" x="4037013" y="4037013"/>
          <p14:tracePt t="43859" x="4143375" y="4037013"/>
          <p14:tracePt t="43875" x="4262438" y="4037013"/>
          <p14:tracePt t="43892" x="4322763" y="4037013"/>
          <p14:tracePt t="43909" x="4346575" y="4037013"/>
          <p14:tracePt t="43926" x="4357688" y="4037013"/>
          <p14:tracePt t="43967" x="4370388" y="4037013"/>
          <p14:tracePt t="43975" x="4370388" y="4024313"/>
          <p14:tracePt t="43983" x="4381500" y="4024313"/>
          <p14:tracePt t="43992" x="4394200" y="4024313"/>
          <p14:tracePt t="44009" x="4429125" y="4013200"/>
          <p14:tracePt t="44026" x="4441825" y="4013200"/>
          <p14:tracePt t="44043" x="4452938" y="4013200"/>
          <p14:tracePt t="44059" x="4465638" y="4013200"/>
          <p14:tracePt t="44076" x="4476750" y="4013200"/>
          <p14:tracePt t="44093" x="4513263" y="4000500"/>
          <p14:tracePt t="44109" x="4537075" y="3989388"/>
          <p14:tracePt t="44127" x="4584700" y="3965575"/>
          <p14:tracePt t="44143" x="4619625" y="3941763"/>
          <p14:tracePt t="44160" x="4643438" y="3917950"/>
          <p14:tracePt t="44176" x="4667250" y="3894138"/>
          <p14:tracePt t="44271" x="4679950" y="3894138"/>
          <p14:tracePt t="44279" x="4679950" y="3881438"/>
          <p14:tracePt t="44295" x="4691063" y="3881438"/>
          <p14:tracePt t="44303" x="4703763" y="3881438"/>
          <p14:tracePt t="44319" x="4714875" y="3881438"/>
          <p14:tracePt t="44335" x="4738688" y="3870325"/>
          <p14:tracePt t="44351" x="4751388" y="3870325"/>
          <p14:tracePt t="44360" x="4775200" y="3870325"/>
          <p14:tracePt t="44377" x="4799013" y="3857625"/>
          <p14:tracePt t="44394" x="4870450" y="3833813"/>
          <p14:tracePt t="44410" x="4918075" y="3822700"/>
          <p14:tracePt t="44427" x="4941888" y="3810000"/>
          <p14:tracePt t="44479" x="4953000" y="3810000"/>
          <p14:tracePt t="44495" x="4976813" y="3810000"/>
          <p14:tracePt t="44503" x="4989513" y="3786188"/>
          <p14:tracePt t="44511" x="5037138" y="3786188"/>
          <p14:tracePt t="44527" x="5119688" y="3786188"/>
          <p14:tracePt t="44544" x="5286375" y="3786188"/>
          <p14:tracePt t="44561" x="5310188" y="3822700"/>
          <p14:tracePt t="44578" x="5357813" y="3822700"/>
          <p14:tracePt t="44594" x="5418138" y="3822700"/>
          <p14:tracePt t="44611" x="5476875" y="3822700"/>
          <p14:tracePt t="44628" x="5561013" y="3833813"/>
          <p14:tracePt t="44644" x="5680075" y="3846513"/>
          <p14:tracePt t="44661" x="5786438" y="3857625"/>
          <p14:tracePt t="44678" x="5881688" y="3870325"/>
          <p14:tracePt t="44679" x="5894388" y="3881438"/>
          <p14:tracePt t="44695" x="5905500" y="3881438"/>
          <p14:tracePt t="44711" x="5918200" y="3881438"/>
          <p14:tracePt t="44728" x="5942013" y="3894138"/>
          <p14:tracePt t="44745" x="6048375" y="3905250"/>
          <p14:tracePt t="44761" x="6119813" y="3941763"/>
          <p14:tracePt t="44778" x="6167438" y="3952875"/>
          <p14:tracePt t="44795" x="6180138" y="3965575"/>
          <p14:tracePt t="45207" x="6180138" y="3952875"/>
          <p14:tracePt t="45215" x="6180138" y="3929063"/>
          <p14:tracePt t="45223" x="6180138" y="3905250"/>
          <p14:tracePt t="45239" x="6180138" y="3894138"/>
          <p14:tracePt t="45247" x="6180138" y="3857625"/>
          <p14:tracePt t="45263" x="6180138" y="3833813"/>
          <p14:tracePt t="45280" x="6180138" y="3798888"/>
          <p14:tracePt t="45296" x="6180138" y="3786188"/>
          <p14:tracePt t="45313" x="6180138" y="3775075"/>
          <p14:tracePt t="45575" x="6180138" y="3798888"/>
          <p14:tracePt t="45583" x="6180138" y="3810000"/>
          <p14:tracePt t="45591" x="6180138" y="3833813"/>
          <p14:tracePt t="45599" x="6180138" y="3857625"/>
          <p14:tracePt t="45615" x="6180138" y="3870325"/>
          <p14:tracePt t="45631" x="6180138" y="3881438"/>
          <p14:tracePt t="45791" x="6191250" y="3881438"/>
          <p14:tracePt t="45807" x="6203950" y="3881438"/>
          <p14:tracePt t="45815" x="6215063" y="3881438"/>
          <p14:tracePt t="45823" x="6227763" y="3881438"/>
          <p14:tracePt t="45839" x="6238875" y="3881438"/>
          <p14:tracePt t="45848" x="6251575" y="3881438"/>
          <p14:tracePt t="45865" x="6262688" y="3881438"/>
          <p14:tracePt t="45881" x="6286500" y="3881438"/>
          <p14:tracePt t="45898" x="6299200" y="3881438"/>
          <p14:tracePt t="45915" x="6310313" y="3881438"/>
          <p14:tracePt t="46079" x="6323013" y="3881438"/>
          <p14:tracePt t="46103" x="6334125" y="3881438"/>
          <p14:tracePt t="46127" x="6334125" y="3870325"/>
          <p14:tracePt t="46135" x="6346825" y="3870325"/>
          <p14:tracePt t="46143" x="6357938" y="3870325"/>
          <p14:tracePt t="46159" x="6357938" y="3857625"/>
          <p14:tracePt t="46175" x="6370638" y="3857625"/>
          <p14:tracePt t="46207" x="6381750" y="3857625"/>
          <p14:tracePt t="46287" x="6394450" y="3857625"/>
          <p14:tracePt t="46295" x="6405563" y="3857625"/>
          <p14:tracePt t="46303" x="6429375" y="3857625"/>
          <p14:tracePt t="46316" x="6442075" y="3857625"/>
          <p14:tracePt t="46333" x="6477000" y="3857625"/>
          <p14:tracePt t="46727" x="6489700" y="3857625"/>
          <p14:tracePt t="46743" x="6500813" y="3857625"/>
          <p14:tracePt t="46759" x="6513513" y="3857625"/>
          <p14:tracePt t="46775" x="6524625" y="3846513"/>
          <p14:tracePt t="46783" x="6548438" y="3846513"/>
          <p14:tracePt t="46791" x="6561138" y="3846513"/>
          <p14:tracePt t="46801" x="6572250" y="3833813"/>
          <p14:tracePt t="46818" x="6584950" y="3833813"/>
          <p14:tracePt t="46834" x="6608763" y="3833813"/>
          <p14:tracePt t="46851" x="6632575" y="3833813"/>
          <p14:tracePt t="46868" x="6667500" y="3833813"/>
          <p14:tracePt t="46884" x="6704013" y="3822700"/>
          <p14:tracePt t="46901" x="6738938" y="3822700"/>
          <p14:tracePt t="46918" x="6775450" y="3822700"/>
          <p14:tracePt t="46919" x="6799263" y="3822700"/>
          <p14:tracePt t="46935" x="6810375" y="3822700"/>
          <p14:tracePt t="46951" x="6834188" y="3810000"/>
          <p14:tracePt t="46968" x="6834188" y="3798888"/>
          <p14:tracePt t="46985" x="6858000" y="3798888"/>
          <p14:tracePt t="47001" x="6870700" y="3798888"/>
          <p14:tracePt t="47018" x="6894513" y="3798888"/>
          <p14:tracePt t="47035" x="6905625" y="3798888"/>
          <p14:tracePt t="47052" x="6918325" y="3798888"/>
          <p14:tracePt t="47068" x="6929438" y="3798888"/>
          <p14:tracePt t="47085" x="6942138" y="3798888"/>
          <p14:tracePt t="47102" x="6953250" y="3798888"/>
          <p14:tracePt t="47119" x="6965950" y="3786188"/>
          <p14:tracePt t="47135" x="6977063" y="3786188"/>
          <p14:tracePt t="47152" x="6989763" y="3786188"/>
          <p14:tracePt t="47191" x="7000875" y="3786188"/>
          <p14:tracePt t="47207" x="7013575" y="3786188"/>
          <p14:tracePt t="47223" x="7024688" y="3786188"/>
          <p14:tracePt t="47239" x="7037388" y="3798888"/>
          <p14:tracePt t="47255" x="7048500" y="3798888"/>
          <p14:tracePt t="47263" x="7061200" y="3798888"/>
          <p14:tracePt t="47279" x="7085013" y="3810000"/>
          <p14:tracePt t="47295" x="7108825" y="3810000"/>
          <p14:tracePt t="47303" x="7119938" y="3822700"/>
          <p14:tracePt t="47319" x="7156450" y="3822700"/>
          <p14:tracePt t="47336" x="7180263" y="3822700"/>
          <p14:tracePt t="47353" x="7204075" y="3822700"/>
          <p14:tracePt t="47369" x="7227888" y="3822700"/>
          <p14:tracePt t="47386" x="7239000" y="3822700"/>
          <p14:tracePt t="47403" x="7251700" y="3822700"/>
          <p14:tracePt t="47419" x="7262813" y="3822700"/>
          <p14:tracePt t="47436" x="7286625" y="3822700"/>
          <p14:tracePt t="47453" x="7310438" y="3833813"/>
          <p14:tracePt t="47470" x="7334250" y="3846513"/>
          <p14:tracePt t="47486" x="7346950" y="3846513"/>
          <p14:tracePt t="47543" x="7358063" y="3846513"/>
          <p14:tracePt t="47551" x="7370763" y="3846513"/>
          <p14:tracePt t="47559" x="7394575" y="3846513"/>
          <p14:tracePt t="47570" x="7418388" y="3870325"/>
          <p14:tracePt t="47587" x="7466013" y="3881438"/>
          <p14:tracePt t="47603" x="7489825" y="3881438"/>
          <p14:tracePt t="47620" x="7513638" y="3894138"/>
          <p14:tracePt t="47637" x="7548563" y="3905250"/>
          <p14:tracePt t="47653" x="7572375" y="3905250"/>
          <p14:tracePt t="47670" x="7585075" y="3917950"/>
          <p14:tracePt t="47671" x="7608888" y="3917950"/>
          <p14:tracePt t="47687" x="7632700" y="3917950"/>
          <p14:tracePt t="47704" x="7643813" y="3917950"/>
          <p14:tracePt t="47720" x="7656513" y="3917950"/>
          <p14:tracePt t="47737" x="7667625" y="3917950"/>
          <p14:tracePt t="47754" x="7680325" y="3917950"/>
          <p14:tracePt t="47771" x="7680325" y="3905250"/>
          <p14:tracePt t="47807" x="7691438" y="3905250"/>
          <p14:tracePt t="47823" x="7691438" y="3894138"/>
          <p14:tracePt t="47831" x="7704138" y="3894138"/>
          <p14:tracePt t="47855" x="7715250" y="3894138"/>
          <p14:tracePt t="47863" x="7739063" y="3894138"/>
          <p14:tracePt t="47871" x="7786688" y="3894138"/>
          <p14:tracePt t="47888" x="7870825" y="3905250"/>
          <p14:tracePt t="47904" x="7942263" y="3905250"/>
          <p14:tracePt t="47921" x="8024813" y="3905250"/>
          <p14:tracePt t="47938" x="8061325" y="3905250"/>
          <p14:tracePt t="47954" x="8096250" y="3905250"/>
          <p14:tracePt t="47971" x="8108950" y="3905250"/>
          <p14:tracePt t="48007" x="8120063" y="3905250"/>
          <p14:tracePt t="48023" x="8132763" y="3894138"/>
          <p14:tracePt t="48031" x="8143875" y="3894138"/>
          <p14:tracePt t="48039" x="8167688" y="3894138"/>
          <p14:tracePt t="48055" x="8204200" y="3894138"/>
          <p14:tracePt t="48071" x="8215313" y="3894138"/>
          <p14:tracePt t="48088" x="8228013" y="3894138"/>
          <p14:tracePt t="48943" x="8239125" y="3894138"/>
          <p14:tracePt t="48959" x="8310563" y="3894138"/>
          <p14:tracePt t="48967" x="8418513" y="3894138"/>
          <p14:tracePt t="48975" x="8572500" y="3870325"/>
          <p14:tracePt t="48991" x="8894763" y="3857625"/>
          <p14:tracePt t="49008" x="9228138" y="3870325"/>
          <p14:tracePt t="49024" x="9501188" y="3881438"/>
          <p14:tracePt t="49041" x="9704388" y="3894138"/>
          <p14:tracePt t="49058" x="9763125" y="3894138"/>
          <p14:tracePt t="49074" x="9786938" y="3894138"/>
          <p14:tracePt t="49135" x="9786938" y="3881438"/>
          <p14:tracePt t="49151" x="9799638" y="3881438"/>
          <p14:tracePt t="49159" x="9799638" y="3870325"/>
          <p14:tracePt t="49263" x="9810750" y="3870325"/>
          <p14:tracePt t="49279" x="9823450" y="3870325"/>
          <p14:tracePt t="49319" x="9823450" y="3857625"/>
          <p14:tracePt t="52615" x="9810750" y="3857625"/>
          <p14:tracePt t="52623" x="9763125" y="3857625"/>
          <p14:tracePt t="52631" x="9704388" y="3870325"/>
          <p14:tracePt t="52639" x="9620250" y="3881438"/>
          <p14:tracePt t="52652" x="9453563" y="3894138"/>
          <p14:tracePt t="52669" x="8942388" y="3965575"/>
          <p14:tracePt t="52686" x="8191500" y="4048125"/>
          <p14:tracePt t="52702" x="7608888" y="4071938"/>
          <p14:tracePt t="52703" x="7334250" y="4095750"/>
          <p14:tracePt t="52719" x="7072313" y="4095750"/>
          <p14:tracePt t="52736" x="6870700" y="4095750"/>
          <p14:tracePt t="52752" x="6823075" y="4095750"/>
          <p14:tracePt t="52769" x="6786563" y="4095750"/>
          <p14:tracePt t="52786" x="6775450" y="4095750"/>
          <p14:tracePt t="52802" x="6751638" y="4095750"/>
          <p14:tracePt t="52819" x="6715125" y="4095750"/>
          <p14:tracePt t="52836" x="6704013" y="4095750"/>
          <p14:tracePt t="52853" x="6680200" y="4108450"/>
          <p14:tracePt t="52871" x="6667500" y="4108450"/>
          <p14:tracePt t="52886" x="6667500" y="4119563"/>
          <p14:tracePt t="52903" x="6619875" y="4156075"/>
          <p14:tracePt t="52919" x="6596063" y="4167188"/>
          <p14:tracePt t="52936" x="6572250" y="4179888"/>
          <p14:tracePt t="58151" x="6561138" y="4191000"/>
          <p14:tracePt t="58159" x="6548438" y="4214813"/>
          <p14:tracePt t="58169" x="6537325" y="4251325"/>
          <p14:tracePt t="58186" x="6513513" y="4310063"/>
          <p14:tracePt t="58202" x="6489700" y="4333875"/>
          <p14:tracePt t="58219" x="6489700" y="4346575"/>
          <p14:tracePt t="58319" x="6489700" y="4357688"/>
          <p14:tracePt t="58335" x="6477000" y="4370388"/>
          <p14:tracePt t="58487" x="6477000" y="4381500"/>
          <p14:tracePt t="58503" x="6477000" y="4405313"/>
          <p14:tracePt t="58511" x="6477000" y="4429125"/>
          <p14:tracePt t="58520" x="6477000" y="4441825"/>
          <p14:tracePt t="58536" x="6465888" y="4489450"/>
          <p14:tracePt t="58553" x="6465888" y="4656138"/>
          <p14:tracePt t="58570" x="6465888" y="4894263"/>
          <p14:tracePt t="58586" x="6465888" y="5143500"/>
          <p14:tracePt t="58603" x="6465888" y="5286375"/>
          <p14:tracePt t="58620" x="6465888" y="5394325"/>
          <p14:tracePt t="58637" x="6465888" y="5418138"/>
          <p14:tracePt t="60975" x="6477000" y="5394325"/>
          <p14:tracePt t="61015" x="6477000" y="5381625"/>
          <p14:tracePt t="65127" x="6489700" y="5381625"/>
          <p14:tracePt t="65135" x="6500813" y="5370513"/>
          <p14:tracePt t="65143" x="6524625" y="5357813"/>
          <p14:tracePt t="65156" x="6584950" y="5322888"/>
          <p14:tracePt t="65173" x="6704013" y="5227638"/>
          <p14:tracePt t="65190" x="6775450" y="5143500"/>
          <p14:tracePt t="65207" x="6834188" y="5072063"/>
          <p14:tracePt t="65223" x="6870700" y="5024438"/>
          <p14:tracePt t="65240" x="6905625" y="5000625"/>
          <p14:tracePt t="65257" x="6953250" y="4976813"/>
          <p14:tracePt t="65273" x="7013575" y="4953000"/>
          <p14:tracePt t="65290" x="7085013" y="4953000"/>
          <p14:tracePt t="65307" x="7156450" y="4941888"/>
          <p14:tracePt t="65324" x="7191375" y="4918075"/>
          <p14:tracePt t="65340" x="7204075" y="4918075"/>
          <p14:tracePt t="65357" x="7215188" y="4905375"/>
          <p14:tracePt t="65455" x="7204075" y="4905375"/>
          <p14:tracePt t="65471" x="7191375" y="4905375"/>
          <p14:tracePt t="65479" x="7180263" y="4905375"/>
          <p14:tracePt t="65491" x="7156450" y="4905375"/>
          <p14:tracePt t="65507" x="7085013" y="4905375"/>
          <p14:tracePt t="65524" x="6977063" y="4881563"/>
          <p14:tracePt t="65541" x="6894513" y="4870450"/>
          <p14:tracePt t="65558" x="6823075" y="4846638"/>
          <p14:tracePt t="65575" x="6799263" y="4846638"/>
          <p14:tracePt t="65575" x="6786563" y="4846638"/>
          <p14:tracePt t="65623" x="6775450" y="4846638"/>
          <p14:tracePt t="65639" x="6762750" y="4846638"/>
          <p14:tracePt t="65687" x="6775450" y="4846638"/>
          <p14:tracePt t="65695" x="6810375" y="4870450"/>
          <p14:tracePt t="65703" x="6929438" y="4894263"/>
          <p14:tracePt t="65711" x="7024688" y="4905375"/>
          <p14:tracePt t="65725" x="7156450" y="4918075"/>
          <p14:tracePt t="65741" x="7418388" y="4918075"/>
          <p14:tracePt t="65758" x="7620000" y="4918075"/>
          <p14:tracePt t="65759" x="7691438" y="4905375"/>
          <p14:tracePt t="65775" x="7786688" y="4833938"/>
          <p14:tracePt t="65792" x="7834313" y="4786313"/>
          <p14:tracePt t="65808" x="7847013" y="4751388"/>
          <p14:tracePt t="65825" x="7858125" y="4738688"/>
          <p14:tracePt t="65855" x="7847013" y="4727575"/>
          <p14:tracePt t="65863" x="7786688" y="4727575"/>
          <p14:tracePt t="65875" x="7739063" y="4727575"/>
          <p14:tracePt t="65892" x="7561263" y="4727575"/>
          <p14:tracePt t="65909" x="7394575" y="4738688"/>
          <p14:tracePt t="65926" x="7262813" y="4775200"/>
          <p14:tracePt t="65942" x="7239000" y="4786313"/>
          <p14:tracePt t="66015" x="7262813" y="4799013"/>
          <p14:tracePt t="66023" x="7299325" y="4810125"/>
          <p14:tracePt t="66031" x="7334250" y="4810125"/>
          <p14:tracePt t="66042" x="7381875" y="4822825"/>
          <p14:tracePt t="66059" x="7500938" y="4833938"/>
          <p14:tracePt t="66076" x="7548563" y="4833938"/>
          <p14:tracePt t="66135" x="7537450" y="4833938"/>
          <p14:tracePt t="66151" x="7513638" y="4833938"/>
          <p14:tracePt t="66159" x="7500938" y="4833938"/>
          <p14:tracePt t="66167" x="7477125" y="4833938"/>
          <p14:tracePt t="66176" x="7466013" y="4833938"/>
          <p14:tracePt t="66193" x="7442200" y="4833938"/>
          <p14:tracePt t="66455" x="7442200" y="4846638"/>
          <p14:tracePt t="66463" x="7429500" y="4846638"/>
          <p14:tracePt t="66471" x="7429500" y="4857750"/>
          <p14:tracePt t="66479" x="7429500" y="4870450"/>
          <p14:tracePt t="66494" x="7418388" y="4870450"/>
          <p14:tracePt t="66511" x="7418388" y="4905375"/>
          <p14:tracePt t="66527" x="7394575" y="4929188"/>
          <p14:tracePt t="66544" x="7370763" y="4953000"/>
          <p14:tracePt t="66561" x="7299325" y="5013325"/>
          <p14:tracePt t="66577" x="7227888" y="5060950"/>
          <p14:tracePt t="66594" x="7180263" y="5095875"/>
          <p14:tracePt t="66611" x="7180263" y="5108575"/>
          <p14:tracePt t="66887" x="7167563" y="5108575"/>
          <p14:tracePt t="66903" x="7156450" y="5108575"/>
          <p14:tracePt t="66919" x="7143750" y="5108575"/>
          <p14:tracePt t="73431" x="7132638" y="5108575"/>
          <p14:tracePt t="73447" x="7132638" y="5095875"/>
          <p14:tracePt t="73455" x="7167563" y="5060950"/>
          <p14:tracePt t="73465" x="7251700" y="5013325"/>
          <p14:tracePt t="73482" x="7346950" y="4989513"/>
          <p14:tracePt t="73499" x="7334250" y="5156200"/>
          <p14:tracePt t="73515" x="7323138" y="5180013"/>
        </p14:tracePtLst>
      </p14:laserTraceLst>
    </p:ext>
  </p:extLs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chemeClr val="accent3">
                    <a:lumMod val="75000"/>
                  </a:schemeClr>
                </a:solidFill>
              </a:rPr>
              <a:t>Evidence for the Use of Telehealth</a:t>
            </a:r>
            <a:r>
              <a:rPr lang="en-US" sz="2800" dirty="0">
                <a:solidFill>
                  <a:schemeClr val="accent3">
                    <a:lumMod val="75000"/>
                  </a:schemeClr>
                </a:solidFill>
              </a:rPr>
              <a:t> </a:t>
            </a:r>
            <a:br>
              <a:rPr lang="en-US" sz="2800" dirty="0">
                <a:solidFill>
                  <a:schemeClr val="accent3">
                    <a:lumMod val="75000"/>
                  </a:schemeClr>
                </a:solidFill>
              </a:rPr>
            </a:br>
            <a:endParaRPr lang="en-US" sz="2800" dirty="0">
              <a:solidFill>
                <a:schemeClr val="accent3">
                  <a:lumMod val="75000"/>
                </a:schemeClr>
              </a:solidFill>
            </a:endParaRPr>
          </a:p>
        </p:txBody>
      </p:sp>
      <p:sp>
        <p:nvSpPr>
          <p:cNvPr id="3" name="Content Placeholder 2"/>
          <p:cNvSpPr>
            <a:spLocks noGrp="1"/>
          </p:cNvSpPr>
          <p:nvPr>
            <p:ph idx="1"/>
          </p:nvPr>
        </p:nvSpPr>
        <p:spPr/>
        <p:txBody>
          <a:bodyPr>
            <a:normAutofit/>
          </a:bodyPr>
          <a:lstStyle/>
          <a:p>
            <a:pPr>
              <a:lnSpc>
                <a:spcPct val="250000"/>
              </a:lnSpc>
            </a:pPr>
            <a:r>
              <a:rPr lang="en-US" sz="2000" b="1" dirty="0"/>
              <a:t>Overall</a:t>
            </a:r>
            <a:r>
              <a:rPr lang="en-US" sz="2000" dirty="0"/>
              <a:t>, the studies have provided </a:t>
            </a:r>
            <a:r>
              <a:rPr lang="en-US" sz="2000" b="1" dirty="0"/>
              <a:t>strong evidence </a:t>
            </a:r>
            <a:r>
              <a:rPr lang="en-US" sz="2000" dirty="0"/>
              <a:t>to demonstrate comparability between </a:t>
            </a:r>
            <a:r>
              <a:rPr lang="en-US" sz="2000" b="1" dirty="0"/>
              <a:t>telehealth</a:t>
            </a:r>
            <a:r>
              <a:rPr lang="en-US" sz="2000" dirty="0"/>
              <a:t> delivered </a:t>
            </a:r>
            <a:r>
              <a:rPr lang="en-US" sz="2000" b="1" dirty="0"/>
              <a:t>assessment and intervention </a:t>
            </a:r>
            <a:r>
              <a:rPr lang="en-US" sz="2000" dirty="0"/>
              <a:t>and face-to-face interaction, indicating that:</a:t>
            </a:r>
          </a:p>
          <a:p>
            <a:pPr marL="0" indent="0" algn="ctr">
              <a:lnSpc>
                <a:spcPct val="250000"/>
              </a:lnSpc>
              <a:buNone/>
            </a:pPr>
            <a:r>
              <a:rPr lang="en-US" sz="2400" b="1" dirty="0"/>
              <a:t>These services can be validly provided across the Internet</a:t>
            </a:r>
          </a:p>
        </p:txBody>
      </p:sp>
      <p:sp>
        <p:nvSpPr>
          <p:cNvPr id="5" name="Slide Number Placeholder 4"/>
          <p:cNvSpPr>
            <a:spLocks noGrp="1"/>
          </p:cNvSpPr>
          <p:nvPr>
            <p:ph type="sldNum" sz="quarter" idx="12"/>
          </p:nvPr>
        </p:nvSpPr>
        <p:spPr/>
        <p:txBody>
          <a:bodyPr/>
          <a:lstStyle/>
          <a:p>
            <a:fld id="{4710E604-DBBF-409C-B3E3-051AE39C506F}" type="slidenum">
              <a:rPr lang="en-US" smtClean="0"/>
              <a:t>21</a:t>
            </a:fld>
            <a:endParaRPr lang="en-US"/>
          </a:p>
        </p:txBody>
      </p:sp>
      <p:sp>
        <p:nvSpPr>
          <p:cNvPr id="6" name="Footer Placeholder 3"/>
          <p:cNvSpPr>
            <a:spLocks noGrp="1"/>
          </p:cNvSpPr>
          <p:nvPr>
            <p:ph type="ftr" sz="quarter" idx="11"/>
          </p:nvPr>
        </p:nvSpPr>
        <p:spPr>
          <a:xfrm>
            <a:off x="2589212" y="6135808"/>
            <a:ext cx="7619999" cy="365125"/>
          </a:xfrm>
        </p:spPr>
        <p:txBody>
          <a:bodyPr/>
          <a:lstStyle/>
          <a:p>
            <a:r>
              <a:rPr lang="en-US" sz="1100" b="1" dirty="0"/>
              <a:t>Dr. Majid Oryadi-Zanjani, SLP, Associate Professor, SUMS</a:t>
            </a:r>
          </a:p>
        </p:txBody>
      </p:sp>
    </p:spTree>
    <p:extLst>
      <p:ext uri="{BB962C8B-B14F-4D97-AF65-F5344CB8AC3E}">
        <p14:creationId xmlns:p14="http://schemas.microsoft.com/office/powerpoint/2010/main" val="2654178355"/>
      </p:ext>
    </p:extLst>
  </p:cSld>
  <p:clrMapOvr>
    <a:masterClrMapping/>
  </p:clrMapOvr>
  <mc:AlternateContent xmlns:mc="http://schemas.openxmlformats.org/markup-compatibility/2006" xmlns:p14="http://schemas.microsoft.com/office/powerpoint/2010/main">
    <mc:Choice Requires="p14">
      <p:transition spd="slow" p14:dur="2000" advTm="33059"/>
    </mc:Choice>
    <mc:Fallback xmlns="">
      <p:transition spd="slow" advTm="33059"/>
    </mc:Fallback>
  </mc:AlternateContent>
  <p:extLst>
    <p:ext uri="{3A86A75C-4F4B-4683-9AE1-C65F6400EC91}">
      <p14:laserTraceLst xmlns:p14="http://schemas.microsoft.com/office/powerpoint/2010/main">
        <p14:tracePtLst>
          <p14:tracePt t="570" x="8739188" y="4714875"/>
          <p14:tracePt t="668" x="8728075" y="4714875"/>
          <p14:tracePt t="676" x="8704263" y="4679950"/>
          <p14:tracePt t="684" x="8643938" y="4632325"/>
          <p14:tracePt t="694" x="8585200" y="4584700"/>
          <p14:tracePt t="711" x="8429625" y="4465638"/>
          <p14:tracePt t="727" x="8204200" y="4310063"/>
          <p14:tracePt t="744" x="7751763" y="3976688"/>
          <p14:tracePt t="761" x="6918325" y="3370263"/>
          <p14:tracePt t="778" x="6346825" y="3000375"/>
          <p14:tracePt t="794" x="6191250" y="2881313"/>
          <p14:tracePt t="811" x="6119813" y="2786063"/>
          <p14:tracePt t="828" x="6096000" y="2703513"/>
          <p14:tracePt t="845" x="6084888" y="2655888"/>
          <p14:tracePt t="861" x="6072188" y="2632075"/>
          <p14:tracePt t="878" x="6072188" y="2619375"/>
          <p14:tracePt t="1060" x="6119813" y="2643188"/>
          <p14:tracePt t="1068" x="6323013" y="2751138"/>
          <p14:tracePt t="1078" x="6596063" y="2833688"/>
          <p14:tracePt t="1095" x="7048500" y="3000375"/>
          <p14:tracePt t="1112" x="7251700" y="3060700"/>
          <p14:tracePt t="1129" x="7323138" y="3084513"/>
          <p14:tracePt t="1188" x="7323138" y="3095625"/>
          <p14:tracePt t="1204" x="7323138" y="3108325"/>
          <p14:tracePt t="1220" x="7323138" y="3132138"/>
          <p14:tracePt t="1228" x="7310438" y="3132138"/>
          <p14:tracePt t="1236" x="7310438" y="3143250"/>
          <p14:tracePt t="1246" x="7299325" y="3143250"/>
          <p14:tracePt t="1340" x="7299325" y="3155950"/>
          <p14:tracePt t="1588" x="7299325" y="3167063"/>
          <p14:tracePt t="1604" x="7299325" y="3179763"/>
          <p14:tracePt t="1612" x="7299325" y="3203575"/>
          <p14:tracePt t="3412" x="7310438" y="3203575"/>
          <p14:tracePt t="3428" x="7323138" y="3203575"/>
          <p14:tracePt t="3508" x="7323138" y="3190875"/>
          <p14:tracePt t="3644" x="7323138" y="3179763"/>
          <p14:tracePt t="3660" x="7334250" y="3179763"/>
          <p14:tracePt t="3740" x="7334250" y="3167063"/>
          <p14:tracePt t="3748" x="7346950" y="3167063"/>
          <p14:tracePt t="3764" x="7358063" y="3167063"/>
          <p14:tracePt t="3772" x="7358063" y="3155950"/>
          <p14:tracePt t="3787" x="7358063" y="3143250"/>
          <p14:tracePt t="3836" x="7358063" y="3132138"/>
          <p14:tracePt t="3844" x="7370763" y="3132138"/>
          <p14:tracePt t="3860" x="7370763" y="3119438"/>
          <p14:tracePt t="5556" x="7358063" y="3143250"/>
          <p14:tracePt t="5564" x="7358063" y="3179763"/>
          <p14:tracePt t="5575" x="7358063" y="3214688"/>
          <p14:tracePt t="5592" x="7346950" y="3286125"/>
          <p14:tracePt t="5609" x="7334250" y="3333750"/>
          <p14:tracePt t="5626" x="7323138" y="3381375"/>
          <p14:tracePt t="5642" x="7299325" y="3465513"/>
          <p14:tracePt t="5659" x="7286625" y="3500438"/>
          <p14:tracePt t="5676" x="7286625" y="3536950"/>
          <p14:tracePt t="5676" x="7286625" y="3548063"/>
          <p14:tracePt t="5693" x="7275513" y="3548063"/>
          <p14:tracePt t="5804" x="7275513" y="3560763"/>
          <p14:tracePt t="5852" x="7275513" y="3571875"/>
          <p14:tracePt t="5860" x="7275513" y="3584575"/>
          <p14:tracePt t="5876" x="7275513" y="3595688"/>
          <p14:tracePt t="5892" x="7262813" y="3608388"/>
          <p14:tracePt t="5900" x="7262813" y="3632200"/>
          <p14:tracePt t="5910" x="7262813" y="3656013"/>
          <p14:tracePt t="5926" x="7251700" y="3714750"/>
          <p14:tracePt t="5943" x="7251700" y="3751263"/>
          <p14:tracePt t="5960" x="7251700" y="3762375"/>
          <p14:tracePt t="5980" x="7275513" y="3762375"/>
          <p14:tracePt t="5993" x="7299325" y="3762375"/>
          <p14:tracePt t="6010" x="7323138" y="3751263"/>
          <p14:tracePt t="6027" x="7334250" y="3751263"/>
          <p14:tracePt t="6180" x="7334250" y="3762375"/>
          <p14:tracePt t="6532" x="7334250" y="3775075"/>
          <p14:tracePt t="6564" x="7334250" y="3786188"/>
          <p14:tracePt t="6780" x="7323138" y="3798888"/>
          <p14:tracePt t="6788" x="7310438" y="3798888"/>
          <p14:tracePt t="6820" x="7310438" y="3810000"/>
          <p14:tracePt t="6828" x="7299325" y="3810000"/>
          <p14:tracePt t="6980" x="7286625" y="3822700"/>
          <p14:tracePt t="7020" x="7262813" y="3833813"/>
          <p14:tracePt t="7028" x="7262813" y="3846513"/>
          <p14:tracePt t="7036" x="7239000" y="3846513"/>
          <p14:tracePt t="7046" x="7227888" y="3846513"/>
          <p14:tracePt t="7063" x="7132638" y="3881438"/>
          <p14:tracePt t="7080" x="7013575" y="3905250"/>
          <p14:tracePt t="7097" x="6905625" y="3917950"/>
          <p14:tracePt t="7113" x="6834188" y="3917950"/>
          <p14:tracePt t="7130" x="6799263" y="3917950"/>
          <p14:tracePt t="7147" x="6775450" y="3917950"/>
          <p14:tracePt t="7164" x="6762750" y="3917950"/>
          <p14:tracePt t="7372" x="6775450" y="3917950"/>
          <p14:tracePt t="7412" x="6786563" y="3917950"/>
          <p14:tracePt t="7420" x="6799263" y="3917950"/>
          <p14:tracePt t="7436" x="6810375" y="3917950"/>
          <p14:tracePt t="7468" x="6823075" y="3917950"/>
          <p14:tracePt t="7484" x="6834188" y="3917950"/>
          <p14:tracePt t="7900" x="6846888" y="3917950"/>
          <p14:tracePt t="7916" x="6858000" y="3917950"/>
          <p14:tracePt t="7924" x="6881813" y="3917950"/>
          <p14:tracePt t="7933" x="6905625" y="3929063"/>
          <p14:tracePt t="7949" x="6965950" y="3941763"/>
          <p14:tracePt t="7966" x="7048500" y="3952875"/>
          <p14:tracePt t="7983" x="7156450" y="3965575"/>
          <p14:tracePt t="7999" x="7299325" y="3965575"/>
          <p14:tracePt t="8016" x="7477125" y="3965575"/>
          <p14:tracePt t="8033" x="7680325" y="3965575"/>
          <p14:tracePt t="8050" x="7918450" y="3965575"/>
          <p14:tracePt t="8066" x="8108950" y="3976688"/>
          <p14:tracePt t="8083" x="8262938" y="4013200"/>
          <p14:tracePt t="8100" x="8310563" y="4013200"/>
          <p14:tracePt t="8236" x="8323263" y="4013200"/>
          <p14:tracePt t="8244" x="8323263" y="4024313"/>
          <p14:tracePt t="8252" x="8334375" y="4024313"/>
          <p14:tracePt t="8267" x="8394700" y="4037013"/>
          <p14:tracePt t="8284" x="8513763" y="4048125"/>
          <p14:tracePt t="8284" x="8548688" y="4048125"/>
          <p14:tracePt t="8300" x="8620125" y="4048125"/>
          <p14:tracePt t="8348" x="8632825" y="4048125"/>
          <p14:tracePt t="8372" x="8643938" y="4048125"/>
          <p14:tracePt t="8380" x="8656638" y="4037013"/>
          <p14:tracePt t="8388" x="8667750" y="4024313"/>
          <p14:tracePt t="8404" x="8680450" y="4024313"/>
          <p14:tracePt t="9204" x="8680450" y="4013200"/>
          <p14:tracePt t="9236" x="8680450" y="4024313"/>
          <p14:tracePt t="9244" x="8667750" y="4024313"/>
          <p14:tracePt t="10812" x="8667750" y="4037013"/>
          <p14:tracePt t="14540" x="8656638" y="4037013"/>
          <p14:tracePt t="14548" x="8643938" y="4037013"/>
          <p14:tracePt t="14564" x="8632825" y="4048125"/>
          <p14:tracePt t="14572" x="8609013" y="4048125"/>
          <p14:tracePt t="14586" x="8609013" y="4060825"/>
          <p14:tracePt t="14603" x="8537575" y="4095750"/>
          <p14:tracePt t="14619" x="8466138" y="4203700"/>
          <p14:tracePt t="14636" x="8275638" y="4394200"/>
          <p14:tracePt t="14637" x="8156575" y="4513263"/>
          <p14:tracePt t="14653" x="7847013" y="4870450"/>
          <p14:tracePt t="14670" x="7466013" y="5381625"/>
          <p14:tracePt t="14686" x="7143750" y="5775325"/>
          <p14:tracePt t="14703" x="6870700" y="6048375"/>
          <p14:tracePt t="14720" x="6667500" y="6238875"/>
          <p14:tracePt t="14736" x="6548438" y="6370638"/>
          <p14:tracePt t="14753" x="6500813" y="6418263"/>
          <p14:tracePt t="14770" x="6500813" y="6429375"/>
          <p14:tracePt t="14820" x="6489700" y="6429375"/>
          <p14:tracePt t="15004" x="6489700" y="6418263"/>
          <p14:tracePt t="15012" x="6489700" y="6405563"/>
          <p14:tracePt t="15028" x="6489700" y="6370638"/>
          <p14:tracePt t="15037" x="6489700" y="6334125"/>
          <p14:tracePt t="15054" x="6465888" y="6191250"/>
          <p14:tracePt t="15071" x="6405563" y="6072188"/>
          <p14:tracePt t="15088" x="6334125" y="5976938"/>
          <p14:tracePt t="15104" x="6262688" y="5870575"/>
          <p14:tracePt t="15121" x="6227763" y="5834063"/>
          <p14:tracePt t="15138" x="6215063" y="5822950"/>
          <p14:tracePt t="15154" x="6203950" y="5822950"/>
          <p14:tracePt t="15171" x="6167438" y="5810250"/>
          <p14:tracePt t="15188" x="6156325" y="5810250"/>
          <p14:tracePt t="15228" x="6156325" y="5799138"/>
          <p14:tracePt t="15316" x="6156325" y="5786438"/>
          <p14:tracePt t="15332" x="6167438" y="5786438"/>
          <p14:tracePt t="15340" x="6167438" y="5775325"/>
          <p14:tracePt t="15356" x="6180138" y="5775325"/>
          <p14:tracePt t="15364" x="6191250" y="5762625"/>
          <p14:tracePt t="17148" x="6180138" y="5762625"/>
          <p14:tracePt t="17156" x="6119813" y="5762625"/>
          <p14:tracePt t="17164" x="6048375" y="5762625"/>
          <p14:tracePt t="17177" x="5953125" y="5762625"/>
          <p14:tracePt t="17194" x="5643563" y="5762625"/>
          <p14:tracePt t="17211" x="5191125" y="5762625"/>
          <p14:tracePt t="17227" x="4833938" y="5762625"/>
          <p14:tracePt t="17244" x="4452938" y="5727700"/>
          <p14:tracePt t="17261" x="4346575" y="5691188"/>
          <p14:tracePt t="17277" x="4286250" y="5680075"/>
          <p14:tracePt t="17294" x="4286250" y="5667375"/>
          <p14:tracePt t="17324" x="4286250" y="5656263"/>
          <p14:tracePt t="17333" x="4275138" y="5656263"/>
          <p14:tracePt t="17788" x="4286250" y="5656263"/>
          <p14:tracePt t="17797" x="4298950" y="5656263"/>
          <p14:tracePt t="17804" x="4310063" y="5656263"/>
          <p14:tracePt t="17813" x="4357688" y="5667375"/>
          <p14:tracePt t="17829" x="4441825" y="5667375"/>
          <p14:tracePt t="17846" x="4513263" y="5667375"/>
          <p14:tracePt t="17863" x="4560888" y="5667375"/>
          <p14:tracePt t="17879" x="4595813" y="5667375"/>
          <p14:tracePt t="17896" x="4608513" y="5667375"/>
          <p14:tracePt t="18156" x="4619625" y="5667375"/>
          <p14:tracePt t="18165" x="4632325" y="5667375"/>
          <p14:tracePt t="18180" x="4643438" y="5667375"/>
          <p14:tracePt t="18188" x="4656138" y="5667375"/>
          <p14:tracePt t="18476" x="4667250" y="5667375"/>
          <p14:tracePt t="18516" x="4667250" y="5656263"/>
          <p14:tracePt t="18524" x="4679950" y="5656263"/>
          <p14:tracePt t="18548" x="4679950" y="5643563"/>
          <p14:tracePt t="18556" x="4691063" y="5643563"/>
          <p14:tracePt t="18565" x="4691063" y="5632450"/>
          <p14:tracePt t="19252" x="4703763" y="5632450"/>
          <p14:tracePt t="19268" x="4714875" y="5632450"/>
          <p14:tracePt t="19277" x="4714875" y="5619750"/>
          <p14:tracePt t="19285" x="4727575" y="5619750"/>
          <p14:tracePt t="19300" x="4738688" y="5608638"/>
          <p14:tracePt t="19317" x="4751388" y="5595938"/>
          <p14:tracePt t="19972" x="4751388" y="5584825"/>
          <p14:tracePt t="19996" x="4762500" y="5572125"/>
          <p14:tracePt t="21780" x="4775200" y="5561013"/>
          <p14:tracePt t="21788" x="4799013" y="5561013"/>
          <p14:tracePt t="21796" x="4822825" y="5548313"/>
          <p14:tracePt t="21808" x="4846638" y="5548313"/>
          <p14:tracePt t="21825" x="4918075" y="5537200"/>
          <p14:tracePt t="21841" x="5013325" y="5537200"/>
          <p14:tracePt t="21858" x="5108575" y="5537200"/>
          <p14:tracePt t="21875" x="5238750" y="5548313"/>
          <p14:tracePt t="21891" x="5394325" y="5561013"/>
          <p14:tracePt t="21909" x="5595938" y="5572125"/>
          <p14:tracePt t="21925" x="5643563" y="5572125"/>
          <p14:tracePt t="21942" x="5667375" y="5572125"/>
          <p14:tracePt t="21958" x="5680075" y="5572125"/>
          <p14:tracePt t="21975" x="5691188" y="5572125"/>
          <p14:tracePt t="21992" x="5715000" y="5584825"/>
          <p14:tracePt t="22008" x="5822950" y="5608638"/>
          <p14:tracePt t="22025" x="5976938" y="5632450"/>
          <p14:tracePt t="22042" x="6096000" y="5643563"/>
          <p14:tracePt t="22059" x="6180138" y="5643563"/>
          <p14:tracePt t="22075" x="6215063" y="5643563"/>
          <p14:tracePt t="22108" x="6227763" y="5643563"/>
          <p14:tracePt t="22124" x="6238875" y="5643563"/>
          <p14:tracePt t="22133" x="6251575" y="5643563"/>
          <p14:tracePt t="22148" x="6262688" y="5643563"/>
          <p14:tracePt t="22159" x="6275388" y="5643563"/>
          <p14:tracePt t="22175" x="6286500" y="5643563"/>
          <p14:tracePt t="22324" x="6299200" y="5643563"/>
          <p14:tracePt t="22364" x="6310313" y="5643563"/>
          <p14:tracePt t="22380" x="6323013" y="5643563"/>
          <p14:tracePt t="22388" x="6334125" y="5656263"/>
          <p14:tracePt t="22412" x="6346825" y="5656263"/>
          <p14:tracePt t="22420" x="6346825" y="5667375"/>
          <p14:tracePt t="22428" x="6370638" y="5680075"/>
          <p14:tracePt t="22444" x="6381750" y="5691188"/>
          <p14:tracePt t="22764" x="6394450" y="5691188"/>
          <p14:tracePt t="22772" x="6394450" y="5703888"/>
          <p14:tracePt t="22780" x="6405563" y="5703888"/>
          <p14:tracePt t="22796" x="6418263" y="5715000"/>
          <p14:tracePt t="23060" x="6429375" y="5715000"/>
          <p14:tracePt t="23068" x="6465888" y="5715000"/>
          <p14:tracePt t="23078" x="6691313" y="5715000"/>
          <p14:tracePt t="23095" x="7394575" y="5715000"/>
          <p14:tracePt t="23112" x="7870825" y="5715000"/>
          <p14:tracePt t="23128" x="8239125" y="5762625"/>
          <p14:tracePt t="23145" x="8572500" y="5762625"/>
          <p14:tracePt t="23162" x="8858250" y="5762625"/>
          <p14:tracePt t="23179" x="9096375" y="5727700"/>
          <p14:tracePt t="23195" x="9239250" y="5691188"/>
          <p14:tracePt t="23213" x="9334500" y="5656263"/>
          <p14:tracePt t="23236" x="9347200" y="5656263"/>
          <p14:tracePt t="23245" x="9347200" y="5643563"/>
          <p14:tracePt t="23268" x="9358313" y="5643563"/>
          <p14:tracePt t="23279" x="9358313" y="5632450"/>
          <p14:tracePt t="23300" x="9371013" y="5632450"/>
          <p14:tracePt t="23313" x="9371013" y="5619750"/>
          <p14:tracePt t="23329" x="9394825" y="5608638"/>
          <p14:tracePt t="23346" x="9442450" y="5608638"/>
          <p14:tracePt t="23363" x="9477375" y="5608638"/>
          <p14:tracePt t="23388" x="9490075" y="5608638"/>
          <p14:tracePt t="23396" x="9501188" y="5608638"/>
          <p14:tracePt t="23413" x="9572625" y="5608638"/>
          <p14:tracePt t="23429" x="9691688" y="5608638"/>
          <p14:tracePt t="23446" x="9775825" y="5595938"/>
          <p14:tracePt t="23463" x="9810750" y="5584825"/>
          <p14:tracePt t="23772" x="9823450" y="5584825"/>
          <p14:tracePt t="23788" x="9834563" y="5584825"/>
          <p14:tracePt t="23797" x="9847263" y="5584825"/>
          <p14:tracePt t="23813" x="9858375" y="5584825"/>
          <p14:tracePt t="23820" x="9882188" y="5595938"/>
          <p14:tracePt t="23830" x="9894888" y="5608638"/>
          <p14:tracePt t="23847" x="9918700" y="5608638"/>
          <p14:tracePt t="23864" x="9929813" y="5619750"/>
          <p14:tracePt t="23881" x="9942513" y="5619750"/>
          <p14:tracePt t="23897" x="9953625" y="5619750"/>
          <p14:tracePt t="23914" x="9966325" y="5619750"/>
          <p14:tracePt t="23931" x="9990138" y="5619750"/>
          <p14:tracePt t="23948" x="10001250" y="5619750"/>
          <p14:tracePt t="24020" x="9990138" y="5619750"/>
          <p14:tracePt t="24700" x="9990138" y="5632450"/>
          <p14:tracePt t="24708" x="9990138" y="5643563"/>
          <p14:tracePt t="24724" x="9990138" y="5656263"/>
          <p14:tracePt t="25340" x="9977438" y="5656263"/>
          <p14:tracePt t="25356" x="9966325" y="5656263"/>
          <p14:tracePt t="25373" x="9953625" y="5667375"/>
          <p14:tracePt t="25380" x="9942513" y="5667375"/>
          <p14:tracePt t="25420" x="9929813" y="5667375"/>
          <p14:tracePt t="25452" x="9918700" y="5667375"/>
          <p14:tracePt t="25460" x="9906000" y="5667375"/>
          <p14:tracePt t="25476" x="9894888" y="5667375"/>
          <p14:tracePt t="25493" x="9882188" y="5667375"/>
          <p14:tracePt t="25676" x="9882188" y="5680075"/>
          <p14:tracePt t="25692" x="9871075" y="5680075"/>
          <p14:tracePt t="26100" x="9858375" y="5680075"/>
          <p14:tracePt t="26172" x="9847263" y="5680075"/>
          <p14:tracePt t="26189" x="9834563" y="5680075"/>
          <p14:tracePt t="26196" x="9823450" y="5680075"/>
          <p14:tracePt t="26213" x="9810750" y="5680075"/>
          <p14:tracePt t="26221" x="9799638" y="5680075"/>
          <p14:tracePt t="26238" x="9763125" y="5680075"/>
          <p14:tracePt t="26255" x="9691688" y="5691188"/>
          <p14:tracePt t="26271" x="9548813" y="5727700"/>
          <p14:tracePt t="26288" x="9299575" y="5775325"/>
          <p14:tracePt t="26305" x="9001125" y="5810250"/>
          <p14:tracePt t="26321" x="8739188" y="5870575"/>
          <p14:tracePt t="26338" x="8501063" y="5870575"/>
          <p14:tracePt t="26355" x="8310563" y="5870575"/>
          <p14:tracePt t="26372" x="8180388" y="5870575"/>
          <p14:tracePt t="26388" x="8037513" y="5857875"/>
          <p14:tracePt t="26405" x="7989888" y="5846763"/>
          <p14:tracePt t="26460" x="7989888" y="5834063"/>
          <p14:tracePt t="26484" x="7977188" y="5834063"/>
          <p14:tracePt t="26492" x="7977188" y="5822950"/>
          <p14:tracePt t="26516" x="7953375" y="5822950"/>
          <p14:tracePt t="26524" x="7929563" y="5810250"/>
          <p14:tracePt t="26533" x="7894638" y="5799138"/>
          <p14:tracePt t="26540" x="7847013" y="5786438"/>
          <p14:tracePt t="26556" x="7786688" y="5786438"/>
          <p14:tracePt t="26572" x="7561263" y="5775325"/>
          <p14:tracePt t="26589" x="7442200" y="5775325"/>
          <p14:tracePt t="26606" x="7346950" y="5775325"/>
          <p14:tracePt t="26622" x="7275513" y="5762625"/>
          <p14:tracePt t="26639" x="7251700" y="5751513"/>
          <p14:tracePt t="26660" x="7239000" y="5751513"/>
          <p14:tracePt t="26708" x="7239000" y="5738813"/>
          <p14:tracePt t="26724" x="7227888" y="5738813"/>
          <p14:tracePt t="26733" x="7227888" y="5727700"/>
          <p14:tracePt t="26764" x="7215188" y="5727700"/>
          <p14:tracePt t="26773" x="7215188" y="5715000"/>
          <p14:tracePt t="26797" x="7204075" y="5715000"/>
          <p14:tracePt t="26804" x="7204075" y="5703888"/>
          <p14:tracePt t="26813" x="7180263" y="5691188"/>
          <p14:tracePt t="26823" x="7156450" y="5680075"/>
          <p14:tracePt t="26840" x="7108825" y="5656263"/>
          <p14:tracePt t="26856" x="7085013" y="5643563"/>
          <p14:tracePt t="26916" x="7072313" y="5643563"/>
          <p14:tracePt t="26933" x="7072313" y="5632450"/>
          <p14:tracePt t="27036" x="7061200" y="5632450"/>
          <p14:tracePt t="27044" x="7048500" y="5632450"/>
          <p14:tracePt t="27060" x="7037388" y="5632450"/>
          <p14:tracePt t="27076" x="7024688" y="5632450"/>
          <p14:tracePt t="27084" x="7013575" y="5632450"/>
          <p14:tracePt t="27092" x="7000875" y="5632450"/>
          <p14:tracePt t="27116" x="6989763" y="5632450"/>
          <p14:tracePt t="27124" x="6989763" y="5619750"/>
          <p14:tracePt t="27973" x="6977063" y="5619750"/>
          <p14:tracePt t="28332" x="6977063" y="5632450"/>
          <p14:tracePt t="30708" x="6989763" y="5632450"/>
          <p14:tracePt t="30796" x="7000875" y="5632450"/>
          <p14:tracePt t="30820" x="7000875" y="5643563"/>
          <p14:tracePt t="30828" x="7013575" y="5643563"/>
          <p14:tracePt t="31628" x="7024688" y="5643563"/>
          <p14:tracePt t="32643" x="0" y="0"/>
        </p14:tracePtLst>
      </p14:laserTraceLst>
    </p:ext>
  </p:extLs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chemeClr val="accent3">
                    <a:lumMod val="75000"/>
                  </a:schemeClr>
                </a:solidFill>
              </a:rPr>
              <a:t>Evidence for the Use of Telehealth</a:t>
            </a:r>
            <a:r>
              <a:rPr lang="en-US" sz="2800" dirty="0">
                <a:solidFill>
                  <a:schemeClr val="accent3">
                    <a:lumMod val="75000"/>
                  </a:schemeClr>
                </a:solidFill>
              </a:rPr>
              <a:t> </a:t>
            </a:r>
            <a:br>
              <a:rPr lang="en-US" sz="2800" dirty="0">
                <a:solidFill>
                  <a:schemeClr val="accent3">
                    <a:lumMod val="75000"/>
                  </a:schemeClr>
                </a:solidFill>
              </a:rPr>
            </a:br>
            <a:endParaRPr lang="en-US" sz="2800" dirty="0">
              <a:solidFill>
                <a:schemeClr val="accent3">
                  <a:lumMod val="75000"/>
                </a:schemeClr>
              </a:solidFill>
            </a:endParaRPr>
          </a:p>
        </p:txBody>
      </p:sp>
      <p:sp>
        <p:nvSpPr>
          <p:cNvPr id="3" name="Content Placeholder 2"/>
          <p:cNvSpPr>
            <a:spLocks noGrp="1"/>
          </p:cNvSpPr>
          <p:nvPr>
            <p:ph idx="1"/>
          </p:nvPr>
        </p:nvSpPr>
        <p:spPr>
          <a:xfrm>
            <a:off x="2589212" y="1918422"/>
            <a:ext cx="8915400" cy="4582511"/>
          </a:xfrm>
        </p:spPr>
        <p:txBody>
          <a:bodyPr>
            <a:normAutofit lnSpcReduction="10000"/>
          </a:bodyPr>
          <a:lstStyle/>
          <a:p>
            <a:pPr>
              <a:lnSpc>
                <a:spcPct val="200000"/>
              </a:lnSpc>
            </a:pPr>
            <a:r>
              <a:rPr lang="en-US" sz="2000" b="1" dirty="0"/>
              <a:t>Wales</a:t>
            </a:r>
            <a:r>
              <a:rPr lang="en-US" sz="2000" dirty="0"/>
              <a:t> et al. (2017) (</a:t>
            </a:r>
            <a:r>
              <a:rPr lang="en-US" sz="2000" b="1" dirty="0"/>
              <a:t>A Systematic Review</a:t>
            </a:r>
            <a:r>
              <a:rPr lang="en-US" sz="2000" dirty="0"/>
              <a:t>):</a:t>
            </a:r>
          </a:p>
          <a:p>
            <a:pPr>
              <a:lnSpc>
                <a:spcPct val="200000"/>
              </a:lnSpc>
            </a:pPr>
            <a:r>
              <a:rPr lang="en-US" sz="2000" u="sng" dirty="0"/>
              <a:t>Both</a:t>
            </a:r>
            <a:r>
              <a:rPr lang="en-US" sz="2000" dirty="0"/>
              <a:t> </a:t>
            </a:r>
            <a:r>
              <a:rPr lang="en-US" sz="2000" b="1" dirty="0"/>
              <a:t>telehealth and inperson participants </a:t>
            </a:r>
            <a:r>
              <a:rPr lang="en-US" sz="2000" dirty="0"/>
              <a:t>made </a:t>
            </a:r>
            <a:r>
              <a:rPr lang="en-US" sz="2000" i="1" dirty="0"/>
              <a:t>significant and similar improvements </a:t>
            </a:r>
            <a:r>
              <a:rPr lang="en-US" sz="2000" dirty="0"/>
              <a:t>when treatment effects </a:t>
            </a:r>
          </a:p>
          <a:p>
            <a:pPr>
              <a:lnSpc>
                <a:spcPct val="200000"/>
              </a:lnSpc>
            </a:pPr>
            <a:r>
              <a:rPr lang="en-US" sz="2000" dirty="0"/>
              <a:t>There is </a:t>
            </a:r>
            <a:r>
              <a:rPr lang="en-US" sz="2000" b="1" dirty="0"/>
              <a:t>limited</a:t>
            </a:r>
            <a:r>
              <a:rPr lang="en-US" sz="2000" dirty="0"/>
              <a:t> </a:t>
            </a:r>
            <a:r>
              <a:rPr lang="en-US" sz="2000" b="1" dirty="0"/>
              <a:t>but promising evidence</a:t>
            </a:r>
            <a:r>
              <a:rPr lang="en-US" sz="2000" dirty="0"/>
              <a:t> to support </a:t>
            </a:r>
            <a:r>
              <a:rPr lang="en-US" sz="2000" b="1" dirty="0"/>
              <a:t>telehealth</a:t>
            </a:r>
            <a:r>
              <a:rPr lang="en-US" sz="2000" dirty="0"/>
              <a:t> for delivering </a:t>
            </a:r>
            <a:r>
              <a:rPr lang="en-US" sz="2000" b="1" i="1" dirty="0"/>
              <a:t>speech language pathology intervention services to school-age children</a:t>
            </a:r>
            <a:br>
              <a:rPr lang="en-US" sz="2000" b="1" i="1" dirty="0"/>
            </a:br>
            <a:endParaRPr lang="en-US" sz="2000" b="1" i="1" dirty="0"/>
          </a:p>
        </p:txBody>
      </p:sp>
      <p:sp>
        <p:nvSpPr>
          <p:cNvPr id="5" name="Slide Number Placeholder 4"/>
          <p:cNvSpPr>
            <a:spLocks noGrp="1"/>
          </p:cNvSpPr>
          <p:nvPr>
            <p:ph type="sldNum" sz="quarter" idx="12"/>
          </p:nvPr>
        </p:nvSpPr>
        <p:spPr/>
        <p:txBody>
          <a:bodyPr/>
          <a:lstStyle/>
          <a:p>
            <a:fld id="{4710E604-DBBF-409C-B3E3-051AE39C506F}" type="slidenum">
              <a:rPr lang="en-US" smtClean="0"/>
              <a:t>22</a:t>
            </a:fld>
            <a:endParaRPr lang="en-US"/>
          </a:p>
        </p:txBody>
      </p:sp>
      <p:sp>
        <p:nvSpPr>
          <p:cNvPr id="6" name="Footer Placeholder 3"/>
          <p:cNvSpPr>
            <a:spLocks noGrp="1"/>
          </p:cNvSpPr>
          <p:nvPr>
            <p:ph type="ftr" sz="quarter" idx="11"/>
          </p:nvPr>
        </p:nvSpPr>
        <p:spPr>
          <a:xfrm>
            <a:off x="2589212" y="6135808"/>
            <a:ext cx="7619999" cy="365125"/>
          </a:xfrm>
        </p:spPr>
        <p:txBody>
          <a:bodyPr/>
          <a:lstStyle/>
          <a:p>
            <a:r>
              <a:rPr lang="en-US" sz="1100" b="1" dirty="0"/>
              <a:t>Dr. Majid Oryadi-Zanjani, SLP, Associate Professor, SUMS</a:t>
            </a:r>
          </a:p>
        </p:txBody>
      </p:sp>
    </p:spTree>
    <p:extLst>
      <p:ext uri="{BB962C8B-B14F-4D97-AF65-F5344CB8AC3E}">
        <p14:creationId xmlns:p14="http://schemas.microsoft.com/office/powerpoint/2010/main" val="1302531395"/>
      </p:ext>
    </p:extLst>
  </p:cSld>
  <p:clrMapOvr>
    <a:masterClrMapping/>
  </p:clrMapOvr>
  <mc:AlternateContent xmlns:mc="http://schemas.openxmlformats.org/markup-compatibility/2006" xmlns:p14="http://schemas.microsoft.com/office/powerpoint/2010/main">
    <mc:Choice Requires="p14">
      <p:transition spd="slow" p14:dur="2000" advTm="37948"/>
    </mc:Choice>
    <mc:Fallback xmlns="">
      <p:transition spd="slow" advTm="37948"/>
    </mc:Fallback>
  </mc:AlternateContent>
  <p:extLst>
    <p:ext uri="{3A86A75C-4F4B-4683-9AE1-C65F6400EC91}">
      <p14:laserTraceLst xmlns:p14="http://schemas.microsoft.com/office/powerpoint/2010/main">
        <p14:tracePtLst>
          <p14:tracePt t="460" x="8763000" y="4918075"/>
          <p14:tracePt t="646" x="8739188" y="4905375"/>
          <p14:tracePt t="654" x="8656638" y="4833938"/>
          <p14:tracePt t="662" x="8561388" y="4786313"/>
          <p14:tracePt t="670" x="8358188" y="4691063"/>
          <p14:tracePt t="684" x="8120063" y="4608513"/>
          <p14:tracePt t="701" x="7405688" y="4298950"/>
          <p14:tracePt t="717" x="6156325" y="3762375"/>
          <p14:tracePt t="718" x="5489575" y="3513138"/>
          <p14:tracePt t="734" x="4619625" y="3227388"/>
          <p14:tracePt t="751" x="4405313" y="3167063"/>
          <p14:tracePt t="767" x="4357688" y="3143250"/>
          <p14:tracePt t="806" x="4357688" y="3132138"/>
          <p14:tracePt t="822" x="4357688" y="3119438"/>
          <p14:tracePt t="830" x="4346575" y="3108325"/>
          <p14:tracePt t="838" x="4333875" y="3108325"/>
          <p14:tracePt t="851" x="4333875" y="3095625"/>
          <p14:tracePt t="868" x="4322763" y="3095625"/>
          <p14:tracePt t="886" x="4310063" y="3095625"/>
          <p14:tracePt t="901" x="4310063" y="3084513"/>
          <p14:tracePt t="902" x="4298950" y="3084513"/>
          <p14:tracePt t="918" x="4251325" y="3048000"/>
          <p14:tracePt t="935" x="4214813" y="3013075"/>
          <p14:tracePt t="951" x="4167188" y="2989263"/>
          <p14:tracePt t="968" x="4156075" y="2976563"/>
          <p14:tracePt t="1030" x="4156075" y="2965450"/>
          <p14:tracePt t="1046" x="4156075" y="2952750"/>
          <p14:tracePt t="1070" x="4179888" y="2941638"/>
          <p14:tracePt t="1078" x="4214813" y="2941638"/>
          <p14:tracePt t="1086" x="4214813" y="2928938"/>
          <p14:tracePt t="1102" x="4227513" y="2917825"/>
          <p14:tracePt t="1118" x="4251325" y="2905125"/>
          <p14:tracePt t="1135" x="4286250" y="2881313"/>
          <p14:tracePt t="1158" x="4346575" y="2881313"/>
          <p14:tracePt t="1168" x="4524375" y="2881313"/>
          <p14:tracePt t="1185" x="5060950" y="2881313"/>
          <p14:tracePt t="1202" x="5060950" y="2870200"/>
          <p14:tracePt t="1219" x="5072063" y="2870200"/>
          <p14:tracePt t="1235" x="5108575" y="2857500"/>
          <p14:tracePt t="1252" x="5167313" y="2833688"/>
          <p14:tracePt t="1269" x="5238750" y="2822575"/>
          <p14:tracePt t="1286" x="5322888" y="2798763"/>
          <p14:tracePt t="1302" x="5381625" y="2786063"/>
          <p14:tracePt t="1319" x="5418138" y="2786063"/>
          <p14:tracePt t="1390" x="5429250" y="2786063"/>
          <p14:tracePt t="1406" x="5453063" y="2786063"/>
          <p14:tracePt t="1414" x="5489575" y="2786063"/>
          <p14:tracePt t="1422" x="5524500" y="2786063"/>
          <p14:tracePt t="1436" x="5572125" y="2786063"/>
          <p14:tracePt t="1453" x="5667375" y="2809875"/>
          <p14:tracePt t="1470" x="5775325" y="2822575"/>
          <p14:tracePt t="1486" x="5810250" y="2822575"/>
          <p14:tracePt t="1503" x="5810250" y="2809875"/>
          <p14:tracePt t="1550" x="5822950" y="2809875"/>
          <p14:tracePt t="1558" x="5834063" y="2809875"/>
          <p14:tracePt t="1570" x="5846763" y="2809875"/>
          <p14:tracePt t="1586" x="5870575" y="2809875"/>
          <p14:tracePt t="1603" x="5894388" y="2809875"/>
          <p14:tracePt t="1620" x="5918200" y="2798763"/>
          <p14:tracePt t="1638" x="5929313" y="2798763"/>
          <p14:tracePt t="1678" x="5942013" y="2798763"/>
          <p14:tracePt t="1702" x="5953125" y="2798763"/>
          <p14:tracePt t="2190" x="5942013" y="2798763"/>
          <p14:tracePt t="2198" x="5918200" y="2798763"/>
          <p14:tracePt t="2206" x="5870575" y="2798763"/>
          <p14:tracePt t="2222" x="5775325" y="2762250"/>
          <p14:tracePt t="2238" x="5691188" y="2727325"/>
          <p14:tracePt t="2255" x="5643563" y="2727325"/>
          <p14:tracePt t="2272" x="5572125" y="2738438"/>
          <p14:tracePt t="2289" x="5476875" y="2786063"/>
          <p14:tracePt t="2305" x="5286375" y="2917825"/>
          <p14:tracePt t="2322" x="5084763" y="3036888"/>
          <p14:tracePt t="2338" x="4941888" y="3108325"/>
          <p14:tracePt t="2355" x="4870450" y="3143250"/>
          <p14:tracePt t="2372" x="4846638" y="3155950"/>
          <p14:tracePt t="2390" x="4833938" y="3155950"/>
          <p14:tracePt t="2406" x="4810125" y="3167063"/>
          <p14:tracePt t="2422" x="4727575" y="3190875"/>
          <p14:tracePt t="2439" x="4572000" y="3262313"/>
          <p14:tracePt t="2456" x="4489450" y="3298825"/>
          <p14:tracePt t="2472" x="4418013" y="3357563"/>
          <p14:tracePt t="2489" x="4394200" y="3405188"/>
          <p14:tracePt t="2506" x="4381500" y="3417888"/>
          <p14:tracePt t="2542" x="4381500" y="3429000"/>
          <p14:tracePt t="2566" x="4370388" y="3429000"/>
          <p14:tracePt t="2574" x="4370388" y="3441700"/>
          <p14:tracePt t="2582" x="4370388" y="3452813"/>
          <p14:tracePt t="2782" x="4370388" y="3465513"/>
          <p14:tracePt t="2790" x="4394200" y="3476625"/>
          <p14:tracePt t="2798" x="4548188" y="3548063"/>
          <p14:tracePt t="2807" x="4656138" y="3571875"/>
          <p14:tracePt t="2824" x="5024438" y="3656013"/>
          <p14:tracePt t="2840" x="5286375" y="3667125"/>
          <p14:tracePt t="2857" x="5405438" y="3667125"/>
          <p14:tracePt t="2874" x="5429250" y="3667125"/>
          <p14:tracePt t="2894" x="5441950" y="3667125"/>
          <p14:tracePt t="2966" x="5441950" y="3656013"/>
          <p14:tracePt t="2982" x="5453063" y="3643313"/>
          <p14:tracePt t="2990" x="5453063" y="3632200"/>
          <p14:tracePt t="2998" x="5453063" y="3619500"/>
          <p14:tracePt t="3007" x="5465763" y="3608388"/>
          <p14:tracePt t="3142" x="5453063" y="3608388"/>
          <p14:tracePt t="3150" x="5441950" y="3608388"/>
          <p14:tracePt t="3254" x="5441950" y="3619500"/>
          <p14:tracePt t="3262" x="5489575" y="3632200"/>
          <p14:tracePt t="3270" x="5561013" y="3643313"/>
          <p14:tracePt t="3278" x="5643563" y="3656013"/>
          <p14:tracePt t="3292" x="5762625" y="3667125"/>
          <p14:tracePt t="3308" x="5942013" y="3690938"/>
          <p14:tracePt t="3325" x="6061075" y="3690938"/>
          <p14:tracePt t="3326" x="6119813" y="3690938"/>
          <p14:tracePt t="3342" x="6275388" y="3690938"/>
          <p14:tracePt t="3358" x="6465888" y="3690938"/>
          <p14:tracePt t="3375" x="6727825" y="3690938"/>
          <p14:tracePt t="3392" x="7013575" y="3690938"/>
          <p14:tracePt t="3409" x="7227888" y="3690938"/>
          <p14:tracePt t="3425" x="7323138" y="3679825"/>
          <p14:tracePt t="3442" x="7346950" y="3667125"/>
          <p14:tracePt t="3459" x="7346950" y="3632200"/>
          <p14:tracePt t="3475" x="7358063" y="3595688"/>
          <p14:tracePt t="3492" x="7370763" y="3571875"/>
          <p14:tracePt t="3814" x="7358063" y="3571875"/>
          <p14:tracePt t="3822" x="7346950" y="3571875"/>
          <p14:tracePt t="3830" x="7334250" y="3571875"/>
          <p14:tracePt t="4078" x="7323138" y="3571875"/>
          <p14:tracePt t="4094" x="7299325" y="3571875"/>
          <p14:tracePt t="4110" x="7286625" y="3571875"/>
          <p14:tracePt t="4198" x="7275513" y="3571875"/>
          <p14:tracePt t="4214" x="7251700" y="3571875"/>
          <p14:tracePt t="4222" x="7239000" y="3571875"/>
          <p14:tracePt t="4230" x="7215188" y="3560763"/>
          <p14:tracePt t="4244" x="7191375" y="3560763"/>
          <p14:tracePt t="4262" x="7143750" y="3548063"/>
          <p14:tracePt t="4262" x="7119938" y="3548063"/>
          <p14:tracePt t="4278" x="7061200" y="3548063"/>
          <p14:tracePt t="4295" x="7024688" y="3524250"/>
          <p14:tracePt t="4311" x="6953250" y="3513138"/>
          <p14:tracePt t="4328" x="6870700" y="3489325"/>
          <p14:tracePt t="4345" x="6762750" y="3452813"/>
          <p14:tracePt t="4362" x="6561138" y="3405188"/>
          <p14:tracePt t="4378" x="6310313" y="3346450"/>
          <p14:tracePt t="4395" x="6013450" y="3322638"/>
          <p14:tracePt t="4412" x="5834063" y="3322638"/>
          <p14:tracePt t="4428" x="5738813" y="3333750"/>
          <p14:tracePt t="4445" x="5715000" y="3357563"/>
          <p14:tracePt t="4446" x="5691188" y="3357563"/>
          <p14:tracePt t="4462" x="5667375" y="3357563"/>
          <p14:tracePt t="4479" x="5572125" y="3357563"/>
          <p14:tracePt t="4495" x="5418138" y="3357563"/>
          <p14:tracePt t="4512" x="5262563" y="3357563"/>
          <p14:tracePt t="4529" x="5167313" y="3357563"/>
          <p14:tracePt t="4545" x="5132388" y="3357563"/>
          <p14:tracePt t="4562" x="5119688" y="3370263"/>
          <p14:tracePt t="4582" x="5108575" y="3370263"/>
          <p14:tracePt t="4622" x="5095875" y="3370263"/>
          <p14:tracePt t="4702" x="5084763" y="3370263"/>
          <p14:tracePt t="4726" x="5084763" y="3381375"/>
          <p14:tracePt t="5022" x="5084763" y="3394075"/>
          <p14:tracePt t="5030" x="5072063" y="3394075"/>
          <p14:tracePt t="5054" x="5060950" y="3394075"/>
          <p14:tracePt t="5062" x="5048250" y="3394075"/>
          <p14:tracePt t="5070" x="5048250" y="3405188"/>
          <p14:tracePt t="5080" x="5037138" y="3405188"/>
          <p14:tracePt t="5097" x="4989513" y="3417888"/>
          <p14:tracePt t="5114" x="4941888" y="3429000"/>
          <p14:tracePt t="5131" x="4881563" y="3441700"/>
          <p14:tracePt t="5147" x="4833938" y="3452813"/>
          <p14:tracePt t="5164" x="4786313" y="3452813"/>
          <p14:tracePt t="5181" x="4751388" y="3452813"/>
          <p14:tracePt t="5198" x="4727575" y="3452813"/>
          <p14:tracePt t="5214" x="4714875" y="3452813"/>
          <p14:tracePt t="5231" x="4703763" y="3452813"/>
          <p14:tracePt t="5510" x="4691063" y="3452813"/>
          <p14:tracePt t="5518" x="4679950" y="3452813"/>
          <p14:tracePt t="5542" x="4667250" y="3452813"/>
          <p14:tracePt t="5574" x="4656138" y="3452813"/>
          <p14:tracePt t="5798" x="4643438" y="3452813"/>
          <p14:tracePt t="5814" x="4632325" y="3452813"/>
          <p14:tracePt t="5910" x="4619625" y="3452813"/>
          <p14:tracePt t="7142" x="4643438" y="3441700"/>
          <p14:tracePt t="7150" x="4656138" y="3441700"/>
          <p14:tracePt t="7158" x="4679950" y="3429000"/>
          <p14:tracePt t="7170" x="4703763" y="3429000"/>
          <p14:tracePt t="7187" x="4775200" y="3429000"/>
          <p14:tracePt t="7203" x="4905375" y="3429000"/>
          <p14:tracePt t="7220" x="5037138" y="3429000"/>
          <p14:tracePt t="7237" x="5156200" y="3429000"/>
          <p14:tracePt t="7254" x="5275263" y="3405188"/>
          <p14:tracePt t="7270" x="5357813" y="3394075"/>
          <p14:tracePt t="7287" x="5429250" y="3381375"/>
          <p14:tracePt t="7304" x="5453063" y="3370263"/>
          <p14:tracePt t="7350" x="5465763" y="3370263"/>
          <p14:tracePt t="7374" x="5476875" y="3370263"/>
          <p14:tracePt t="7382" x="5489575" y="3370263"/>
          <p14:tracePt t="7398" x="5513388" y="3370263"/>
          <p14:tracePt t="7406" x="5537200" y="3370263"/>
          <p14:tracePt t="7422" x="5595938" y="3370263"/>
          <p14:tracePt t="7438" x="5656263" y="3381375"/>
          <p14:tracePt t="7454" x="5703888" y="3381375"/>
          <p14:tracePt t="7471" x="5775325" y="3381375"/>
          <p14:tracePt t="7488" x="5870575" y="3405188"/>
          <p14:tracePt t="7504" x="6013450" y="3441700"/>
          <p14:tracePt t="7521" x="6156325" y="3452813"/>
          <p14:tracePt t="7538" x="6262688" y="3452813"/>
          <p14:tracePt t="9046" x="6251575" y="3452813"/>
          <p14:tracePt t="9054" x="6238875" y="3417888"/>
          <p14:tracePt t="9062" x="6191250" y="3381375"/>
          <p14:tracePt t="9076" x="6048375" y="3262313"/>
          <p14:tracePt t="9092" x="5942013" y="3203575"/>
          <p14:tracePt t="9270" x="5942013" y="3190875"/>
          <p14:tracePt t="9278" x="5942013" y="3167063"/>
          <p14:tracePt t="9294" x="5929313" y="3167063"/>
          <p14:tracePt t="9302" x="5870575" y="3167063"/>
          <p14:tracePt t="9310" x="5822950" y="3190875"/>
          <p14:tracePt t="9327" x="5738813" y="3203575"/>
          <p14:tracePt t="9343" x="5703888" y="3214688"/>
          <p14:tracePt t="9360" x="5691188" y="3227388"/>
          <p14:tracePt t="9382" x="5691188" y="3238500"/>
          <p14:tracePt t="9393" x="5680075" y="3251200"/>
          <p14:tracePt t="9410" x="5680075" y="3275013"/>
          <p14:tracePt t="9427" x="5667375" y="3298825"/>
          <p14:tracePt t="9444" x="5667375" y="3322638"/>
          <p14:tracePt t="9460" x="5680075" y="3322638"/>
          <p14:tracePt t="9518" x="5680075" y="3333750"/>
          <p14:tracePt t="9534" x="5680075" y="3346450"/>
          <p14:tracePt t="9542" x="5691188" y="3346450"/>
          <p14:tracePt t="9558" x="5691188" y="3357563"/>
          <p14:tracePt t="9566" x="5703888" y="3357563"/>
          <p14:tracePt t="9577" x="5715000" y="3357563"/>
          <p14:tracePt t="9594" x="5715000" y="3370263"/>
          <p14:tracePt t="9611" x="5738813" y="3381375"/>
          <p14:tracePt t="9627" x="5762625" y="3381375"/>
          <p14:tracePt t="9644" x="5799138" y="3394075"/>
          <p14:tracePt t="9661" x="5810250" y="3405188"/>
          <p14:tracePt t="9822" x="5810250" y="3417888"/>
          <p14:tracePt t="9830" x="5822950" y="3417888"/>
          <p14:tracePt t="9838" x="5834063" y="3429000"/>
          <p14:tracePt t="9846" x="5857875" y="3441700"/>
          <p14:tracePt t="9862" x="5976938" y="3452813"/>
          <p14:tracePt t="9878" x="6096000" y="3452813"/>
          <p14:tracePt t="9895" x="6299200" y="3465513"/>
          <p14:tracePt t="9912" x="6537325" y="3465513"/>
          <p14:tracePt t="9928" x="6762750" y="3465513"/>
          <p14:tracePt t="9945" x="6965950" y="3465513"/>
          <p14:tracePt t="9962" x="7191375" y="3465513"/>
          <p14:tracePt t="9979" x="7381875" y="3465513"/>
          <p14:tracePt t="9995" x="7561263" y="3465513"/>
          <p14:tracePt t="10012" x="7667625" y="3465513"/>
          <p14:tracePt t="10029" x="7691438" y="3465513"/>
          <p14:tracePt t="10046" x="7715250" y="3441700"/>
          <p14:tracePt t="10062" x="7799388" y="3394075"/>
          <p14:tracePt t="10079" x="7942263" y="3333750"/>
          <p14:tracePt t="10096" x="8061325" y="3322638"/>
          <p14:tracePt t="10112" x="8132763" y="3322638"/>
          <p14:tracePt t="10129" x="8180388" y="3322638"/>
          <p14:tracePt t="10174" x="8191500" y="3322638"/>
          <p14:tracePt t="10182" x="8191500" y="3309938"/>
          <p14:tracePt t="10190" x="8204200" y="3298825"/>
          <p14:tracePt t="10198" x="8215313" y="3298825"/>
          <p14:tracePt t="10212" x="8228013" y="3298825"/>
          <p14:tracePt t="10246" x="8239125" y="3298825"/>
          <p14:tracePt t="10254" x="8239125" y="3309938"/>
          <p14:tracePt t="10263" x="8275638" y="3357563"/>
          <p14:tracePt t="10279" x="8323263" y="3429000"/>
          <p14:tracePt t="10296" x="8334375" y="3441700"/>
          <p14:tracePt t="10486" x="8323263" y="3441700"/>
          <p14:tracePt t="10494" x="8310563" y="3441700"/>
          <p14:tracePt t="10510" x="8299450" y="3441700"/>
          <p14:tracePt t="10526" x="8286750" y="3441700"/>
          <p14:tracePt t="10534" x="8275638" y="3441700"/>
          <p14:tracePt t="10734" x="8286750" y="3452813"/>
          <p14:tracePt t="10750" x="8310563" y="3465513"/>
          <p14:tracePt t="10758" x="8334375" y="3465513"/>
          <p14:tracePt t="10766" x="8358188" y="3465513"/>
          <p14:tracePt t="10782" x="8370888" y="3476625"/>
          <p14:tracePt t="11998" x="8347075" y="3476625"/>
          <p14:tracePt t="12006" x="8251825" y="3476625"/>
          <p14:tracePt t="12018" x="8061325" y="3476625"/>
          <p14:tracePt t="12035" x="7704138" y="3476625"/>
          <p14:tracePt t="12051" x="6953250" y="3489325"/>
          <p14:tracePt t="12068" x="6119813" y="3513138"/>
          <p14:tracePt t="12085" x="5156200" y="3513138"/>
          <p14:tracePt t="12102" x="4394200" y="3560763"/>
          <p14:tracePt t="12118" x="4179888" y="3643313"/>
          <p14:tracePt t="12135" x="4132263" y="3656013"/>
          <p14:tracePt t="12152" x="4108450" y="3656013"/>
          <p14:tracePt t="12230" x="4095750" y="3656013"/>
          <p14:tracePt t="12246" x="4071938" y="3656013"/>
          <p14:tracePt t="12262" x="4060825" y="3656013"/>
          <p14:tracePt t="12270" x="4048125" y="3656013"/>
          <p14:tracePt t="12278" x="4024313" y="3667125"/>
          <p14:tracePt t="12286" x="3989388" y="3690938"/>
          <p14:tracePt t="12302" x="3941763" y="3703638"/>
          <p14:tracePt t="12319" x="3870325" y="3727450"/>
          <p14:tracePt t="12336" x="3810000" y="3751263"/>
          <p14:tracePt t="12352" x="3751263" y="3762375"/>
          <p14:tracePt t="12369" x="3727450" y="3786188"/>
          <p14:tracePt t="12386" x="3690938" y="3822700"/>
          <p14:tracePt t="12402" x="3690938" y="3833813"/>
          <p14:tracePt t="12558" x="3690938" y="3846513"/>
          <p14:tracePt t="12566" x="3690938" y="3857625"/>
          <p14:tracePt t="12582" x="3690938" y="3870325"/>
          <p14:tracePt t="12590" x="3690938" y="3881438"/>
          <p14:tracePt t="12606" x="3690938" y="3894138"/>
          <p14:tracePt t="12638" x="3690938" y="3905250"/>
          <p14:tracePt t="12654" x="3703638" y="3917950"/>
          <p14:tracePt t="12662" x="3703638" y="3929063"/>
          <p14:tracePt t="12670" x="3703638" y="3952875"/>
          <p14:tracePt t="12687" x="3727450" y="3965575"/>
          <p14:tracePt t="12703" x="3727450" y="3976688"/>
          <p14:tracePt t="12766" x="3727450" y="3989388"/>
          <p14:tracePt t="12782" x="3727450" y="4000500"/>
          <p14:tracePt t="12806" x="3727450" y="4013200"/>
          <p14:tracePt t="13654" x="3727450" y="4024313"/>
          <p14:tracePt t="13726" x="3738563" y="4024313"/>
          <p14:tracePt t="13750" x="3751263" y="4024313"/>
          <p14:tracePt t="13758" x="3786188" y="4037013"/>
          <p14:tracePt t="13766" x="3810000" y="4048125"/>
          <p14:tracePt t="13774" x="3857625" y="4048125"/>
          <p14:tracePt t="13790" x="3952875" y="4048125"/>
          <p14:tracePt t="13807" x="4203700" y="4024313"/>
          <p14:tracePt t="13823" x="4595813" y="3976688"/>
          <p14:tracePt t="13840" x="5143500" y="3941763"/>
          <p14:tracePt t="13857" x="6037263" y="3857625"/>
          <p14:tracePt t="13874" x="6823075" y="3751263"/>
          <p14:tracePt t="13890" x="7346950" y="3714750"/>
          <p14:tracePt t="13907" x="7620000" y="3714750"/>
          <p14:tracePt t="13924" x="7739063" y="3690938"/>
          <p14:tracePt t="13941" x="7762875" y="3667125"/>
          <p14:tracePt t="13982" x="7775575" y="3667125"/>
          <p14:tracePt t="13990" x="7786688" y="3667125"/>
          <p14:tracePt t="13998" x="7810500" y="3667125"/>
          <p14:tracePt t="14007" x="7847013" y="3667125"/>
          <p14:tracePt t="14024" x="7929563" y="3667125"/>
          <p14:tracePt t="14041" x="7977188" y="3667125"/>
          <p14:tracePt t="14070" x="7989888" y="3667125"/>
          <p14:tracePt t="14078" x="8001000" y="3667125"/>
          <p14:tracePt t="14094" x="8013700" y="3667125"/>
          <p14:tracePt t="14108" x="8037513" y="3667125"/>
          <p14:tracePt t="14124" x="8096250" y="3667125"/>
          <p14:tracePt t="14141" x="8120063" y="3667125"/>
          <p14:tracePt t="14158" x="8143875" y="3667125"/>
          <p14:tracePt t="14175" x="8180388" y="3656013"/>
          <p14:tracePt t="14191" x="8228013" y="3643313"/>
          <p14:tracePt t="14208" x="8251825" y="3619500"/>
          <p14:tracePt t="14225" x="8275638" y="3619500"/>
          <p14:tracePt t="14606" x="8286750" y="3619500"/>
          <p14:tracePt t="14614" x="8286750" y="3608388"/>
          <p14:tracePt t="14630" x="8299450" y="3608388"/>
          <p14:tracePt t="14662" x="8310563" y="3608388"/>
          <p14:tracePt t="14686" x="8310563" y="3595688"/>
          <p14:tracePt t="16254" x="8286750" y="3619500"/>
          <p14:tracePt t="16270" x="8251825" y="3632200"/>
          <p14:tracePt t="16278" x="8167688" y="3632200"/>
          <p14:tracePt t="16286" x="8085138" y="3643313"/>
          <p14:tracePt t="16298" x="7953375" y="3667125"/>
          <p14:tracePt t="16314" x="7632700" y="3751263"/>
          <p14:tracePt t="16331" x="7275513" y="3822700"/>
          <p14:tracePt t="16348" x="6942138" y="3857625"/>
          <p14:tracePt t="16364" x="6680200" y="3857625"/>
          <p14:tracePt t="16382" x="6548438" y="3857625"/>
          <p14:tracePt t="16382" x="6524625" y="3857625"/>
          <p14:tracePt t="16398" x="6513513" y="3857625"/>
          <p14:tracePt t="16838" x="6513513" y="3870325"/>
          <p14:tracePt t="16846" x="6513513" y="3881438"/>
          <p14:tracePt t="16854" x="6513513" y="3905250"/>
          <p14:tracePt t="16866" x="6513513" y="3917950"/>
          <p14:tracePt t="16883" x="6524625" y="3952875"/>
          <p14:tracePt t="16899" x="6537325" y="3976688"/>
          <p14:tracePt t="16916" x="6537325" y="4000500"/>
          <p14:tracePt t="16933" x="6513513" y="4024313"/>
          <p14:tracePt t="16950" x="6500813" y="4037013"/>
          <p14:tracePt t="17006" x="6489700" y="4037013"/>
          <p14:tracePt t="17030" x="6477000" y="4037013"/>
          <p14:tracePt t="17094" x="6477000" y="4048125"/>
          <p14:tracePt t="17310" x="6477000" y="4060825"/>
          <p14:tracePt t="17318" x="6465888" y="4060825"/>
          <p14:tracePt t="17326" x="6465888" y="4071938"/>
          <p14:tracePt t="17342" x="6465888" y="4084638"/>
          <p14:tracePt t="17351" x="6465888" y="4095750"/>
          <p14:tracePt t="17367" x="6453188" y="4108450"/>
          <p14:tracePt t="17934" x="6442075" y="4108450"/>
          <p14:tracePt t="17942" x="6442075" y="4119563"/>
          <p14:tracePt t="17953" x="6418263" y="4119563"/>
          <p14:tracePt t="17969" x="6346825" y="4132263"/>
          <p14:tracePt t="17986" x="6227763" y="4132263"/>
          <p14:tracePt t="18003" x="6096000" y="4132263"/>
          <p14:tracePt t="18019" x="6013450" y="4156075"/>
          <p14:tracePt t="18036" x="5857875" y="4227513"/>
          <p14:tracePt t="18053" x="5548313" y="4370388"/>
          <p14:tracePt t="18070" x="5037138" y="4560888"/>
          <p14:tracePt t="18086" x="4775200" y="4632325"/>
          <p14:tracePt t="18103" x="4703763" y="4667250"/>
          <p14:tracePt t="18142" x="4714875" y="4667250"/>
          <p14:tracePt t="18246" x="4727575" y="4667250"/>
          <p14:tracePt t="18262" x="4727575" y="4691063"/>
          <p14:tracePt t="18270" x="4727575" y="4727575"/>
          <p14:tracePt t="18278" x="4727575" y="4762500"/>
          <p14:tracePt t="18287" x="4727575" y="4799013"/>
          <p14:tracePt t="18304" x="4727575" y="4846638"/>
          <p14:tracePt t="18320" x="4727575" y="4870450"/>
          <p14:tracePt t="18337" x="4727575" y="4881563"/>
          <p14:tracePt t="18406" x="4738688" y="4881563"/>
          <p14:tracePt t="18414" x="4751388" y="4894263"/>
          <p14:tracePt t="19022" x="4762500" y="4894263"/>
          <p14:tracePt t="19038" x="4786313" y="4894263"/>
          <p14:tracePt t="19046" x="4810125" y="4894263"/>
          <p14:tracePt t="19056" x="4822825" y="4894263"/>
          <p14:tracePt t="19073" x="4833938" y="4894263"/>
          <p14:tracePt t="19350" x="4846638" y="4894263"/>
          <p14:tracePt t="19366" x="4857750" y="4881563"/>
          <p14:tracePt t="19374" x="4870450" y="4870450"/>
          <p14:tracePt t="19382" x="4870450" y="4857750"/>
          <p14:tracePt t="19390" x="4870450" y="4846638"/>
          <p14:tracePt t="19407" x="4881563" y="4833938"/>
          <p14:tracePt t="19424" x="4881563" y="4810125"/>
          <p14:tracePt t="19440" x="4894263" y="4799013"/>
          <p14:tracePt t="19457" x="4905375" y="4799013"/>
          <p14:tracePt t="20598" x="4918075" y="4799013"/>
          <p14:tracePt t="20606" x="4953000" y="4810125"/>
          <p14:tracePt t="20614" x="5037138" y="4846638"/>
          <p14:tracePt t="20627" x="5143500" y="4905375"/>
          <p14:tracePt t="20644" x="5453063" y="4989513"/>
          <p14:tracePt t="20661" x="5881688" y="5072063"/>
          <p14:tracePt t="20678" x="6500813" y="5167313"/>
          <p14:tracePt t="20694" x="7180263" y="5191125"/>
          <p14:tracePt t="20711" x="7751763" y="5203825"/>
          <p14:tracePt t="20728" x="8096250" y="5251450"/>
          <p14:tracePt t="20744" x="8275638" y="5286375"/>
          <p14:tracePt t="20761" x="8394700" y="5334000"/>
          <p14:tracePt t="20778" x="8418513" y="5334000"/>
          <p14:tracePt t="20806" x="8429625" y="5334000"/>
          <p14:tracePt t="20814" x="8453438" y="5334000"/>
          <p14:tracePt t="20828" x="8477250" y="5334000"/>
          <p14:tracePt t="20845" x="8537575" y="5334000"/>
          <p14:tracePt t="20862" x="8632825" y="5322888"/>
          <p14:tracePt t="20862" x="8667750" y="5322888"/>
          <p14:tracePt t="20878" x="8704263" y="5310188"/>
          <p14:tracePt t="20902" x="8715375" y="5310188"/>
          <p14:tracePt t="20926" x="8728075" y="5310188"/>
          <p14:tracePt t="20934" x="8739188" y="5310188"/>
          <p14:tracePt t="20945" x="8763000" y="5310188"/>
          <p14:tracePt t="20962" x="8810625" y="5299075"/>
          <p14:tracePt t="20978" x="8834438" y="5286375"/>
          <p14:tracePt t="20995" x="8847138" y="5286375"/>
          <p14:tracePt t="21014" x="8858250" y="5286375"/>
          <p14:tracePt t="21094" x="8870950" y="5286375"/>
          <p14:tracePt t="22094" x="8858250" y="5286375"/>
          <p14:tracePt t="22126" x="8847138" y="5286375"/>
          <p14:tracePt t="22166" x="8834438" y="5286375"/>
          <p14:tracePt t="22174" x="8834438" y="5299075"/>
          <p14:tracePt t="22190" x="8823325" y="5299075"/>
          <p14:tracePt t="22199" x="8810625" y="5299075"/>
          <p14:tracePt t="22215" x="8775700" y="5299075"/>
          <p14:tracePt t="22232" x="8728075" y="5299075"/>
          <p14:tracePt t="22249" x="8585200" y="5299075"/>
          <p14:tracePt t="22266" x="8239125" y="5310188"/>
          <p14:tracePt t="22282" x="7704138" y="5310188"/>
          <p14:tracePt t="22299" x="6942138" y="5310188"/>
          <p14:tracePt t="22316" x="6215063" y="5310188"/>
          <p14:tracePt t="22333" x="5513388" y="5310188"/>
          <p14:tracePt t="22349" x="5000625" y="5262563"/>
          <p14:tracePt t="22350" x="4799013" y="5227638"/>
          <p14:tracePt t="22366" x="4572000" y="5203825"/>
          <p14:tracePt t="22383" x="4476750" y="5191125"/>
          <p14:tracePt t="22399" x="4465638" y="5191125"/>
          <p14:tracePt t="22454" x="4465638" y="5180013"/>
          <p14:tracePt t="22462" x="4465638" y="5167313"/>
          <p14:tracePt t="22478" x="4465638" y="5156200"/>
          <p14:tracePt t="22494" x="4476750" y="5156200"/>
          <p14:tracePt t="22518" x="4476750" y="5143500"/>
          <p14:tracePt t="22526" x="4489450" y="5143500"/>
          <p14:tracePt t="22534" x="4489450" y="5132388"/>
          <p14:tracePt t="22550" x="4513263" y="5095875"/>
          <p14:tracePt t="22566" x="4524375" y="5060950"/>
          <p14:tracePt t="22583" x="4537075" y="5048250"/>
          <p14:tracePt t="22600" x="4572000" y="5013325"/>
          <p14:tracePt t="22617" x="4619625" y="5000625"/>
          <p14:tracePt t="22633" x="4643438" y="4976813"/>
          <p14:tracePt t="22650" x="4727575" y="4929188"/>
          <p14:tracePt t="22667" x="4810125" y="4857750"/>
          <p14:tracePt t="22684" x="4857750" y="4822825"/>
          <p14:tracePt t="22700" x="4857750" y="4810125"/>
          <p14:tracePt t="22717" x="4870450" y="4810125"/>
          <p14:tracePt t="22758" x="4881563" y="4810125"/>
          <p14:tracePt t="22774" x="4894263" y="4810125"/>
          <p14:tracePt t="22782" x="4905375" y="4799013"/>
          <p14:tracePt t="22790" x="4929188" y="4799013"/>
          <p14:tracePt t="22801" x="4941888" y="4786313"/>
          <p14:tracePt t="22817" x="4953000" y="4786313"/>
          <p14:tracePt t="22834" x="4965700" y="4762500"/>
          <p14:tracePt t="22851" x="4976813" y="4762500"/>
          <p14:tracePt t="22870" x="4989513" y="4762500"/>
          <p14:tracePt t="22884" x="5000625" y="4762500"/>
          <p14:tracePt t="22901" x="5013325" y="4762500"/>
          <p14:tracePt t="22918" x="5037138" y="4738688"/>
          <p14:tracePt t="22934" x="5048250" y="4738688"/>
          <p14:tracePt t="22951" x="5060950" y="4738688"/>
          <p14:tracePt t="23454" x="5072063" y="4727575"/>
          <p14:tracePt t="27030" x="5072063" y="4738688"/>
          <p14:tracePt t="27198" x="5072063" y="4751388"/>
          <p14:tracePt t="27390" x="5072063" y="4762500"/>
          <p14:tracePt t="27406" x="5084763" y="4762500"/>
          <p14:tracePt t="27414" x="5119688" y="4762500"/>
          <p14:tracePt t="27422" x="5167313" y="4762500"/>
          <p14:tracePt t="27431" x="5191125" y="4762500"/>
          <p14:tracePt t="27448" x="5262563" y="4762500"/>
          <p14:tracePt t="27465" x="5310188" y="4762500"/>
          <p14:tracePt t="27481" x="5334000" y="4762500"/>
          <p14:tracePt t="27498" x="5346700" y="4762500"/>
          <p14:tracePt t="28190" x="5346700" y="4775200"/>
          <p14:tracePt t="28198" x="5357813" y="4786313"/>
          <p14:tracePt t="28206" x="5370513" y="4822825"/>
          <p14:tracePt t="28217" x="5370513" y="4846638"/>
          <p14:tracePt t="28234" x="5394325" y="4870450"/>
          <p14:tracePt t="28250" x="5405438" y="4905375"/>
          <p14:tracePt t="28267" x="5418138" y="4953000"/>
          <p14:tracePt t="28284" x="5418138" y="4976813"/>
          <p14:tracePt t="28301" x="5418138" y="5013325"/>
          <p14:tracePt t="28317" x="5418138" y="5024438"/>
          <p14:tracePt t="28334" x="5418138" y="5048250"/>
          <p14:tracePt t="28374" x="5418138" y="5060950"/>
          <p14:tracePt t="28430" x="5429250" y="5072063"/>
          <p14:tracePt t="28438" x="5429250" y="5084763"/>
          <p14:tracePt t="28454" x="5429250" y="5095875"/>
          <p14:tracePt t="28462" x="5429250" y="5108575"/>
          <p14:tracePt t="28470" x="5429250" y="5132388"/>
          <p14:tracePt t="28484" x="5429250" y="5143500"/>
          <p14:tracePt t="28501" x="5441950" y="5167313"/>
          <p14:tracePt t="28502" x="5453063" y="5180013"/>
          <p14:tracePt t="28518" x="5453063" y="5203825"/>
          <p14:tracePt t="35110" x="5453063" y="5214938"/>
          <p14:tracePt t="35118" x="5441950" y="5214938"/>
          <p14:tracePt t="35126" x="5441950" y="5227638"/>
        </p14:tracePtLst>
      </p14:laserTraceLst>
    </p:ext>
  </p:extLs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chemeClr val="accent3">
                    <a:lumMod val="75000"/>
                  </a:schemeClr>
                </a:solidFill>
              </a:rPr>
              <a:t>Evidence for the Use of Telehealth: </a:t>
            </a:r>
            <a:r>
              <a:rPr lang="en-US" sz="2800" i="1" dirty="0">
                <a:solidFill>
                  <a:schemeClr val="accent4">
                    <a:lumMod val="75000"/>
                  </a:schemeClr>
                </a:solidFill>
                <a:effectLst>
                  <a:outerShdw blurRad="38100" dist="38100" dir="2700000" algn="tl">
                    <a:srgbClr val="000000">
                      <a:alpha val="43137"/>
                    </a:srgbClr>
                  </a:outerShdw>
                </a:effectLst>
              </a:rPr>
              <a:t>Hong Kong </a:t>
            </a:r>
            <a:br>
              <a:rPr lang="en-US" sz="2800" dirty="0">
                <a:solidFill>
                  <a:schemeClr val="accent3">
                    <a:lumMod val="75000"/>
                  </a:schemeClr>
                </a:solidFill>
              </a:rPr>
            </a:br>
            <a:endParaRPr lang="en-US" sz="2800" dirty="0">
              <a:solidFill>
                <a:schemeClr val="accent3">
                  <a:lumMod val="75000"/>
                </a:schemeClr>
              </a:solidFill>
            </a:endParaRPr>
          </a:p>
        </p:txBody>
      </p:sp>
      <p:sp>
        <p:nvSpPr>
          <p:cNvPr id="3" name="Content Placeholder 2"/>
          <p:cNvSpPr>
            <a:spLocks noGrp="1"/>
          </p:cNvSpPr>
          <p:nvPr>
            <p:ph idx="1"/>
          </p:nvPr>
        </p:nvSpPr>
        <p:spPr/>
        <p:txBody>
          <a:bodyPr>
            <a:normAutofit/>
          </a:bodyPr>
          <a:lstStyle/>
          <a:p>
            <a:r>
              <a:rPr lang="en-US" b="1" dirty="0"/>
              <a:t>Fong</a:t>
            </a:r>
            <a:r>
              <a:rPr lang="en-US" dirty="0"/>
              <a:t> et al. (2021):</a:t>
            </a:r>
          </a:p>
          <a:p>
            <a:r>
              <a:rPr lang="en-US" b="1" dirty="0"/>
              <a:t>Title:</a:t>
            </a:r>
          </a:p>
          <a:p>
            <a:r>
              <a:rPr lang="en-US" dirty="0"/>
              <a:t>The Implementation of Telepractice in Speech Language Pathology</a:t>
            </a:r>
            <a:br>
              <a:rPr lang="en-US" dirty="0"/>
            </a:br>
            <a:r>
              <a:rPr lang="en-US" dirty="0"/>
              <a:t>in Hong Kong During the COVID-19 Pandemic</a:t>
            </a:r>
          </a:p>
          <a:p>
            <a:r>
              <a:rPr lang="en-US" b="1" dirty="0"/>
              <a:t>Findings:</a:t>
            </a:r>
          </a:p>
          <a:p>
            <a:r>
              <a:rPr lang="en-US" dirty="0"/>
              <a:t>The survey findings suggested that telepractice provision in Hong Kong was different from that of other countries where telepractice has been well established, due to the accelerated emergence by the COVID-19 pandemic</a:t>
            </a:r>
          </a:p>
        </p:txBody>
      </p:sp>
      <p:sp>
        <p:nvSpPr>
          <p:cNvPr id="11" name="Slide Number Placeholder 10"/>
          <p:cNvSpPr>
            <a:spLocks noGrp="1"/>
          </p:cNvSpPr>
          <p:nvPr>
            <p:ph type="sldNum" sz="quarter" idx="12"/>
          </p:nvPr>
        </p:nvSpPr>
        <p:spPr/>
        <p:txBody>
          <a:bodyPr/>
          <a:lstStyle/>
          <a:p>
            <a:fld id="{4710E604-DBBF-409C-B3E3-051AE39C506F}" type="slidenum">
              <a:rPr lang="en-US" smtClean="0"/>
              <a:t>23</a:t>
            </a:fld>
            <a:endParaRPr lang="en-US"/>
          </a:p>
        </p:txBody>
      </p:sp>
      <p:sp>
        <p:nvSpPr>
          <p:cNvPr id="12" name="Footer Placeholder 3"/>
          <p:cNvSpPr>
            <a:spLocks noGrp="1"/>
          </p:cNvSpPr>
          <p:nvPr>
            <p:ph type="ftr" sz="quarter" idx="11"/>
          </p:nvPr>
        </p:nvSpPr>
        <p:spPr>
          <a:xfrm>
            <a:off x="2589212" y="6135808"/>
            <a:ext cx="7619999" cy="365125"/>
          </a:xfrm>
        </p:spPr>
        <p:txBody>
          <a:bodyPr/>
          <a:lstStyle/>
          <a:p>
            <a:r>
              <a:rPr lang="en-US" sz="1100" b="1" dirty="0"/>
              <a:t>Dr. Majid Oryadi-Zanjani, SLP, Associate Professor, SUMS</a:t>
            </a:r>
          </a:p>
        </p:txBody>
      </p:sp>
    </p:spTree>
    <p:extLst>
      <p:ext uri="{BB962C8B-B14F-4D97-AF65-F5344CB8AC3E}">
        <p14:creationId xmlns:p14="http://schemas.microsoft.com/office/powerpoint/2010/main" val="1740109405"/>
      </p:ext>
    </p:extLst>
  </p:cSld>
  <p:clrMapOvr>
    <a:masterClrMapping/>
  </p:clrMapOvr>
  <mc:AlternateContent xmlns:mc="http://schemas.openxmlformats.org/markup-compatibility/2006" xmlns:p14="http://schemas.microsoft.com/office/powerpoint/2010/main">
    <mc:Choice Requires="p14">
      <p:transition spd="slow" p14:dur="2000" advTm="28010"/>
    </mc:Choice>
    <mc:Fallback xmlns="">
      <p:transition spd="slow" advTm="2801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chemeClr val="accent3">
                    <a:lumMod val="75000"/>
                  </a:schemeClr>
                </a:solidFill>
              </a:rPr>
              <a:t>Evidence for the Use of Telehealth: </a:t>
            </a:r>
            <a:r>
              <a:rPr lang="en-US" sz="2800" i="1" dirty="0">
                <a:solidFill>
                  <a:schemeClr val="accent4">
                    <a:lumMod val="75000"/>
                  </a:schemeClr>
                </a:solidFill>
                <a:effectLst>
                  <a:outerShdw blurRad="38100" dist="38100" dir="2700000" algn="tl">
                    <a:srgbClr val="000000">
                      <a:alpha val="43137"/>
                    </a:srgbClr>
                  </a:outerShdw>
                </a:effectLst>
              </a:rPr>
              <a:t>Iran</a:t>
            </a:r>
            <a:r>
              <a:rPr lang="en-US" sz="2800" dirty="0">
                <a:solidFill>
                  <a:schemeClr val="accent3">
                    <a:lumMod val="75000"/>
                  </a:schemeClr>
                </a:solidFill>
              </a:rPr>
              <a:t> </a:t>
            </a:r>
            <a:br>
              <a:rPr lang="en-US" sz="2800" dirty="0">
                <a:solidFill>
                  <a:schemeClr val="accent3">
                    <a:lumMod val="75000"/>
                  </a:schemeClr>
                </a:solidFill>
              </a:rPr>
            </a:br>
            <a:endParaRPr lang="en-US" sz="2800" dirty="0">
              <a:solidFill>
                <a:schemeClr val="accent3">
                  <a:lumMod val="75000"/>
                </a:schemeClr>
              </a:solidFill>
            </a:endParaRPr>
          </a:p>
        </p:txBody>
      </p:sp>
      <p:sp>
        <p:nvSpPr>
          <p:cNvPr id="3" name="Content Placeholder 2"/>
          <p:cNvSpPr>
            <a:spLocks noGrp="1"/>
          </p:cNvSpPr>
          <p:nvPr>
            <p:ph idx="1"/>
          </p:nvPr>
        </p:nvSpPr>
        <p:spPr/>
        <p:txBody>
          <a:bodyPr>
            <a:normAutofit/>
          </a:bodyPr>
          <a:lstStyle/>
          <a:p>
            <a:r>
              <a:rPr lang="en-US" b="1" dirty="0"/>
              <a:t>Tohidast</a:t>
            </a:r>
            <a:r>
              <a:rPr lang="en-US" dirty="0"/>
              <a:t> et al. (2020):</a:t>
            </a:r>
          </a:p>
          <a:p>
            <a:r>
              <a:rPr lang="en-US" b="1" dirty="0"/>
              <a:t>Title:</a:t>
            </a:r>
          </a:p>
          <a:p>
            <a:r>
              <a:rPr lang="en-US" dirty="0"/>
              <a:t>Provision of speech-language pathology services for the treatment of speech and language disorders in children during the COVID-19 pandemic: Problems, concerns, and solutions</a:t>
            </a:r>
          </a:p>
          <a:p>
            <a:r>
              <a:rPr lang="en-US" b="1" dirty="0"/>
              <a:t>Findings:</a:t>
            </a:r>
          </a:p>
          <a:p>
            <a:r>
              <a:rPr lang="en-US" dirty="0"/>
              <a:t>Active therapists of the field must dedicate efforts to the proper provision of telepractice services</a:t>
            </a:r>
          </a:p>
          <a:p>
            <a:r>
              <a:rPr lang="en-US" dirty="0"/>
              <a:t>The speech-language-hearing associations and other diseases that require SLP services should take solemn measures to train therapists so as to provide telepractice services and increase the quality of these services</a:t>
            </a:r>
          </a:p>
        </p:txBody>
      </p:sp>
      <p:sp>
        <p:nvSpPr>
          <p:cNvPr id="5" name="Slide Number Placeholder 4"/>
          <p:cNvSpPr>
            <a:spLocks noGrp="1"/>
          </p:cNvSpPr>
          <p:nvPr>
            <p:ph type="sldNum" sz="quarter" idx="12"/>
          </p:nvPr>
        </p:nvSpPr>
        <p:spPr/>
        <p:txBody>
          <a:bodyPr/>
          <a:lstStyle/>
          <a:p>
            <a:fld id="{4710E604-DBBF-409C-B3E3-051AE39C506F}" type="slidenum">
              <a:rPr lang="en-US" smtClean="0"/>
              <a:t>24</a:t>
            </a:fld>
            <a:endParaRPr lang="en-US"/>
          </a:p>
        </p:txBody>
      </p:sp>
      <p:sp>
        <p:nvSpPr>
          <p:cNvPr id="6" name="Footer Placeholder 3"/>
          <p:cNvSpPr>
            <a:spLocks noGrp="1"/>
          </p:cNvSpPr>
          <p:nvPr>
            <p:ph type="ftr" sz="quarter" idx="11"/>
          </p:nvPr>
        </p:nvSpPr>
        <p:spPr>
          <a:xfrm>
            <a:off x="2589212" y="6135808"/>
            <a:ext cx="7619999" cy="365125"/>
          </a:xfrm>
        </p:spPr>
        <p:txBody>
          <a:bodyPr/>
          <a:lstStyle/>
          <a:p>
            <a:r>
              <a:rPr lang="en-US" sz="1100" b="1" dirty="0"/>
              <a:t>Dr. Majid Oryadi-Zanjani, SLP, Associate Professor, SUMS</a:t>
            </a:r>
          </a:p>
        </p:txBody>
      </p:sp>
    </p:spTree>
    <p:extLst>
      <p:ext uri="{BB962C8B-B14F-4D97-AF65-F5344CB8AC3E}">
        <p14:creationId xmlns:p14="http://schemas.microsoft.com/office/powerpoint/2010/main" val="1861549776"/>
      </p:ext>
    </p:extLst>
  </p:cSld>
  <p:clrMapOvr>
    <a:masterClrMapping/>
  </p:clrMapOvr>
  <mc:AlternateContent xmlns:mc="http://schemas.openxmlformats.org/markup-compatibility/2006" xmlns:p14="http://schemas.microsoft.com/office/powerpoint/2010/main">
    <mc:Choice Requires="p14">
      <p:transition spd="slow" p14:dur="2000" advTm="50371"/>
    </mc:Choice>
    <mc:Fallback xmlns="">
      <p:transition spd="slow" advTm="50371"/>
    </mc:Fallback>
  </mc:AlternateContent>
  <p:extLst>
    <p:ext uri="{3A86A75C-4F4B-4683-9AE1-C65F6400EC91}">
      <p14:laserTraceLst xmlns:p14="http://schemas.microsoft.com/office/powerpoint/2010/main">
        <p14:tracePtLst>
          <p14:tracePt t="20379" x="8382000" y="4810125"/>
          <p14:tracePt t="20460" x="8394700" y="4810125"/>
          <p14:tracePt t="20492" x="8394700" y="4822825"/>
          <p14:tracePt t="20500" x="8405813" y="4822825"/>
          <p14:tracePt t="20564" x="8405813" y="4833938"/>
          <p14:tracePt t="20572" x="8405813" y="4857750"/>
          <p14:tracePt t="20580" x="8382000" y="4905375"/>
          <p14:tracePt t="20588" x="8358188" y="5037138"/>
          <p14:tracePt t="20604" x="8347075" y="5156200"/>
          <p14:tracePt t="20621" x="8347075" y="5608638"/>
          <p14:tracePt t="20637" x="8310563" y="5942013"/>
          <p14:tracePt t="20654" x="8239125" y="6143625"/>
          <p14:tracePt t="20670" x="8156575" y="6238875"/>
          <p14:tracePt t="20687" x="8120063" y="6262688"/>
          <p14:tracePt t="20704" x="8085138" y="6262688"/>
          <p14:tracePt t="20721" x="8048625" y="6262688"/>
          <p14:tracePt t="20737" x="8013700" y="6251575"/>
          <p14:tracePt t="20754" x="7989888" y="6251575"/>
          <p14:tracePt t="20771" x="7966075" y="6238875"/>
          <p14:tracePt t="20787" x="7918450" y="6227763"/>
          <p14:tracePt t="20788" x="7905750" y="6227763"/>
          <p14:tracePt t="20804" x="7881938" y="6227763"/>
          <p14:tracePt t="20821" x="7870825" y="6227763"/>
          <p14:tracePt t="20838" x="7858125" y="6227763"/>
          <p14:tracePt t="20854" x="7847013" y="6227763"/>
          <p14:tracePt t="24692" x="7834313" y="6215063"/>
          <p14:tracePt t="24701" x="7799388" y="6191250"/>
          <p14:tracePt t="24708" x="7775575" y="6167438"/>
          <p14:tracePt t="24716" x="7762875" y="6156325"/>
          <p14:tracePt t="24733" x="7751763" y="6156325"/>
          <p14:tracePt t="24749" x="7739063" y="6156325"/>
          <p14:tracePt t="24766" x="7727950" y="6156325"/>
          <p14:tracePt t="24972" x="7715250" y="6156325"/>
          <p14:tracePt t="24980" x="7715250" y="6167438"/>
          <p14:tracePt t="24988" x="7715250" y="6180138"/>
          <p14:tracePt t="25000" x="7704138" y="6180138"/>
          <p14:tracePt t="25017" x="7691438" y="6191250"/>
          <p14:tracePt t="25036" x="7691438" y="6203950"/>
          <p14:tracePt t="25476" x="7691438" y="6215063"/>
          <p14:tracePt t="25484" x="7691438" y="6227763"/>
          <p14:tracePt t="25492" x="7691438" y="6238875"/>
          <p14:tracePt t="35932" x="7704138" y="6238875"/>
          <p14:tracePt t="35941" x="7786688" y="6215063"/>
          <p14:tracePt t="35950" x="7966075" y="6108700"/>
          <p14:tracePt t="35967" x="8180388" y="5942013"/>
          <p14:tracePt t="35983" x="8228013" y="5799138"/>
          <p14:tracePt t="36000" x="8120063" y="5703888"/>
          <p14:tracePt t="36017" x="8120063" y="5691188"/>
          <p14:tracePt t="36034" x="8120063" y="5680075"/>
          <p14:tracePt t="36181" x="8132763" y="5680075"/>
          <p14:tracePt t="36188" x="8156575" y="5703888"/>
          <p14:tracePt t="36201" x="8191500" y="5703888"/>
          <p14:tracePt t="36217" x="8239125" y="5738813"/>
          <p14:tracePt t="36234" x="8286750" y="5738813"/>
          <p14:tracePt t="36251" x="8299450" y="5762625"/>
          <p14:tracePt t="36268" x="8323263" y="5762625"/>
          <p14:tracePt t="36268" x="8334375" y="5762625"/>
          <p14:tracePt t="36284" x="8382000" y="5762625"/>
          <p14:tracePt t="36301" x="8405813" y="5762625"/>
          <p14:tracePt t="36318" x="8537575" y="5775325"/>
          <p14:tracePt t="36334" x="8620125" y="5799138"/>
          <p14:tracePt t="36351" x="8680450" y="5810250"/>
          <p14:tracePt t="36368" x="8691563" y="5822950"/>
          <p14:tracePt t="36452" x="8691563" y="5834063"/>
          <p14:tracePt t="36468" x="8680450" y="5834063"/>
          <p14:tracePt t="36476" x="8667750" y="5857875"/>
          <p14:tracePt t="36485" x="8656638" y="5870575"/>
          <p14:tracePt t="36501" x="8643938" y="5881688"/>
          <p14:tracePt t="36518" x="8643938" y="5894388"/>
          <p14:tracePt t="36535" x="8643938" y="5918200"/>
          <p14:tracePt t="36552" x="8643938" y="5976938"/>
          <p14:tracePt t="36568" x="8643938" y="6013450"/>
          <p14:tracePt t="36585" x="8609013" y="6048375"/>
          <p14:tracePt t="36602" x="8548688" y="6072188"/>
          <p14:tracePt t="36619" x="8466138" y="6084888"/>
          <p14:tracePt t="36635" x="8382000" y="6084888"/>
          <p14:tracePt t="36652" x="8275638" y="6084888"/>
          <p14:tracePt t="36669" x="8228013" y="6084888"/>
          <p14:tracePt t="36685" x="8180388" y="6108700"/>
          <p14:tracePt t="36702" x="8167688" y="6119813"/>
          <p14:tracePt t="36719" x="8167688" y="6132513"/>
          <p14:tracePt t="36736" x="8167688" y="6143625"/>
          <p14:tracePt t="36780" x="8156575" y="6143625"/>
          <p14:tracePt t="36796" x="8132763" y="6156325"/>
          <p14:tracePt t="36804" x="8108950" y="6167438"/>
          <p14:tracePt t="36812" x="8072438" y="6180138"/>
          <p14:tracePt t="36821" x="8037513" y="6191250"/>
          <p14:tracePt t="36836" x="7977188" y="6203950"/>
          <p14:tracePt t="36853" x="7942263" y="6203950"/>
          <p14:tracePt t="36869" x="7918450" y="6203950"/>
          <p14:tracePt t="36886" x="7905750" y="6203950"/>
          <p14:tracePt t="36956" x="7881938" y="6215063"/>
          <p14:tracePt t="36964" x="7881938" y="6227763"/>
          <p14:tracePt t="37036" x="7870825" y="6227763"/>
          <p14:tracePt t="37244" x="7870825" y="6238875"/>
          <p14:tracePt t="43972" x="7870825" y="6215063"/>
          <p14:tracePt t="43981" x="7870825" y="6203950"/>
          <p14:tracePt t="43991" x="7858125" y="6191250"/>
          <p14:tracePt t="44008" x="7847013" y="6180138"/>
          <p14:tracePt t="44024" x="7847013" y="6167438"/>
          <p14:tracePt t="44041" x="7834313" y="6156325"/>
          <p14:tracePt t="44058" x="7834313" y="6143625"/>
          <p14:tracePt t="44084" x="7823200" y="6143625"/>
        </p14:tracePtLst>
      </p14:laserTraceLst>
    </p:ext>
  </p:extLs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chemeClr val="accent3">
                    <a:lumMod val="75000"/>
                  </a:schemeClr>
                </a:solidFill>
              </a:rPr>
              <a:t>Conclusion </a:t>
            </a:r>
            <a:endParaRPr lang="en-US" sz="2800" dirty="0">
              <a:solidFill>
                <a:schemeClr val="accent3">
                  <a:lumMod val="75000"/>
                </a:schemeClr>
              </a:solidFill>
            </a:endParaRPr>
          </a:p>
        </p:txBody>
      </p:sp>
      <p:sp>
        <p:nvSpPr>
          <p:cNvPr id="4" name="Oval 3"/>
          <p:cNvSpPr/>
          <p:nvPr/>
        </p:nvSpPr>
        <p:spPr>
          <a:xfrm>
            <a:off x="5283030" y="1905000"/>
            <a:ext cx="2963917" cy="3534104"/>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lnSpc>
                <a:spcPct val="150000"/>
              </a:lnSpc>
            </a:pPr>
            <a:r>
              <a:rPr lang="en-US" sz="2400" b="1" dirty="0"/>
              <a:t>Telepractice </a:t>
            </a:r>
          </a:p>
          <a:p>
            <a:pPr algn="ctr">
              <a:lnSpc>
                <a:spcPct val="150000"/>
              </a:lnSpc>
            </a:pPr>
            <a:r>
              <a:rPr lang="en-US" sz="2400" b="1" dirty="0"/>
              <a:t>in </a:t>
            </a:r>
          </a:p>
          <a:p>
            <a:pPr algn="ctr">
              <a:lnSpc>
                <a:spcPct val="150000"/>
              </a:lnSpc>
            </a:pPr>
            <a:r>
              <a:rPr lang="en-US" sz="2800" b="1" dirty="0"/>
              <a:t>SLP</a:t>
            </a:r>
            <a:endParaRPr lang="en-US" sz="2400" b="1" dirty="0"/>
          </a:p>
        </p:txBody>
      </p:sp>
      <p:sp>
        <p:nvSpPr>
          <p:cNvPr id="5" name="Rounded Rectangle 4"/>
          <p:cNvSpPr/>
          <p:nvPr/>
        </p:nvSpPr>
        <p:spPr>
          <a:xfrm>
            <a:off x="9033641" y="2153963"/>
            <a:ext cx="2470971" cy="3036177"/>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lnSpc>
                <a:spcPct val="200000"/>
              </a:lnSpc>
            </a:pPr>
            <a:r>
              <a:rPr lang="en-US" sz="2400" b="1" dirty="0"/>
              <a:t>Telehealth programs </a:t>
            </a:r>
          </a:p>
          <a:p>
            <a:pPr algn="ctr">
              <a:lnSpc>
                <a:spcPct val="200000"/>
              </a:lnSpc>
            </a:pPr>
            <a:r>
              <a:rPr lang="en-US" sz="2400" b="1" dirty="0"/>
              <a:t>(Offline) </a:t>
            </a:r>
          </a:p>
        </p:txBody>
      </p:sp>
      <p:sp>
        <p:nvSpPr>
          <p:cNvPr id="6" name="Rounded Rectangle 5"/>
          <p:cNvSpPr/>
          <p:nvPr/>
        </p:nvSpPr>
        <p:spPr>
          <a:xfrm>
            <a:off x="2024574" y="2153964"/>
            <a:ext cx="2470971" cy="303617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lnSpc>
                <a:spcPct val="200000"/>
              </a:lnSpc>
            </a:pPr>
            <a:r>
              <a:rPr lang="en-US" sz="2400" b="1" dirty="0"/>
              <a:t>Social Media</a:t>
            </a:r>
          </a:p>
          <a:p>
            <a:pPr algn="ctr">
              <a:lnSpc>
                <a:spcPct val="200000"/>
              </a:lnSpc>
            </a:pPr>
            <a:r>
              <a:rPr lang="en-US" sz="2400" b="1" dirty="0"/>
              <a:t>(Online)</a:t>
            </a:r>
          </a:p>
        </p:txBody>
      </p:sp>
      <p:sp>
        <p:nvSpPr>
          <p:cNvPr id="7" name="Right Arrow 6"/>
          <p:cNvSpPr/>
          <p:nvPr/>
        </p:nvSpPr>
        <p:spPr>
          <a:xfrm>
            <a:off x="8403811" y="3151790"/>
            <a:ext cx="472965" cy="10405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eft Arrow 7"/>
          <p:cNvSpPr/>
          <p:nvPr/>
        </p:nvSpPr>
        <p:spPr>
          <a:xfrm>
            <a:off x="4652410" y="3151789"/>
            <a:ext cx="473756" cy="104052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9"/>
          <p:cNvSpPr>
            <a:spLocks noGrp="1"/>
          </p:cNvSpPr>
          <p:nvPr>
            <p:ph type="sldNum" sz="quarter" idx="12"/>
          </p:nvPr>
        </p:nvSpPr>
        <p:spPr/>
        <p:txBody>
          <a:bodyPr/>
          <a:lstStyle/>
          <a:p>
            <a:fld id="{4710E604-DBBF-409C-B3E3-051AE39C506F}" type="slidenum">
              <a:rPr lang="en-US" smtClean="0"/>
              <a:t>25</a:t>
            </a:fld>
            <a:endParaRPr lang="en-US"/>
          </a:p>
        </p:txBody>
      </p:sp>
      <p:sp>
        <p:nvSpPr>
          <p:cNvPr id="11" name="Footer Placeholder 3"/>
          <p:cNvSpPr>
            <a:spLocks noGrp="1"/>
          </p:cNvSpPr>
          <p:nvPr>
            <p:ph type="ftr" sz="quarter" idx="11"/>
          </p:nvPr>
        </p:nvSpPr>
        <p:spPr>
          <a:xfrm>
            <a:off x="1800936" y="6425707"/>
            <a:ext cx="7619999" cy="365125"/>
          </a:xfrm>
        </p:spPr>
        <p:txBody>
          <a:bodyPr/>
          <a:lstStyle/>
          <a:p>
            <a:r>
              <a:rPr lang="en-US" sz="1100" b="1" dirty="0"/>
              <a:t>Dr. Majid Oryadi-Zanjani, SLP, Associate Professor, SUMS</a:t>
            </a:r>
          </a:p>
        </p:txBody>
      </p:sp>
      <p:sp>
        <p:nvSpPr>
          <p:cNvPr id="3" name="Rounded Rectangle 2"/>
          <p:cNvSpPr/>
          <p:nvPr/>
        </p:nvSpPr>
        <p:spPr>
          <a:xfrm>
            <a:off x="5282239" y="1152907"/>
            <a:ext cx="2963917" cy="1340069"/>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lnSpc>
                <a:spcPct val="150000"/>
              </a:lnSpc>
            </a:pPr>
            <a:r>
              <a:rPr lang="en-US" sz="2000" b="1" dirty="0"/>
              <a:t>Technology-based intervention</a:t>
            </a:r>
            <a:endParaRPr lang="en-US" sz="2000" dirty="0"/>
          </a:p>
        </p:txBody>
      </p:sp>
      <p:sp>
        <p:nvSpPr>
          <p:cNvPr id="12" name="Rounded Rectangle 11"/>
          <p:cNvSpPr/>
          <p:nvPr/>
        </p:nvSpPr>
        <p:spPr>
          <a:xfrm>
            <a:off x="5282238" y="4769069"/>
            <a:ext cx="2963917" cy="1340069"/>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lnSpc>
                <a:spcPct val="150000"/>
              </a:lnSpc>
            </a:pPr>
            <a:r>
              <a:rPr lang="en-US" sz="2400" b="1" dirty="0"/>
              <a:t>Mobile Health</a:t>
            </a:r>
            <a:endParaRPr lang="en-US" sz="2400" dirty="0"/>
          </a:p>
        </p:txBody>
      </p:sp>
      <p:sp>
        <p:nvSpPr>
          <p:cNvPr id="9" name="Down Arrow 8"/>
          <p:cNvSpPr/>
          <p:nvPr/>
        </p:nvSpPr>
        <p:spPr>
          <a:xfrm rot="18548398">
            <a:off x="4351059" y="4597946"/>
            <a:ext cx="663733" cy="102475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own Arrow 12"/>
          <p:cNvSpPr/>
          <p:nvPr/>
        </p:nvSpPr>
        <p:spPr>
          <a:xfrm rot="2688238">
            <a:off x="8544908" y="4666538"/>
            <a:ext cx="663733" cy="102475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553278940"/>
      </p:ext>
    </p:extLst>
  </p:cSld>
  <p:clrMapOvr>
    <a:masterClrMapping/>
  </p:clrMapOvr>
  <mc:AlternateContent xmlns:mc="http://schemas.openxmlformats.org/markup-compatibility/2006" xmlns:p14="http://schemas.microsoft.com/office/powerpoint/2010/main">
    <mc:Choice Requires="p14">
      <p:transition spd="slow" p14:dur="2000" advTm="85979"/>
    </mc:Choice>
    <mc:Fallback xmlns="">
      <p:transition spd="slow" advTm="8597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animEffect transition="in" filter="fade">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p:cTn id="26" dur="500" fill="hold"/>
                                        <p:tgtEl>
                                          <p:spTgt spid="7"/>
                                        </p:tgtEl>
                                        <p:attrNameLst>
                                          <p:attrName>ppt_w</p:attrName>
                                        </p:attrNameLst>
                                      </p:cBhvr>
                                      <p:tavLst>
                                        <p:tav tm="0">
                                          <p:val>
                                            <p:fltVal val="0"/>
                                          </p:val>
                                        </p:tav>
                                        <p:tav tm="100000">
                                          <p:val>
                                            <p:strVal val="#ppt_w"/>
                                          </p:val>
                                        </p:tav>
                                      </p:tavLst>
                                    </p:anim>
                                    <p:anim calcmode="lin" valueType="num">
                                      <p:cBhvr>
                                        <p:cTn id="27" dur="500" fill="hold"/>
                                        <p:tgtEl>
                                          <p:spTgt spid="7"/>
                                        </p:tgtEl>
                                        <p:attrNameLst>
                                          <p:attrName>ppt_h</p:attrName>
                                        </p:attrNameLst>
                                      </p:cBhvr>
                                      <p:tavLst>
                                        <p:tav tm="0">
                                          <p:val>
                                            <p:fltVal val="0"/>
                                          </p:val>
                                        </p:tav>
                                        <p:tav tm="100000">
                                          <p:val>
                                            <p:strVal val="#ppt_h"/>
                                          </p:val>
                                        </p:tav>
                                      </p:tavLst>
                                    </p:anim>
                                    <p:animEffect transition="in" filter="fade">
                                      <p:cBhvr>
                                        <p:cTn id="28" dur="500"/>
                                        <p:tgtEl>
                                          <p:spTgt spid="7"/>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p:cTn id="31" dur="500" fill="hold"/>
                                        <p:tgtEl>
                                          <p:spTgt spid="5"/>
                                        </p:tgtEl>
                                        <p:attrNameLst>
                                          <p:attrName>ppt_w</p:attrName>
                                        </p:attrNameLst>
                                      </p:cBhvr>
                                      <p:tavLst>
                                        <p:tav tm="0">
                                          <p:val>
                                            <p:fltVal val="0"/>
                                          </p:val>
                                        </p:tav>
                                        <p:tav tm="100000">
                                          <p:val>
                                            <p:strVal val="#ppt_w"/>
                                          </p:val>
                                        </p:tav>
                                      </p:tavLst>
                                    </p:anim>
                                    <p:anim calcmode="lin" valueType="num">
                                      <p:cBhvr>
                                        <p:cTn id="32" dur="500" fill="hold"/>
                                        <p:tgtEl>
                                          <p:spTgt spid="5"/>
                                        </p:tgtEl>
                                        <p:attrNameLst>
                                          <p:attrName>ppt_h</p:attrName>
                                        </p:attrNameLst>
                                      </p:cBhvr>
                                      <p:tavLst>
                                        <p:tav tm="0">
                                          <p:val>
                                            <p:fltVal val="0"/>
                                          </p:val>
                                        </p:tav>
                                        <p:tav tm="100000">
                                          <p:val>
                                            <p:strVal val="#ppt_h"/>
                                          </p:val>
                                        </p:tav>
                                      </p:tavLst>
                                    </p:anim>
                                    <p:animEffect transition="in" filter="fade">
                                      <p:cBhvr>
                                        <p:cTn id="33" dur="500"/>
                                        <p:tgtEl>
                                          <p:spTgt spid="5"/>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fade">
                                      <p:cBhvr>
                                        <p:cTn id="38" dur="1000"/>
                                        <p:tgtEl>
                                          <p:spTgt spid="12"/>
                                        </p:tgtEl>
                                      </p:cBhvr>
                                    </p:animEffect>
                                    <p:anim calcmode="lin" valueType="num">
                                      <p:cBhvr>
                                        <p:cTn id="39" dur="1000" fill="hold"/>
                                        <p:tgtEl>
                                          <p:spTgt spid="12"/>
                                        </p:tgtEl>
                                        <p:attrNameLst>
                                          <p:attrName>ppt_x</p:attrName>
                                        </p:attrNameLst>
                                      </p:cBhvr>
                                      <p:tavLst>
                                        <p:tav tm="0">
                                          <p:val>
                                            <p:strVal val="#ppt_x"/>
                                          </p:val>
                                        </p:tav>
                                        <p:tav tm="100000">
                                          <p:val>
                                            <p:strVal val="#ppt_x"/>
                                          </p:val>
                                        </p:tav>
                                      </p:tavLst>
                                    </p:anim>
                                    <p:anim calcmode="lin" valueType="num">
                                      <p:cBhvr>
                                        <p:cTn id="40" dur="1000" fill="hold"/>
                                        <p:tgtEl>
                                          <p:spTgt spid="12"/>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fade">
                                      <p:cBhvr>
                                        <p:cTn id="43" dur="1000"/>
                                        <p:tgtEl>
                                          <p:spTgt spid="9"/>
                                        </p:tgtEl>
                                      </p:cBhvr>
                                    </p:animEffect>
                                    <p:anim calcmode="lin" valueType="num">
                                      <p:cBhvr>
                                        <p:cTn id="44" dur="1000" fill="hold"/>
                                        <p:tgtEl>
                                          <p:spTgt spid="9"/>
                                        </p:tgtEl>
                                        <p:attrNameLst>
                                          <p:attrName>ppt_x</p:attrName>
                                        </p:attrNameLst>
                                      </p:cBhvr>
                                      <p:tavLst>
                                        <p:tav tm="0">
                                          <p:val>
                                            <p:strVal val="#ppt_x"/>
                                          </p:val>
                                        </p:tav>
                                        <p:tav tm="100000">
                                          <p:val>
                                            <p:strVal val="#ppt_x"/>
                                          </p:val>
                                        </p:tav>
                                      </p:tavLst>
                                    </p:anim>
                                    <p:anim calcmode="lin" valueType="num">
                                      <p:cBhvr>
                                        <p:cTn id="45" dur="1000" fill="hold"/>
                                        <p:tgtEl>
                                          <p:spTgt spid="9"/>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fade">
                                      <p:cBhvr>
                                        <p:cTn id="48" dur="1000"/>
                                        <p:tgtEl>
                                          <p:spTgt spid="13"/>
                                        </p:tgtEl>
                                      </p:cBhvr>
                                    </p:animEffect>
                                    <p:anim calcmode="lin" valueType="num">
                                      <p:cBhvr>
                                        <p:cTn id="49" dur="1000" fill="hold"/>
                                        <p:tgtEl>
                                          <p:spTgt spid="13"/>
                                        </p:tgtEl>
                                        <p:attrNameLst>
                                          <p:attrName>ppt_x</p:attrName>
                                        </p:attrNameLst>
                                      </p:cBhvr>
                                      <p:tavLst>
                                        <p:tav tm="0">
                                          <p:val>
                                            <p:strVal val="#ppt_x"/>
                                          </p:val>
                                        </p:tav>
                                        <p:tav tm="100000">
                                          <p:val>
                                            <p:strVal val="#ppt_x"/>
                                          </p:val>
                                        </p:tav>
                                      </p:tavLst>
                                    </p:anim>
                                    <p:anim calcmode="lin" valueType="num">
                                      <p:cBhvr>
                                        <p:cTn id="5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3" grpId="0" animBg="1"/>
      <p:bldP spid="12" grpId="0" animBg="1"/>
      <p:bldP spid="9" grpId="0" animBg="1"/>
      <p:bldP spid="13" grpId="0" animBg="1"/>
    </p:bldLst>
  </p:timing>
  <p:extLst>
    <p:ext uri="{3A86A75C-4F4B-4683-9AE1-C65F6400EC91}">
      <p14:laserTraceLst xmlns:p14="http://schemas.microsoft.com/office/powerpoint/2010/main">
        <p14:tracePtLst>
          <p14:tracePt t="346" x="8882063" y="5584825"/>
          <p14:tracePt t="404" x="8858250" y="5584825"/>
          <p14:tracePt t="412" x="8847138" y="5572125"/>
          <p14:tracePt t="421" x="8823325" y="5548313"/>
          <p14:tracePt t="438" x="8775700" y="5476875"/>
          <p14:tracePt t="455" x="8739188" y="5394325"/>
          <p14:tracePt t="471" x="8680450" y="5286375"/>
          <p14:tracePt t="488" x="8667750" y="5227638"/>
          <p14:tracePt t="505" x="8643938" y="5167313"/>
          <p14:tracePt t="521" x="8643938" y="5119688"/>
          <p14:tracePt t="538" x="8643938" y="5037138"/>
          <p14:tracePt t="555" x="8656638" y="4965700"/>
          <p14:tracePt t="572" x="8691563" y="4857750"/>
          <p14:tracePt t="572" x="8691563" y="4822825"/>
          <p14:tracePt t="588" x="8680450" y="4703763"/>
          <p14:tracePt t="605" x="8596313" y="4584700"/>
          <p14:tracePt t="622" x="8513763" y="4489450"/>
          <p14:tracePt t="638" x="8442325" y="4441825"/>
          <p14:tracePt t="655" x="8418513" y="4418013"/>
          <p14:tracePt t="672" x="8418513" y="4405313"/>
          <p14:tracePt t="689" x="8418513" y="4394200"/>
          <p14:tracePt t="764" x="8418513" y="4381500"/>
          <p14:tracePt t="780" x="8418513" y="4370388"/>
          <p14:tracePt t="788" x="8418513" y="4357688"/>
          <p14:tracePt t="796" x="8429625" y="4357688"/>
          <p14:tracePt t="806" x="8453438" y="4333875"/>
          <p14:tracePt t="822" x="8620125" y="4227513"/>
          <p14:tracePt t="839" x="8847138" y="4156075"/>
          <p14:tracePt t="856" x="9001125" y="4119563"/>
          <p14:tracePt t="872" x="9048750" y="4084638"/>
          <p14:tracePt t="889" x="9096375" y="4060825"/>
          <p14:tracePt t="906" x="9109075" y="4060825"/>
          <p14:tracePt t="4412" x="9096375" y="4048125"/>
          <p14:tracePt t="4420" x="9085263" y="4037013"/>
          <p14:tracePt t="4428" x="8953500" y="3989388"/>
          <p14:tracePt t="4436" x="8609013" y="3976688"/>
          <p14:tracePt t="4450" x="8347075" y="3976688"/>
          <p14:tracePt t="4467" x="8120063" y="3989388"/>
          <p14:tracePt t="4483" x="8085138" y="3941763"/>
          <p14:tracePt t="4484" x="8072438" y="3917950"/>
          <p14:tracePt t="4500" x="8001000" y="3881438"/>
          <p14:tracePt t="4517" x="7823200" y="3846513"/>
          <p14:tracePt t="4533" x="7667625" y="3833813"/>
          <p14:tracePt t="4550" x="7561263" y="3822700"/>
          <p14:tracePt t="4567" x="7537450" y="3822700"/>
          <p14:tracePt t="4596" x="7537450" y="3833813"/>
          <p14:tracePt t="4644" x="7537450" y="3846513"/>
          <p14:tracePt t="4660" x="7537450" y="3857625"/>
          <p14:tracePt t="4668" x="7548563" y="3857625"/>
          <p14:tracePt t="4684" x="7561263" y="3857625"/>
          <p14:tracePt t="4788" x="7561263" y="3870325"/>
          <p14:tracePt t="4804" x="7561263" y="3881438"/>
          <p14:tracePt t="4812" x="7572375" y="3905250"/>
          <p14:tracePt t="4820" x="7585075" y="3917950"/>
          <p14:tracePt t="5396" x="7548563" y="3857625"/>
          <p14:tracePt t="5404" x="7500938" y="3775075"/>
          <p14:tracePt t="5412" x="7442200" y="3679825"/>
          <p14:tracePt t="5420" x="7418388" y="3643313"/>
          <p14:tracePt t="5436" x="7334250" y="3524250"/>
          <p14:tracePt t="5453" x="7204075" y="3357563"/>
          <p14:tracePt t="5470" x="7013575" y="3108325"/>
          <p14:tracePt t="5486" x="6834188" y="2833688"/>
          <p14:tracePt t="5503" x="6727825" y="2667000"/>
          <p14:tracePt t="5520" x="6715125" y="2619375"/>
          <p14:tracePt t="5537" x="6715125" y="2595563"/>
          <p14:tracePt t="5668" x="6715125" y="2584450"/>
          <p14:tracePt t="5684" x="6715125" y="2547938"/>
          <p14:tracePt t="5692" x="6715125" y="2524125"/>
          <p14:tracePt t="5704" x="6715125" y="2489200"/>
          <p14:tracePt t="5720" x="6680200" y="2393950"/>
          <p14:tracePt t="5737" x="6656388" y="2322513"/>
          <p14:tracePt t="5754" x="6643688" y="2286000"/>
          <p14:tracePt t="5771" x="6643688" y="2262188"/>
          <p14:tracePt t="5787" x="6643688" y="2251075"/>
          <p14:tracePt t="5924" x="6643688" y="2238375"/>
          <p14:tracePt t="5940" x="6656388" y="2238375"/>
          <p14:tracePt t="5948" x="6691313" y="2227263"/>
          <p14:tracePt t="5956" x="6715125" y="2227263"/>
          <p14:tracePt t="5971" x="6738938" y="2227263"/>
          <p14:tracePt t="5988" x="6799263" y="2251075"/>
          <p14:tracePt t="6005" x="6846888" y="2286000"/>
          <p14:tracePt t="6021" x="6870700" y="2309813"/>
          <p14:tracePt t="6038" x="6881813" y="2322513"/>
          <p14:tracePt t="6228" x="6894513" y="2322513"/>
          <p14:tracePt t="6236" x="6905625" y="2322513"/>
          <p14:tracePt t="6252" x="6918325" y="2322513"/>
          <p14:tracePt t="6268" x="6929438" y="2322513"/>
          <p14:tracePt t="7156" x="6929438" y="2333625"/>
          <p14:tracePt t="7164" x="6942138" y="2346325"/>
          <p14:tracePt t="7175" x="6953250" y="2370138"/>
          <p14:tracePt t="7191" x="7013575" y="2441575"/>
          <p14:tracePt t="7208" x="7061200" y="2489200"/>
          <p14:tracePt t="7225" x="7108825" y="2524125"/>
          <p14:tracePt t="7242" x="7132638" y="2524125"/>
          <p14:tracePt t="7844" x="7143750" y="2524125"/>
          <p14:tracePt t="7860" x="7156450" y="2524125"/>
          <p14:tracePt t="8620" x="7156450" y="2513013"/>
          <p14:tracePt t="8636" x="7143750" y="2513013"/>
          <p14:tracePt t="8644" x="7143750" y="2500313"/>
          <p14:tracePt t="8660" x="7143750" y="2489200"/>
          <p14:tracePt t="8668" x="7132638" y="2489200"/>
          <p14:tracePt t="8679" x="7119938" y="2476500"/>
          <p14:tracePt t="8696" x="7085013" y="2441575"/>
          <p14:tracePt t="8713" x="7072313" y="2441575"/>
          <p14:tracePt t="8730" x="7061200" y="2428875"/>
          <p14:tracePt t="8746" x="7048500" y="2428875"/>
          <p14:tracePt t="8828" x="7037388" y="2428875"/>
          <p14:tracePt t="8836" x="7037388" y="2417763"/>
          <p14:tracePt t="8932" x="7024688" y="2417763"/>
          <p14:tracePt t="8940" x="7024688" y="2405063"/>
          <p14:tracePt t="8972" x="7024688" y="2393950"/>
          <p14:tracePt t="8980" x="7013575" y="2393950"/>
          <p14:tracePt t="8996" x="7000875" y="2393950"/>
          <p14:tracePt t="9012" x="7000875" y="2381250"/>
          <p14:tracePt t="9020" x="6989763" y="2381250"/>
          <p14:tracePt t="9030" x="6989763" y="2370138"/>
          <p14:tracePt t="9052" x="6977063" y="2370138"/>
          <p14:tracePt t="9064" x="6977063" y="2357438"/>
          <p14:tracePt t="9081" x="6965950" y="2357438"/>
          <p14:tracePt t="9097" x="6953250" y="2346325"/>
          <p14:tracePt t="9114" x="6942138" y="2346325"/>
          <p14:tracePt t="9188" x="6942138" y="2333625"/>
          <p14:tracePt t="9220" x="6929438" y="2333625"/>
          <p14:tracePt t="9236" x="6918325" y="2322513"/>
          <p14:tracePt t="9260" x="6894513" y="2309813"/>
          <p14:tracePt t="9268" x="6870700" y="2298700"/>
          <p14:tracePt t="9276" x="6846888" y="2286000"/>
          <p14:tracePt t="9284" x="6823075" y="2274888"/>
          <p14:tracePt t="9298" x="6799263" y="2262188"/>
          <p14:tracePt t="9315" x="6762750" y="2238375"/>
          <p14:tracePt t="9331" x="6738938" y="2227263"/>
          <p14:tracePt t="9332" x="6727825" y="2214563"/>
          <p14:tracePt t="9348" x="6704013" y="2190750"/>
          <p14:tracePt t="9365" x="6667500" y="2143125"/>
          <p14:tracePt t="9381" x="6632575" y="2095500"/>
          <p14:tracePt t="9398" x="6596063" y="2060575"/>
          <p14:tracePt t="9415" x="6584950" y="2036763"/>
          <p14:tracePt t="9432" x="6572250" y="2012950"/>
          <p14:tracePt t="9448" x="6561138" y="2000250"/>
          <p14:tracePt t="9465" x="6548438" y="1976438"/>
          <p14:tracePt t="9482" x="6537325" y="1976438"/>
          <p14:tracePt t="9499" x="6524625" y="1965325"/>
          <p14:tracePt t="9515" x="6513513" y="1952625"/>
          <p14:tracePt t="9532" x="6500813" y="1952625"/>
          <p14:tracePt t="9700" x="6500813" y="1941513"/>
          <p14:tracePt t="9804" x="6500813" y="1928813"/>
          <p14:tracePt t="9812" x="6513513" y="1928813"/>
          <p14:tracePt t="9820" x="6513513" y="1917700"/>
          <p14:tracePt t="9833" x="6513513" y="1905000"/>
          <p14:tracePt t="9850" x="6537325" y="1893888"/>
          <p14:tracePt t="9866" x="6548438" y="1893888"/>
          <p14:tracePt t="9883" x="6548438" y="1881188"/>
          <p14:tracePt t="9900" x="6561138" y="1881188"/>
          <p14:tracePt t="9916" x="6561138" y="1870075"/>
          <p14:tracePt t="10116" x="6572250" y="1870075"/>
          <p14:tracePt t="10132" x="6596063" y="1870075"/>
          <p14:tracePt t="10140" x="6643688" y="1881188"/>
          <p14:tracePt t="10150" x="6667500" y="1893888"/>
          <p14:tracePt t="10167" x="6715125" y="1893888"/>
          <p14:tracePt t="10184" x="6738938" y="1893888"/>
          <p14:tracePt t="10201" x="6762750" y="1905000"/>
          <p14:tracePt t="10217" x="6775450" y="1917700"/>
          <p14:tracePt t="10234" x="6786563" y="1917700"/>
          <p14:tracePt t="10251" x="6799263" y="1917700"/>
          <p14:tracePt t="10324" x="6810375" y="1917700"/>
          <p14:tracePt t="10340" x="6823075" y="1917700"/>
          <p14:tracePt t="10380" x="6834188" y="1917700"/>
          <p14:tracePt t="10396" x="6846888" y="1917700"/>
          <p14:tracePt t="10404" x="6858000" y="1928813"/>
          <p14:tracePt t="10412" x="6894513" y="1941513"/>
          <p14:tracePt t="10420" x="6942138" y="1941513"/>
          <p14:tracePt t="10435" x="6989763" y="1952625"/>
          <p14:tracePt t="10451" x="7096125" y="1952625"/>
          <p14:tracePt t="10452" x="7119938" y="1952625"/>
          <p14:tracePt t="10468" x="7143750" y="1952625"/>
          <p14:tracePt t="10644" x="7143750" y="1965325"/>
          <p14:tracePt t="10660" x="7156450" y="2000250"/>
          <p14:tracePt t="10668" x="7204075" y="2071688"/>
          <p14:tracePt t="10676" x="7299325" y="2214563"/>
          <p14:tracePt t="10685" x="7442200" y="2405063"/>
          <p14:tracePt t="10702" x="7799388" y="3013075"/>
          <p14:tracePt t="10719" x="8072438" y="3584575"/>
          <p14:tracePt t="10736" x="8132763" y="3857625"/>
          <p14:tracePt t="10752" x="8108950" y="4013200"/>
          <p14:tracePt t="10769" x="8037513" y="4143375"/>
          <p14:tracePt t="10786" x="7977188" y="4238625"/>
          <p14:tracePt t="10802" x="7929563" y="4394200"/>
          <p14:tracePt t="10819" x="7894638" y="4595813"/>
          <p14:tracePt t="10836" x="7823200" y="4751388"/>
          <p14:tracePt t="10853" x="7799388" y="4762500"/>
          <p14:tracePt t="10869" x="7775575" y="4775200"/>
          <p14:tracePt t="10886" x="7762875" y="4799013"/>
          <p14:tracePt t="10903" x="7739063" y="4833938"/>
          <p14:tracePt t="10920" x="7715250" y="4905375"/>
          <p14:tracePt t="10936" x="7704138" y="4989513"/>
          <p14:tracePt t="10953" x="7691438" y="5072063"/>
          <p14:tracePt t="10970" x="7691438" y="5084763"/>
          <p14:tracePt t="10986" x="7691438" y="5108575"/>
          <p14:tracePt t="11003" x="7704138" y="5143500"/>
          <p14:tracePt t="11020" x="7739063" y="5180013"/>
          <p14:tracePt t="11100" x="7739063" y="5191125"/>
          <p14:tracePt t="11116" x="7715250" y="5191125"/>
          <p14:tracePt t="11124" x="7715250" y="5203825"/>
          <p14:tracePt t="11172" x="7704138" y="5203825"/>
          <p14:tracePt t="11188" x="7704138" y="5214938"/>
          <p14:tracePt t="11196" x="7704138" y="5251450"/>
          <p14:tracePt t="11204" x="7691438" y="5262563"/>
          <p14:tracePt t="11220" x="7680325" y="5310188"/>
          <p14:tracePt t="11237" x="7667625" y="5334000"/>
          <p14:tracePt t="11254" x="7643813" y="5394325"/>
          <p14:tracePt t="11270" x="7643813" y="5500688"/>
          <p14:tracePt t="11287" x="7680325" y="5680075"/>
          <p14:tracePt t="11304" x="7727950" y="5786438"/>
          <p14:tracePt t="11321" x="7739063" y="5799138"/>
          <p14:tracePt t="11388" x="7739063" y="5810250"/>
          <p14:tracePt t="11396" x="7751763" y="5810250"/>
          <p14:tracePt t="11404" x="7775575" y="5822950"/>
          <p14:tracePt t="13732" x="7786688" y="5822950"/>
          <p14:tracePt t="66085" x="7799388" y="5822950"/>
          <p14:tracePt t="66093" x="7870825" y="5810250"/>
          <p14:tracePt t="66103" x="8143875" y="5667375"/>
          <p14:tracePt t="66120" x="9323388" y="5143500"/>
          <p14:tracePt t="66136" x="11239500" y="4524375"/>
          <p14:tracePt t="66153" x="12180888" y="4203700"/>
          <p14:tracePt t="66170" x="12180888" y="4167188"/>
          <p14:tracePt t="66186" x="12157075" y="4214813"/>
          <p14:tracePt t="66203" x="11953875" y="4251325"/>
          <p14:tracePt t="66220" x="11477625" y="4286250"/>
          <p14:tracePt t="66221" x="11228388" y="4251325"/>
          <p14:tracePt t="66237" x="11049000" y="4167188"/>
          <p14:tracePt t="66285" x="11037888" y="4167188"/>
          <p14:tracePt t="66293" x="11025188" y="4167188"/>
          <p14:tracePt t="66304" x="10977563" y="4214813"/>
          <p14:tracePt t="66320" x="10715625" y="4405313"/>
          <p14:tracePt t="66337" x="10514013" y="4513263"/>
          <p14:tracePt t="66354" x="10263188" y="4714875"/>
          <p14:tracePt t="66370" x="9953625" y="4965700"/>
          <p14:tracePt t="66387" x="9715500" y="5167313"/>
          <p14:tracePt t="66404" x="9490075" y="5357813"/>
          <p14:tracePt t="66404" x="9429750" y="5418138"/>
          <p14:tracePt t="66421" x="9323388" y="5524500"/>
          <p14:tracePt t="66437" x="9299575" y="5632450"/>
          <p14:tracePt t="66454" x="9299575" y="5775325"/>
          <p14:tracePt t="66471" x="9334500" y="5965825"/>
          <p14:tracePt t="66487" x="9347200" y="6180138"/>
          <p14:tracePt t="66504" x="9323388" y="6394450"/>
          <p14:tracePt t="66521" x="9275763" y="6548438"/>
          <p14:tracePt t="66538" x="9263063" y="6632575"/>
          <p14:tracePt t="66554" x="9263063" y="6680200"/>
          <p14:tracePt t="66571" x="9263063" y="6691313"/>
          <p14:tracePt t="66588" x="9275763" y="6691313"/>
          <p14:tracePt t="66605" x="9275763" y="6727825"/>
          <p14:tracePt t="66717" x="9275763" y="6715125"/>
          <p14:tracePt t="68437" x="9286875" y="6704013"/>
          <p14:tracePt t="68445" x="9371013" y="6704013"/>
          <p14:tracePt t="68453" x="9490075" y="6667500"/>
          <p14:tracePt t="68461" x="9620250" y="6619875"/>
          <p14:tracePt t="68477" x="9882188" y="6477000"/>
          <p14:tracePt t="68493" x="10061575" y="6323013"/>
          <p14:tracePt t="68510" x="10120313" y="6275388"/>
          <p14:tracePt t="68527" x="10144125" y="6251575"/>
          <p14:tracePt t="68544" x="10156825" y="6227763"/>
          <p14:tracePt t="68560" x="10167938" y="6227763"/>
          <p14:tracePt t="73133" x="10191750" y="6227763"/>
          <p14:tracePt t="73141" x="10263188" y="6227763"/>
          <p14:tracePt t="73149" x="10394950" y="6238875"/>
          <p14:tracePt t="73157" x="10572750" y="6238875"/>
          <p14:tracePt t="73174" x="10787063" y="6215063"/>
          <p14:tracePt t="73191" x="10799763" y="6191250"/>
          <p14:tracePt t="73237" x="10799763" y="6180138"/>
          <p14:tracePt t="73253" x="10787063" y="6167438"/>
          <p14:tracePt t="73261" x="10775950" y="6167438"/>
          <p14:tracePt t="73269" x="10763250" y="6167438"/>
          <p14:tracePt t="73277" x="10752138" y="6167438"/>
          <p14:tracePt t="73292" x="10752138" y="6156325"/>
          <p14:tracePt t="73309" x="10739438" y="6156325"/>
          <p14:tracePt t="73333" x="10715625" y="6156325"/>
          <p14:tracePt t="73349" x="10704513" y="6156325"/>
          <p14:tracePt t="73358" x="10704513" y="6143625"/>
          <p14:tracePt t="73375" x="10680700" y="6143625"/>
          <p14:tracePt t="73392" x="10644188" y="6119813"/>
          <p14:tracePt t="73408" x="10596563" y="6108700"/>
          <p14:tracePt t="73425" x="10561638" y="6084888"/>
          <p14:tracePt t="73442" x="10525125" y="6072188"/>
          <p14:tracePt t="73458" x="10466388" y="6013450"/>
          <p14:tracePt t="73475" x="10394950" y="5953125"/>
          <p14:tracePt t="73492" x="10358438" y="5929313"/>
          <p14:tracePt t="73493" x="10347325" y="5905500"/>
          <p14:tracePt t="73509" x="10323513" y="5894388"/>
          <p14:tracePt t="75829" x="10310813" y="5894388"/>
          <p14:tracePt t="79437" x="10310813" y="5881688"/>
        </p14:tracePtLst>
      </p14:laserTraceLst>
    </p:ext>
  </p:extLst>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12073" y="1655378"/>
            <a:ext cx="6503277" cy="3641835"/>
          </a:xfrm>
        </p:spPr>
      </p:pic>
    </p:spTree>
    <p:extLst>
      <p:ext uri="{BB962C8B-B14F-4D97-AF65-F5344CB8AC3E}">
        <p14:creationId xmlns:p14="http://schemas.microsoft.com/office/powerpoint/2010/main" val="2026864098"/>
      </p:ext>
    </p:extLst>
  </p:cSld>
  <p:clrMapOvr>
    <a:masterClrMapping/>
  </p:clrMapOvr>
  <mc:AlternateContent xmlns:mc="http://schemas.openxmlformats.org/markup-compatibility/2006" xmlns:p14="http://schemas.microsoft.com/office/powerpoint/2010/main">
    <mc:Choice Requires="p14">
      <p:transition spd="slow" p14:dur="2000" advTm="11978"/>
    </mc:Choice>
    <mc:Fallback xmlns="">
      <p:transition spd="slow" advTm="11978"/>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chemeClr val="accent3">
                    <a:lumMod val="75000"/>
                  </a:schemeClr>
                </a:solidFill>
              </a:rPr>
              <a:t>Improving Access to Speech Pathology Services via Telehealth</a:t>
            </a:r>
            <a:br>
              <a:rPr lang="en-US" sz="2800" dirty="0">
                <a:solidFill>
                  <a:schemeClr val="accent3">
                    <a:lumMod val="75000"/>
                  </a:schemeClr>
                </a:solidFill>
              </a:rPr>
            </a:br>
            <a:endParaRPr lang="en-US" sz="2800" dirty="0">
              <a:solidFill>
                <a:schemeClr val="accent3">
                  <a:lumMod val="75000"/>
                </a:schemeClr>
              </a:solidFill>
            </a:endParaRPr>
          </a:p>
        </p:txBody>
      </p:sp>
      <p:sp>
        <p:nvSpPr>
          <p:cNvPr id="3" name="Content Placeholder 2"/>
          <p:cNvSpPr>
            <a:spLocks noGrp="1"/>
          </p:cNvSpPr>
          <p:nvPr>
            <p:ph idx="1"/>
          </p:nvPr>
        </p:nvSpPr>
        <p:spPr/>
        <p:txBody>
          <a:bodyPr>
            <a:normAutofit/>
          </a:bodyPr>
          <a:lstStyle/>
          <a:p>
            <a:pPr>
              <a:lnSpc>
                <a:spcPct val="250000"/>
              </a:lnSpc>
            </a:pPr>
            <a:r>
              <a:rPr lang="en-US" sz="2000" dirty="0"/>
              <a:t>The term, </a:t>
            </a:r>
            <a:r>
              <a:rPr lang="en-US" sz="2000" b="1" dirty="0"/>
              <a:t>Telehealth</a:t>
            </a:r>
            <a:r>
              <a:rPr lang="en-US" sz="2000" dirty="0"/>
              <a:t> is often used interchangeably with other terms such as </a:t>
            </a:r>
            <a:r>
              <a:rPr lang="en-US" sz="2000" b="1" dirty="0"/>
              <a:t>telemedicine</a:t>
            </a:r>
            <a:r>
              <a:rPr lang="en-US" sz="2000" dirty="0"/>
              <a:t> and </a:t>
            </a:r>
            <a:r>
              <a:rPr lang="en-US" sz="2000" b="1" dirty="0"/>
              <a:t>telerehabilitation</a:t>
            </a:r>
            <a:r>
              <a:rPr lang="en-US" sz="2000" dirty="0"/>
              <a:t> which refer more specifically to the delivery of </a:t>
            </a:r>
            <a:r>
              <a:rPr lang="en-US" sz="2000" i="1" dirty="0"/>
              <a:t>medical</a:t>
            </a:r>
            <a:r>
              <a:rPr lang="en-US" sz="2000" dirty="0"/>
              <a:t> and </a:t>
            </a:r>
            <a:r>
              <a:rPr lang="en-US" sz="2000" i="1" dirty="0"/>
              <a:t>rehabilitation</a:t>
            </a:r>
            <a:r>
              <a:rPr lang="en-US" sz="2000" dirty="0"/>
              <a:t> services, respectively </a:t>
            </a:r>
            <a:br>
              <a:rPr lang="en-US" sz="2000" dirty="0"/>
            </a:br>
            <a:endParaRPr lang="en-US" sz="2000" dirty="0"/>
          </a:p>
        </p:txBody>
      </p:sp>
      <p:sp>
        <p:nvSpPr>
          <p:cNvPr id="5" name="Slide Number Placeholder 4"/>
          <p:cNvSpPr>
            <a:spLocks noGrp="1"/>
          </p:cNvSpPr>
          <p:nvPr>
            <p:ph type="sldNum" sz="quarter" idx="12"/>
          </p:nvPr>
        </p:nvSpPr>
        <p:spPr/>
        <p:txBody>
          <a:bodyPr/>
          <a:lstStyle/>
          <a:p>
            <a:fld id="{4710E604-DBBF-409C-B3E3-051AE39C506F}" type="slidenum">
              <a:rPr lang="en-US" smtClean="0"/>
              <a:t>3</a:t>
            </a:fld>
            <a:endParaRPr lang="en-US"/>
          </a:p>
        </p:txBody>
      </p:sp>
      <p:sp>
        <p:nvSpPr>
          <p:cNvPr id="6" name="Footer Placeholder 3"/>
          <p:cNvSpPr>
            <a:spLocks noGrp="1"/>
          </p:cNvSpPr>
          <p:nvPr>
            <p:ph type="ftr" sz="quarter" idx="11"/>
          </p:nvPr>
        </p:nvSpPr>
        <p:spPr>
          <a:xfrm>
            <a:off x="2589212" y="6135808"/>
            <a:ext cx="7619999" cy="365125"/>
          </a:xfrm>
        </p:spPr>
        <p:txBody>
          <a:bodyPr/>
          <a:lstStyle/>
          <a:p>
            <a:r>
              <a:rPr lang="en-US" sz="1100" b="1" dirty="0"/>
              <a:t>Dr. Majid Oryadi-Zanjani, SLP, Associate Professor, SUMS</a:t>
            </a:r>
          </a:p>
        </p:txBody>
      </p:sp>
    </p:spTree>
    <p:extLst>
      <p:ext uri="{BB962C8B-B14F-4D97-AF65-F5344CB8AC3E}">
        <p14:creationId xmlns:p14="http://schemas.microsoft.com/office/powerpoint/2010/main" val="2299073836"/>
      </p:ext>
    </p:extLst>
  </p:cSld>
  <p:clrMapOvr>
    <a:masterClrMapping/>
  </p:clrMapOvr>
  <mc:AlternateContent xmlns:mc="http://schemas.openxmlformats.org/markup-compatibility/2006" xmlns:p14="http://schemas.microsoft.com/office/powerpoint/2010/main">
    <mc:Choice Requires="p14">
      <p:transition spd="slow" p14:dur="2000" advTm="43279"/>
    </mc:Choice>
    <mc:Fallback xmlns="">
      <p:transition spd="slow" advTm="43279"/>
    </mc:Fallback>
  </mc:AlternateContent>
  <p:extLst>
    <p:ext uri="{3A86A75C-4F4B-4683-9AE1-C65F6400EC91}">
      <p14:laserTraceLst xmlns:p14="http://schemas.microsoft.com/office/powerpoint/2010/main">
        <p14:tracePtLst>
          <p14:tracePt t="990" x="8537575" y="4500563"/>
          <p14:tracePt t="1080" x="8524875" y="4500563"/>
          <p14:tracePt t="1088" x="8513763" y="4489450"/>
          <p14:tracePt t="1100" x="8489950" y="4476750"/>
          <p14:tracePt t="1117" x="8453438" y="4452938"/>
          <p14:tracePt t="1134" x="8442325" y="4429125"/>
          <p14:tracePt t="1150" x="8382000" y="4418013"/>
          <p14:tracePt t="1167" x="8347075" y="4405313"/>
          <p14:tracePt t="1184" x="8262938" y="4394200"/>
          <p14:tracePt t="1200" x="8180388" y="4370388"/>
          <p14:tracePt t="1217" x="8061325" y="4346575"/>
          <p14:tracePt t="1234" x="7881938" y="4298950"/>
          <p14:tracePt t="1251" x="7680325" y="4275138"/>
          <p14:tracePt t="1267" x="7561263" y="4262438"/>
          <p14:tracePt t="1284" x="7513638" y="4262438"/>
          <p14:tracePt t="1301" x="7500938" y="4251325"/>
          <p14:tracePt t="1317" x="7466013" y="4227513"/>
          <p14:tracePt t="1334" x="7394575" y="4179888"/>
          <p14:tracePt t="1351" x="7227888" y="4071938"/>
          <p14:tracePt t="1368" x="7048500" y="3965575"/>
          <p14:tracePt t="1368" x="6965950" y="3929063"/>
          <p14:tracePt t="1385" x="6823075" y="3881438"/>
          <p14:tracePt t="1401" x="6738938" y="3846513"/>
          <p14:tracePt t="1418" x="6704013" y="3822700"/>
          <p14:tracePt t="1480" x="6691313" y="3822700"/>
          <p14:tracePt t="2128" x="6680200" y="3822700"/>
          <p14:tracePt t="2144" x="6667500" y="3822700"/>
          <p14:tracePt t="2152" x="6643688" y="3810000"/>
          <p14:tracePt t="2160" x="6619875" y="3810000"/>
          <p14:tracePt t="2170" x="6608763" y="3810000"/>
          <p14:tracePt t="2232" x="6596063" y="3810000"/>
          <p14:tracePt t="2248" x="6584950" y="3810000"/>
          <p14:tracePt t="2256" x="6572250" y="3810000"/>
          <p14:tracePt t="2264" x="6561138" y="3810000"/>
          <p14:tracePt t="2272" x="6524625" y="3810000"/>
          <p14:tracePt t="2288" x="6513513" y="3810000"/>
          <p14:tracePt t="2304" x="6489700" y="3810000"/>
          <p14:tracePt t="2320" x="6477000" y="3810000"/>
          <p14:tracePt t="2416" x="6465888" y="3810000"/>
          <p14:tracePt t="2424" x="6453188" y="3810000"/>
          <p14:tracePt t="2432" x="6442075" y="3810000"/>
          <p14:tracePt t="2448" x="6429375" y="3810000"/>
          <p14:tracePt t="2456" x="6418263" y="3810000"/>
          <p14:tracePt t="2480" x="6405563" y="3810000"/>
          <p14:tracePt t="2488" x="6405563" y="3822700"/>
          <p14:tracePt t="2504" x="6346825" y="3822700"/>
          <p14:tracePt t="2521" x="6180138" y="3822700"/>
          <p14:tracePt t="2538" x="5953125" y="3846513"/>
          <p14:tracePt t="2554" x="5715000" y="3870325"/>
          <p14:tracePt t="2571" x="5595938" y="3894138"/>
          <p14:tracePt t="2588" x="5561013" y="3905250"/>
          <p14:tracePt t="2624" x="5548313" y="3905250"/>
          <p14:tracePt t="2640" x="5524500" y="3905250"/>
          <p14:tracePt t="2648" x="5465763" y="3894138"/>
          <p14:tracePt t="2656" x="5418138" y="3894138"/>
          <p14:tracePt t="2671" x="5346700" y="3870325"/>
          <p14:tracePt t="2688" x="5227638" y="3833813"/>
          <p14:tracePt t="2705" x="5191125" y="3833813"/>
          <p14:tracePt t="2722" x="5180013" y="3833813"/>
          <p14:tracePt t="2738" x="5167313" y="3833813"/>
          <p14:tracePt t="2832" x="5156200" y="3833813"/>
          <p14:tracePt t="2848" x="5143500" y="3833813"/>
          <p14:tracePt t="2864" x="5132388" y="3833813"/>
          <p14:tracePt t="2872" x="5119688" y="3833813"/>
          <p14:tracePt t="2880" x="5108575" y="3833813"/>
          <p14:tracePt t="2896" x="5095875" y="3833813"/>
          <p14:tracePt t="2906" x="5095875" y="3846513"/>
          <p14:tracePt t="2922" x="5084763" y="3846513"/>
          <p14:tracePt t="2939" x="5084763" y="3857625"/>
          <p14:tracePt t="2960" x="5084763" y="3870325"/>
          <p14:tracePt t="2976" x="5072063" y="3870325"/>
          <p14:tracePt t="3008" x="5060950" y="3881438"/>
          <p14:tracePt t="3072" x="5048250" y="3881438"/>
          <p14:tracePt t="3120" x="5037138" y="3881438"/>
          <p14:tracePt t="3152" x="5024438" y="3881438"/>
          <p14:tracePt t="3168" x="4989513" y="3881438"/>
          <p14:tracePt t="3176" x="4965700" y="3881438"/>
          <p14:tracePt t="3184" x="4905375" y="3881438"/>
          <p14:tracePt t="3192" x="4881563" y="3881438"/>
          <p14:tracePt t="3206" x="4846638" y="3870325"/>
          <p14:tracePt t="3223" x="4786313" y="3857625"/>
          <p14:tracePt t="3240" x="4738688" y="3846513"/>
          <p14:tracePt t="3241" x="4714875" y="3846513"/>
          <p14:tracePt t="3257" x="4643438" y="3833813"/>
          <p14:tracePt t="3273" x="4560888" y="3833813"/>
          <p14:tracePt t="3290" x="4500563" y="3833813"/>
          <p14:tracePt t="3307" x="4465638" y="3846513"/>
          <p14:tracePt t="3324" x="4452938" y="3846513"/>
          <p14:tracePt t="3340" x="4452938" y="3857625"/>
          <p14:tracePt t="3368" x="4441825" y="3857625"/>
          <p14:tracePt t="3384" x="4429125" y="3857625"/>
          <p14:tracePt t="3400" x="4405313" y="3857625"/>
          <p14:tracePt t="3408" x="4381500" y="3870325"/>
          <p14:tracePt t="3424" x="4298950" y="3881438"/>
          <p14:tracePt t="3441" x="4238625" y="3881438"/>
          <p14:tracePt t="3457" x="4203700" y="3894138"/>
          <p14:tracePt t="3474" x="4179888" y="3894138"/>
          <p14:tracePt t="3491" x="4167188" y="3894138"/>
          <p14:tracePt t="3520" x="4156075" y="3894138"/>
          <p14:tracePt t="3624" x="4143375" y="3894138"/>
          <p14:tracePt t="3641" x="4132263" y="3894138"/>
          <p14:tracePt t="3720" x="4119563" y="3894138"/>
          <p14:tracePt t="3744" x="4108450" y="3894138"/>
          <p14:tracePt t="3840" x="4095750" y="3894138"/>
          <p14:tracePt t="3848" x="4084638" y="3894138"/>
          <p14:tracePt t="3858" x="4084638" y="3881438"/>
          <p14:tracePt t="3875" x="4071938" y="3881438"/>
          <p14:tracePt t="3904" x="4060825" y="3881438"/>
          <p14:tracePt t="3912" x="4060825" y="3870325"/>
          <p14:tracePt t="3925" x="4048125" y="3870325"/>
          <p14:tracePt t="4304" x="4060825" y="3870325"/>
          <p14:tracePt t="4320" x="4071938" y="3870325"/>
          <p14:tracePt t="4328" x="4084638" y="3881438"/>
          <p14:tracePt t="4336" x="4108450" y="3881438"/>
          <p14:tracePt t="4344" x="4119563" y="3894138"/>
          <p14:tracePt t="4360" x="4191000" y="3905250"/>
          <p14:tracePt t="4377" x="4251325" y="3905250"/>
          <p14:tracePt t="4393" x="4333875" y="3905250"/>
          <p14:tracePt t="4410" x="4405313" y="3905250"/>
          <p14:tracePt t="4427" x="4429125" y="3894138"/>
          <p14:tracePt t="4444" x="4441825" y="3894138"/>
          <p14:tracePt t="4460" x="4465638" y="3881438"/>
          <p14:tracePt t="4477" x="4476750" y="3881438"/>
          <p14:tracePt t="4494" x="4513263" y="3881438"/>
          <p14:tracePt t="4510" x="4560888" y="3870325"/>
          <p14:tracePt t="4527" x="4572000" y="3870325"/>
          <p14:tracePt t="4584" x="4584700" y="3870325"/>
          <p14:tracePt t="4592" x="4595813" y="3857625"/>
          <p14:tracePt t="4608" x="4608513" y="3857625"/>
          <p14:tracePt t="4624" x="4619625" y="3857625"/>
          <p14:tracePt t="4632" x="4632325" y="3857625"/>
          <p14:tracePt t="5536" x="4632325" y="3846513"/>
          <p14:tracePt t="5552" x="4643438" y="3846513"/>
          <p14:tracePt t="5560" x="4656138" y="3833813"/>
          <p14:tracePt t="5568" x="4667250" y="3833813"/>
          <p14:tracePt t="5580" x="4679950" y="3833813"/>
          <p14:tracePt t="5680" x="4691063" y="3833813"/>
          <p14:tracePt t="5688" x="4738688" y="3833813"/>
          <p14:tracePt t="5697" x="4846638" y="3833813"/>
          <p14:tracePt t="5714" x="4989513" y="3833813"/>
          <p14:tracePt t="5731" x="5013325" y="3833813"/>
          <p14:tracePt t="5747" x="5024438" y="3822700"/>
          <p14:tracePt t="5764" x="5048250" y="3810000"/>
          <p14:tracePt t="5781" x="5119688" y="3810000"/>
          <p14:tracePt t="5798" x="5286375" y="3810000"/>
          <p14:tracePt t="5814" x="5500688" y="3810000"/>
          <p14:tracePt t="5831" x="5643563" y="3810000"/>
          <p14:tracePt t="5848" x="5703888" y="3786188"/>
          <p14:tracePt t="6024" x="5715000" y="3786188"/>
          <p14:tracePt t="6040" x="5751513" y="3786188"/>
          <p14:tracePt t="6049" x="5799138" y="3786188"/>
          <p14:tracePt t="6056" x="5881688" y="3786188"/>
          <p14:tracePt t="6065" x="5942013" y="3786188"/>
          <p14:tracePt t="6082" x="6132513" y="3786188"/>
          <p14:tracePt t="6099" x="6251575" y="3798888"/>
          <p14:tracePt t="6115" x="6310313" y="3798888"/>
          <p14:tracePt t="6132" x="6334125" y="3798888"/>
          <p14:tracePt t="13016" x="6262688" y="3775075"/>
          <p14:tracePt t="13024" x="6191250" y="3727450"/>
          <p14:tracePt t="13036" x="6143625" y="3703638"/>
          <p14:tracePt t="13053" x="5965825" y="3608388"/>
          <p14:tracePt t="13070" x="5846763" y="3560763"/>
          <p14:tracePt t="13256" x="5881688" y="3595688"/>
          <p14:tracePt t="13264" x="5870575" y="3595688"/>
          <p14:tracePt t="13280" x="5846763" y="3584575"/>
          <p14:tracePt t="13288" x="5799138" y="3571875"/>
          <p14:tracePt t="13304" x="5775325" y="3571875"/>
          <p14:tracePt t="13320" x="5572125" y="3476625"/>
          <p14:tracePt t="13337" x="5561013" y="3476625"/>
          <p14:tracePt t="13360" x="5572125" y="3476625"/>
          <p14:tracePt t="13370" x="5643563" y="3524250"/>
          <p14:tracePt t="13387" x="5822950" y="3656013"/>
          <p14:tracePt t="13404" x="6024563" y="3762375"/>
          <p14:tracePt t="13421" x="6262688" y="3822700"/>
          <p14:tracePt t="13437" x="6429375" y="3857625"/>
          <p14:tracePt t="13454" x="6596063" y="3894138"/>
          <p14:tracePt t="13471" x="6751638" y="3905250"/>
          <p14:tracePt t="13488" x="6834188" y="3905250"/>
          <p14:tracePt t="13488" x="6881813" y="3905250"/>
          <p14:tracePt t="13504" x="7000875" y="3905250"/>
          <p14:tracePt t="13521" x="7239000" y="3894138"/>
          <p14:tracePt t="13538" x="7548563" y="3857625"/>
          <p14:tracePt t="13554" x="7775575" y="3822700"/>
          <p14:tracePt t="13571" x="7894638" y="3810000"/>
          <p14:tracePt t="13588" x="7942263" y="3810000"/>
          <p14:tracePt t="13605" x="7989888" y="3810000"/>
          <p14:tracePt t="13621" x="8037513" y="3810000"/>
          <p14:tracePt t="13638" x="8120063" y="3810000"/>
          <p14:tracePt t="13655" x="8429625" y="3965575"/>
          <p14:tracePt t="13671" x="8561388" y="3989388"/>
          <p14:tracePt t="13688" x="8656638" y="3989388"/>
          <p14:tracePt t="13705" x="8667750" y="3989388"/>
          <p14:tracePt t="13722" x="8728075" y="4024313"/>
          <p14:tracePt t="13738" x="8847138" y="4108450"/>
          <p14:tracePt t="13755" x="9013825" y="4143375"/>
          <p14:tracePt t="13772" x="9156700" y="4156075"/>
          <p14:tracePt t="13788" x="9204325" y="4156075"/>
          <p14:tracePt t="13824" x="9228138" y="4143375"/>
          <p14:tracePt t="13832" x="9228138" y="4132263"/>
          <p14:tracePt t="13840" x="9251950" y="4119563"/>
          <p14:tracePt t="13855" x="9263063" y="4108450"/>
          <p14:tracePt t="13872" x="9310688" y="4071938"/>
          <p14:tracePt t="13904" x="9310688" y="4060825"/>
          <p14:tracePt t="13912" x="9323388" y="4060825"/>
          <p14:tracePt t="13928" x="9334500" y="4037013"/>
          <p14:tracePt t="13939" x="9358313" y="4024313"/>
          <p14:tracePt t="13956" x="9394825" y="4000500"/>
          <p14:tracePt t="13972" x="9429750" y="3965575"/>
          <p14:tracePt t="13989" x="9466263" y="3929063"/>
          <p14:tracePt t="14006" x="9490075" y="3905250"/>
          <p14:tracePt t="14022" x="9501188" y="3870325"/>
          <p14:tracePt t="14039" x="9513888" y="3870325"/>
          <p14:tracePt t="14056" x="9525000" y="3857625"/>
          <p14:tracePt t="14073" x="9548813" y="3846513"/>
          <p14:tracePt t="14089" x="9561513" y="3833813"/>
          <p14:tracePt t="14106" x="9572625" y="3833813"/>
          <p14:tracePt t="14123" x="9585325" y="3833813"/>
          <p14:tracePt t="14140" x="9596438" y="3822700"/>
          <p14:tracePt t="14156" x="9609138" y="3822700"/>
          <p14:tracePt t="14176" x="9609138" y="3810000"/>
          <p14:tracePt t="14200" x="9620250" y="3810000"/>
          <p14:tracePt t="14368" x="9632950" y="3810000"/>
          <p14:tracePt t="15432" x="9632950" y="3798888"/>
          <p14:tracePt t="16744" x="9620250" y="3798888"/>
          <p14:tracePt t="16752" x="9596438" y="3798888"/>
          <p14:tracePt t="16764" x="9442450" y="3786188"/>
          <p14:tracePt t="16781" x="8763000" y="3870325"/>
          <p14:tracePt t="16798" x="7442200" y="4251325"/>
          <p14:tracePt t="16814" x="5881688" y="4572000"/>
          <p14:tracePt t="16831" x="4476750" y="5156200"/>
          <p14:tracePt t="16848" x="3429000" y="5619750"/>
          <p14:tracePt t="16848" x="3214688" y="5703888"/>
          <p14:tracePt t="16864" x="2894013" y="5775325"/>
          <p14:tracePt t="16881" x="2870200" y="5786438"/>
          <p14:tracePt t="17048" x="2881313" y="5786438"/>
          <p14:tracePt t="17056" x="2894013" y="5786438"/>
          <p14:tracePt t="17065" x="2928938" y="5786438"/>
          <p14:tracePt t="17082" x="2989263" y="5762625"/>
          <p14:tracePt t="17098" x="3143250" y="5727700"/>
          <p14:tracePt t="17115" x="3346450" y="5619750"/>
          <p14:tracePt t="17132" x="3632200" y="5500688"/>
          <p14:tracePt t="17149" x="3881438" y="5381625"/>
          <p14:tracePt t="17165" x="4071938" y="5275263"/>
          <p14:tracePt t="17182" x="4214813" y="5214938"/>
          <p14:tracePt t="17199" x="4346575" y="5203825"/>
          <p14:tracePt t="17215" x="4429125" y="5180013"/>
          <p14:tracePt t="17233" x="4560888" y="5143500"/>
          <p14:tracePt t="17249" x="4584700" y="5132388"/>
          <p14:tracePt t="17266" x="4595813" y="5132388"/>
          <p14:tracePt t="17680" x="4619625" y="5119688"/>
          <p14:tracePt t="17688" x="4679950" y="5108575"/>
          <p14:tracePt t="17700" x="4751388" y="5084763"/>
          <p14:tracePt t="17717" x="4905375" y="5037138"/>
          <p14:tracePt t="17734" x="4976813" y="5013325"/>
          <p14:tracePt t="17750" x="5108575" y="4989513"/>
          <p14:tracePt t="17767" x="5227638" y="4965700"/>
          <p14:tracePt t="17784" x="5346700" y="4941888"/>
          <p14:tracePt t="17784" x="5381625" y="4929188"/>
          <p14:tracePt t="17801" x="5584825" y="4905375"/>
          <p14:tracePt t="17817" x="5762625" y="4918075"/>
          <p14:tracePt t="17834" x="5918200" y="4929188"/>
          <p14:tracePt t="17851" x="6024563" y="4929188"/>
          <p14:tracePt t="17867" x="6048375" y="4929188"/>
          <p14:tracePt t="18048" x="6048375" y="4918075"/>
          <p14:tracePt t="18496" x="6037263" y="4905375"/>
          <p14:tracePt t="18512" x="6013450" y="4894263"/>
          <p14:tracePt t="18521" x="5989638" y="4881563"/>
          <p14:tracePt t="18528" x="5976938" y="4881563"/>
          <p14:tracePt t="18537" x="5953125" y="4870450"/>
          <p14:tracePt t="18553" x="5929313" y="4870450"/>
          <p14:tracePt t="18576" x="5929313" y="4857750"/>
          <p14:tracePt t="18586" x="5918200" y="4857750"/>
          <p14:tracePt t="18603" x="5905500" y="4857750"/>
          <p14:tracePt t="18620" x="5870575" y="4846638"/>
          <p14:tracePt t="18636" x="5810250" y="4833938"/>
          <p14:tracePt t="18653" x="5703888" y="4810125"/>
          <p14:tracePt t="18670" x="5537200" y="4762500"/>
          <p14:tracePt t="18687" x="5299075" y="4714875"/>
          <p14:tracePt t="18703" x="5119688" y="4691063"/>
          <p14:tracePt t="18720" x="5000625" y="4679950"/>
          <p14:tracePt t="18721" x="4989513" y="4679950"/>
          <p14:tracePt t="18737" x="4976813" y="4667250"/>
          <p14:tracePt t="18912" x="4976813" y="4656138"/>
          <p14:tracePt t="18928" x="4965700" y="4656138"/>
          <p14:tracePt t="18944" x="4953000" y="4656138"/>
          <p14:tracePt t="20000" x="4953000" y="4643438"/>
          <p14:tracePt t="20808" x="4929188" y="4619625"/>
          <p14:tracePt t="20816" x="4870450" y="4572000"/>
          <p14:tracePt t="20826" x="4738688" y="4489450"/>
          <p14:tracePt t="20843" x="4465638" y="4262438"/>
          <p14:tracePt t="20860" x="4167188" y="4048125"/>
          <p14:tracePt t="20876" x="3965575" y="3917950"/>
          <p14:tracePt t="20893" x="3941763" y="3894138"/>
          <p14:tracePt t="21088" x="3941763" y="3881438"/>
          <p14:tracePt t="21096" x="3929063" y="3870325"/>
          <p14:tracePt t="21104" x="3917950" y="3870325"/>
          <p14:tracePt t="21120" x="3905250" y="3857625"/>
          <p14:tracePt t="21184" x="3905250" y="3846513"/>
          <p14:tracePt t="21192" x="3905250" y="3833813"/>
          <p14:tracePt t="21368" x="3905250" y="3822700"/>
          <p14:tracePt t="21984" x="3905250" y="3810000"/>
          <p14:tracePt t="22024" x="3905250" y="3798888"/>
          <p14:tracePt t="22040" x="3905250" y="3786188"/>
          <p14:tracePt t="22080" x="3905250" y="3775075"/>
          <p14:tracePt t="22144" x="3905250" y="3762375"/>
          <p14:tracePt t="25376" x="3905250" y="3751263"/>
          <p14:tracePt t="27744" x="3929063" y="3751263"/>
          <p14:tracePt t="27752" x="3976688" y="3775075"/>
          <p14:tracePt t="27764" x="4071938" y="3798888"/>
          <p14:tracePt t="27781" x="4405313" y="3929063"/>
          <p14:tracePt t="27797" x="4762500" y="4037013"/>
          <p14:tracePt t="27814" x="5394325" y="4214813"/>
          <p14:tracePt t="27831" x="6024563" y="4418013"/>
          <p14:tracePt t="27848" x="6572250" y="4584700"/>
          <p14:tracePt t="27864" x="7048500" y="4727575"/>
          <p14:tracePt t="27881" x="7143750" y="4762500"/>
          <p14:tracePt t="28040" x="7143750" y="4775200"/>
          <p14:tracePt t="28088" x="7156450" y="4775200"/>
          <p14:tracePt t="28096" x="7167563" y="4775200"/>
          <p14:tracePt t="28112" x="7180263" y="4775200"/>
          <p14:tracePt t="28120" x="7227888" y="4799013"/>
          <p14:tracePt t="28132" x="7262813" y="4822825"/>
          <p14:tracePt t="28148" x="7346950" y="4870450"/>
          <p14:tracePt t="28165" x="7405688" y="4894263"/>
          <p14:tracePt t="28182" x="7405688" y="4905375"/>
          <p14:tracePt t="30464" x="7418388" y="4894263"/>
          <p14:tracePt t="30473" x="7418388" y="4881563"/>
          <p14:tracePt t="30480" x="7429500" y="4870450"/>
          <p14:tracePt t="30489" x="7429500" y="4846638"/>
          <p14:tracePt t="30506" x="7429500" y="4822825"/>
          <p14:tracePt t="30523" x="7429500" y="4799013"/>
          <p14:tracePt t="30539" x="7442200" y="4786313"/>
          <p14:tracePt t="30556" x="7453313" y="4762500"/>
          <p14:tracePt t="30572" x="7453313" y="4751388"/>
          <p14:tracePt t="30589" x="7453313" y="4738688"/>
          <p14:tracePt t="30608" x="7453313" y="4727575"/>
          <p14:tracePt t="30816" x="7453313" y="4714875"/>
          <p14:tracePt t="30824" x="7453313" y="4703763"/>
          <p14:tracePt t="30841" x="7453313" y="4691063"/>
          <p14:tracePt t="30928" x="7453313" y="4679950"/>
          <p14:tracePt t="30944" x="7442200" y="4679950"/>
          <p14:tracePt t="30952" x="7429500" y="4656138"/>
          <p14:tracePt t="30961" x="7418388" y="4656138"/>
          <p14:tracePt t="30974" x="7381875" y="4643438"/>
          <p14:tracePt t="30990" x="7299325" y="4619625"/>
          <p14:tracePt t="31007" x="7096125" y="4595813"/>
          <p14:tracePt t="31024" x="6870700" y="4595813"/>
          <p14:tracePt t="31024" x="6786563" y="4584700"/>
          <p14:tracePt t="31041" x="6738938" y="4584700"/>
          <p14:tracePt t="31057" x="6667500" y="4584700"/>
          <p14:tracePt t="31074" x="6619875" y="4584700"/>
          <p14:tracePt t="31091" x="6561138" y="4584700"/>
          <p14:tracePt t="31107" x="6500813" y="4584700"/>
          <p14:tracePt t="31124" x="6429375" y="4584700"/>
          <p14:tracePt t="31141" x="6394450" y="4584700"/>
          <p14:tracePt t="31158" x="6381750" y="4584700"/>
          <p14:tracePt t="31201" x="6370638" y="4584700"/>
          <p14:tracePt t="31209" x="6370638" y="4572000"/>
          <p14:tracePt t="31216" x="6357938" y="4572000"/>
          <p14:tracePt t="31225" x="6346825" y="4560888"/>
          <p14:tracePt t="31241" x="6310313" y="4548188"/>
          <p14:tracePt t="31258" x="6275388" y="4524375"/>
          <p14:tracePt t="31275" x="6238875" y="4513263"/>
          <p14:tracePt t="31291" x="6227763" y="4500563"/>
          <p14:tracePt t="31624" x="6238875" y="4500563"/>
          <p14:tracePt t="31640" x="6262688" y="4500563"/>
          <p14:tracePt t="31648" x="6299200" y="4500563"/>
          <p14:tracePt t="31659" x="6323013" y="4500563"/>
          <p14:tracePt t="31676" x="6381750" y="4513263"/>
          <p14:tracePt t="31693" x="6429375" y="4524375"/>
          <p14:tracePt t="31709" x="6453188" y="4524375"/>
          <p14:tracePt t="31726" x="6477000" y="4524375"/>
          <p14:tracePt t="31743" x="6500813" y="4524375"/>
          <p14:tracePt t="31759" x="6513513" y="4524375"/>
          <p14:tracePt t="31776" x="6524625" y="4524375"/>
          <p14:tracePt t="31793" x="6537325" y="4524375"/>
          <p14:tracePt t="35472" x="6537325" y="4500563"/>
          <p14:tracePt t="35481" x="6537325" y="4394200"/>
          <p14:tracePt t="35489" x="6513513" y="4275138"/>
          <p14:tracePt t="35504" x="6477000" y="4143375"/>
          <p14:tracePt t="35521" x="6453188" y="4071938"/>
          <p14:tracePt t="35538" x="6405563" y="3881438"/>
          <p14:tracePt t="35554" x="6394450" y="3810000"/>
          <p14:tracePt t="35571" x="6394450" y="3786188"/>
          <p14:tracePt t="35588" x="6394450" y="3775075"/>
          <p14:tracePt t="35857" x="6394450" y="3762375"/>
          <p14:tracePt t="41777" x="6394450" y="3822700"/>
          <p14:tracePt t="41785" x="6429375" y="3941763"/>
          <p14:tracePt t="41793" x="6453188" y="4060825"/>
          <p14:tracePt t="41806" x="6489700" y="4143375"/>
          <p14:tracePt t="41823" x="6561138" y="4357688"/>
          <p14:tracePt t="41840" x="6643688" y="4667250"/>
          <p14:tracePt t="41840" x="6667500" y="4833938"/>
          <p14:tracePt t="41857" x="6680200" y="5048250"/>
          <p14:tracePt t="41873" x="6680200" y="5191125"/>
          <p14:tracePt t="41890" x="6680200" y="5238750"/>
          <p14:tracePt t="41907" x="6680200" y="5251450"/>
          <p14:tracePt t="42192" x="6691313" y="5251450"/>
          <p14:tracePt t="42200" x="6727825" y="5251450"/>
          <p14:tracePt t="42209" x="6738938" y="5251450"/>
          <p14:tracePt t="42224" x="6762750" y="5251450"/>
          <p14:tracePt t="42689" x="6762750" y="5238750"/>
        </p14:tracePtLst>
      </p14:laserTraceLst>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chemeClr val="accent3">
                    <a:lumMod val="75000"/>
                  </a:schemeClr>
                </a:solidFill>
              </a:rPr>
              <a:t>Improving Access to Speech Pathology Services via Telehealth</a:t>
            </a:r>
            <a:br>
              <a:rPr lang="en-US" sz="2800" dirty="0">
                <a:solidFill>
                  <a:schemeClr val="accent3">
                    <a:lumMod val="75000"/>
                  </a:schemeClr>
                </a:solidFill>
              </a:rPr>
            </a:br>
            <a:endParaRPr lang="en-US" sz="2800" dirty="0">
              <a:solidFill>
                <a:schemeClr val="accent3">
                  <a:lumMod val="75000"/>
                </a:schemeClr>
              </a:solidFill>
            </a:endParaRPr>
          </a:p>
        </p:txBody>
      </p:sp>
      <p:sp>
        <p:nvSpPr>
          <p:cNvPr id="3" name="Content Placeholder 2"/>
          <p:cNvSpPr>
            <a:spLocks noGrp="1"/>
          </p:cNvSpPr>
          <p:nvPr>
            <p:ph idx="1"/>
          </p:nvPr>
        </p:nvSpPr>
        <p:spPr>
          <a:xfrm>
            <a:off x="2589212" y="2133600"/>
            <a:ext cx="8915400" cy="4002208"/>
          </a:xfrm>
        </p:spPr>
        <p:txBody>
          <a:bodyPr>
            <a:normAutofit/>
          </a:bodyPr>
          <a:lstStyle/>
          <a:p>
            <a:pPr>
              <a:lnSpc>
                <a:spcPct val="200000"/>
              </a:lnSpc>
            </a:pPr>
            <a:r>
              <a:rPr lang="en-US" sz="2000" dirty="0"/>
              <a:t>The term </a:t>
            </a:r>
            <a:r>
              <a:rPr lang="en-US" sz="2000" b="1" dirty="0"/>
              <a:t>Telepractice</a:t>
            </a:r>
            <a:r>
              <a:rPr lang="en-US" sz="2000" dirty="0"/>
              <a:t> has been adopted by the </a:t>
            </a:r>
            <a:r>
              <a:rPr lang="en-US" sz="2000" i="1" dirty="0"/>
              <a:t>American Speech-Language-Hearing Association</a:t>
            </a:r>
            <a:r>
              <a:rPr lang="en-US" sz="2000" dirty="0"/>
              <a:t> (ASHA) and refers to:</a:t>
            </a:r>
          </a:p>
          <a:p>
            <a:pPr>
              <a:lnSpc>
                <a:spcPct val="200000"/>
              </a:lnSpc>
            </a:pPr>
            <a:r>
              <a:rPr lang="en-US" sz="2000" dirty="0"/>
              <a:t>“The application of telecommunications technology to deliver professional services at a distance by linking clinician to client, or clinician to clinician for assessment, intervention, and/or consultation” </a:t>
            </a:r>
            <a:r>
              <a:rPr lang="en-US" sz="1500" dirty="0"/>
              <a:t>(ASHA, 2005. p.1) </a:t>
            </a:r>
            <a:endParaRPr lang="en-US" sz="2000" dirty="0"/>
          </a:p>
        </p:txBody>
      </p:sp>
      <p:sp>
        <p:nvSpPr>
          <p:cNvPr id="5" name="Slide Number Placeholder 4"/>
          <p:cNvSpPr>
            <a:spLocks noGrp="1"/>
          </p:cNvSpPr>
          <p:nvPr>
            <p:ph type="sldNum" sz="quarter" idx="12"/>
          </p:nvPr>
        </p:nvSpPr>
        <p:spPr/>
        <p:txBody>
          <a:bodyPr/>
          <a:lstStyle/>
          <a:p>
            <a:fld id="{4710E604-DBBF-409C-B3E3-051AE39C506F}" type="slidenum">
              <a:rPr lang="en-US" smtClean="0"/>
              <a:t>4</a:t>
            </a:fld>
            <a:endParaRPr lang="en-US"/>
          </a:p>
        </p:txBody>
      </p:sp>
      <p:sp>
        <p:nvSpPr>
          <p:cNvPr id="6" name="Footer Placeholder 3"/>
          <p:cNvSpPr>
            <a:spLocks noGrp="1"/>
          </p:cNvSpPr>
          <p:nvPr>
            <p:ph type="ftr" sz="quarter" idx="11"/>
          </p:nvPr>
        </p:nvSpPr>
        <p:spPr>
          <a:xfrm>
            <a:off x="2589212" y="6135808"/>
            <a:ext cx="7619999" cy="365125"/>
          </a:xfrm>
        </p:spPr>
        <p:txBody>
          <a:bodyPr/>
          <a:lstStyle/>
          <a:p>
            <a:r>
              <a:rPr lang="en-US" sz="1100" b="1" dirty="0"/>
              <a:t>Dr. Majid Oryadi-Zanjani, SLP, Associate Professor, SUMS</a:t>
            </a:r>
          </a:p>
        </p:txBody>
      </p:sp>
    </p:spTree>
    <p:extLst>
      <p:ext uri="{BB962C8B-B14F-4D97-AF65-F5344CB8AC3E}">
        <p14:creationId xmlns:p14="http://schemas.microsoft.com/office/powerpoint/2010/main" val="2491011504"/>
      </p:ext>
    </p:extLst>
  </p:cSld>
  <p:clrMapOvr>
    <a:masterClrMapping/>
  </p:clrMapOvr>
  <mc:AlternateContent xmlns:mc="http://schemas.openxmlformats.org/markup-compatibility/2006" xmlns:p14="http://schemas.microsoft.com/office/powerpoint/2010/main">
    <mc:Choice Requires="p14">
      <p:transition spd="slow" p14:dur="2000" advTm="58955"/>
    </mc:Choice>
    <mc:Fallback xmlns="">
      <p:transition spd="slow" advTm="58955"/>
    </mc:Fallback>
  </mc:AlternateContent>
  <p:extLst>
    <p:ext uri="{3A86A75C-4F4B-4683-9AE1-C65F6400EC91}">
      <p14:laserTraceLst xmlns:p14="http://schemas.microsoft.com/office/powerpoint/2010/main">
        <p14:tracePtLst>
          <p14:tracePt t="477" x="9394825" y="5572125"/>
          <p14:tracePt t="550" x="9382125" y="5561013"/>
          <p14:tracePt t="558" x="9347200" y="5548313"/>
          <p14:tracePt t="566" x="9299575" y="5537200"/>
          <p14:tracePt t="574" x="9275763" y="5537200"/>
          <p14:tracePt t="590" x="9144000" y="5489575"/>
          <p14:tracePt t="607" x="8953500" y="5394325"/>
          <p14:tracePt t="623" x="8728075" y="5275263"/>
          <p14:tracePt t="640" x="8442325" y="5095875"/>
          <p14:tracePt t="657" x="7894638" y="4714875"/>
          <p14:tracePt t="673" x="6858000" y="4179888"/>
          <p14:tracePt t="690" x="6227763" y="3976688"/>
          <p14:tracePt t="707" x="5989638" y="3857625"/>
          <p14:tracePt t="724" x="5929313" y="3751263"/>
          <p14:tracePt t="740" x="5929313" y="3690938"/>
          <p14:tracePt t="757" x="5905500" y="3584575"/>
          <p14:tracePt t="774" x="5619750" y="3322638"/>
          <p14:tracePt t="790" x="5394325" y="3214688"/>
          <p14:tracePt t="807" x="5262563" y="3155950"/>
          <p14:tracePt t="824" x="5214938" y="3143250"/>
          <p14:tracePt t="841" x="5180013" y="3095625"/>
          <p14:tracePt t="857" x="5084763" y="2989263"/>
          <p14:tracePt t="874" x="4870450" y="2762250"/>
          <p14:tracePt t="891" x="4751388" y="2690813"/>
          <p14:tracePt t="908" x="4738688" y="2667000"/>
          <p14:tracePt t="924" x="4727575" y="2667000"/>
          <p14:tracePt t="958" x="4714875" y="2667000"/>
          <p14:tracePt t="966" x="4703763" y="2667000"/>
          <p14:tracePt t="974" x="4679950" y="2643188"/>
          <p14:tracePt t="991" x="4608513" y="2643188"/>
          <p14:tracePt t="1008" x="4572000" y="2632075"/>
          <p14:tracePt t="1046" x="4560888" y="2643188"/>
          <p14:tracePt t="1054" x="4548188" y="2655888"/>
          <p14:tracePt t="1062" x="4548188" y="2679700"/>
          <p14:tracePt t="1075" x="4548188" y="2703513"/>
          <p14:tracePt t="1091" x="4548188" y="2738438"/>
          <p14:tracePt t="1150" x="4548188" y="2751138"/>
          <p14:tracePt t="1166" x="4524375" y="2762250"/>
          <p14:tracePt t="1174" x="4500563" y="2774950"/>
          <p14:tracePt t="1182" x="4500563" y="2786063"/>
          <p14:tracePt t="1192" x="4476750" y="2798763"/>
          <p14:tracePt t="1208" x="4476750" y="2822575"/>
          <p14:tracePt t="1225" x="4465638" y="2833688"/>
          <p14:tracePt t="1242" x="4465638" y="2846388"/>
          <p14:tracePt t="1358" x="4465638" y="2857500"/>
          <p14:tracePt t="1366" x="4465638" y="2870200"/>
          <p14:tracePt t="1376" x="4465638" y="2894013"/>
          <p14:tracePt t="1392" x="4489450" y="2928938"/>
          <p14:tracePt t="1409" x="4560888" y="2976563"/>
          <p14:tracePt t="1426" x="4619625" y="3000375"/>
          <p14:tracePt t="1442" x="4667250" y="3013075"/>
          <p14:tracePt t="1459" x="4727575" y="3013075"/>
          <p14:tracePt t="1476" x="4846638" y="3013075"/>
          <p14:tracePt t="1493" x="4929188" y="2976563"/>
          <p14:tracePt t="1509" x="4989513" y="2952750"/>
          <p14:tracePt t="1510" x="4989513" y="2941638"/>
          <p14:tracePt t="1606" x="5000625" y="2941638"/>
          <p14:tracePt t="1614" x="5013325" y="2941638"/>
          <p14:tracePt t="1630" x="5024438" y="2941638"/>
          <p14:tracePt t="1646" x="5048250" y="2941638"/>
          <p14:tracePt t="1660" x="5072063" y="2941638"/>
          <p14:tracePt t="1676" x="5095875" y="2941638"/>
          <p14:tracePt t="1718" x="5095875" y="2928938"/>
          <p14:tracePt t="1727" x="5108575" y="2928938"/>
          <p14:tracePt t="3462" x="5108575" y="2917825"/>
          <p14:tracePt t="3478" x="5108575" y="2905125"/>
          <p14:tracePt t="3486" x="5095875" y="2905125"/>
          <p14:tracePt t="3550" x="5084763" y="2905125"/>
          <p14:tracePt t="3582" x="5084763" y="2894013"/>
          <p14:tracePt t="5246" x="5132388" y="2894013"/>
          <p14:tracePt t="5254" x="5167313" y="2894013"/>
          <p14:tracePt t="5262" x="5203825" y="2894013"/>
          <p14:tracePt t="5271" x="5251450" y="2894013"/>
          <p14:tracePt t="5287" x="5524500" y="2881313"/>
          <p14:tracePt t="5304" x="6180138" y="2857500"/>
          <p14:tracePt t="5321" x="6989763" y="2822575"/>
          <p14:tracePt t="5338" x="7405688" y="2798763"/>
          <p14:tracePt t="5354" x="7620000" y="2798763"/>
          <p14:tracePt t="5371" x="7656513" y="2798763"/>
          <p14:tracePt t="5974" x="7667625" y="2798763"/>
          <p14:tracePt t="5990" x="7680325" y="2798763"/>
          <p14:tracePt t="5998" x="7691438" y="2798763"/>
          <p14:tracePt t="6006" x="7704138" y="2798763"/>
          <p14:tracePt t="6023" x="7715250" y="2798763"/>
          <p14:tracePt t="6342" x="7727950" y="2798763"/>
          <p14:tracePt t="6350" x="7739063" y="2822575"/>
          <p14:tracePt t="6358" x="7751763" y="2833688"/>
          <p14:tracePt t="6374" x="7799388" y="2846388"/>
          <p14:tracePt t="6391" x="7847013" y="2870200"/>
          <p14:tracePt t="6408" x="7858125" y="2870200"/>
          <p14:tracePt t="6430" x="7870825" y="2881313"/>
          <p14:tracePt t="6441" x="7881938" y="2881313"/>
          <p14:tracePt t="6462" x="7894638" y="2881313"/>
          <p14:tracePt t="6474" x="7894638" y="2894013"/>
          <p14:tracePt t="6590" x="7905750" y="2894013"/>
          <p14:tracePt t="6598" x="7905750" y="2905125"/>
          <p14:tracePt t="6608" x="7918450" y="2917825"/>
          <p14:tracePt t="6625" x="7966075" y="2928938"/>
          <p14:tracePt t="6641" x="8024813" y="2941638"/>
          <p14:tracePt t="6658" x="8132763" y="2952750"/>
          <p14:tracePt t="6675" x="8204200" y="2965450"/>
          <p14:tracePt t="6692" x="8239125" y="2965450"/>
          <p14:tracePt t="7006" x="8204200" y="2976563"/>
          <p14:tracePt t="7014" x="8037513" y="3024188"/>
          <p14:tracePt t="7026" x="7858125" y="3048000"/>
          <p14:tracePt t="7043" x="7346950" y="3155950"/>
          <p14:tracePt t="7059" x="6942138" y="3227388"/>
          <p14:tracePt t="7076" x="6704013" y="3262313"/>
          <p14:tracePt t="7093" x="6561138" y="3275013"/>
          <p14:tracePt t="7110" x="6357938" y="3309938"/>
          <p14:tracePt t="7110" x="6227763" y="3333750"/>
          <p14:tracePt t="7126" x="6013450" y="3370263"/>
          <p14:tracePt t="7143" x="5846763" y="3370263"/>
          <p14:tracePt t="7160" x="5799138" y="3381375"/>
          <p14:tracePt t="7176" x="5786438" y="3381375"/>
          <p14:tracePt t="7206" x="5775325" y="3381375"/>
          <p14:tracePt t="7222" x="5775325" y="3405188"/>
          <p14:tracePt t="7230" x="5751513" y="3417888"/>
          <p14:tracePt t="7243" x="5751513" y="3429000"/>
          <p14:tracePt t="7260" x="5727700" y="3452813"/>
          <p14:tracePt t="7277" x="5727700" y="3476625"/>
          <p14:tracePt t="7293" x="5703888" y="3476625"/>
          <p14:tracePt t="7294" x="5680075" y="3500438"/>
          <p14:tracePt t="7310" x="5608638" y="3500438"/>
          <p14:tracePt t="7327" x="5537200" y="3524250"/>
          <p14:tracePt t="7344" x="5513388" y="3524250"/>
          <p14:tracePt t="7360" x="5500688" y="3524250"/>
          <p14:tracePt t="7377" x="5476875" y="3536950"/>
          <p14:tracePt t="7394" x="5453063" y="3536950"/>
          <p14:tracePt t="7410" x="5429250" y="3536950"/>
          <p14:tracePt t="7427" x="5418138" y="3536950"/>
          <p14:tracePt t="7444" x="5405438" y="3536950"/>
          <p14:tracePt t="7461" x="5381625" y="3536950"/>
          <p14:tracePt t="7477" x="5357813" y="3536950"/>
          <p14:tracePt t="7494" x="5322888" y="3536950"/>
          <p14:tracePt t="8318" x="5310188" y="3548063"/>
          <p14:tracePt t="8326" x="5286375" y="3560763"/>
          <p14:tracePt t="8334" x="5251450" y="3584575"/>
          <p14:tracePt t="8347" x="5227638" y="3595688"/>
          <p14:tracePt t="8363" x="5180013" y="3608388"/>
          <p14:tracePt t="8380" x="5156200" y="3608388"/>
          <p14:tracePt t="8397" x="5143500" y="3619500"/>
          <p14:tracePt t="13902" x="5167313" y="3608388"/>
          <p14:tracePt t="13910" x="5167313" y="3595688"/>
          <p14:tracePt t="13918" x="5180013" y="3595688"/>
          <p14:tracePt t="17014" x="5167313" y="3595688"/>
          <p14:tracePt t="17022" x="5167313" y="3608388"/>
          <p14:tracePt t="17030" x="5143500" y="3619500"/>
          <p14:tracePt t="17040" x="5119688" y="3643313"/>
          <p14:tracePt t="17056" x="5072063" y="3667125"/>
          <p14:tracePt t="17073" x="5048250" y="3703638"/>
          <p14:tracePt t="17090" x="5037138" y="3714750"/>
          <p14:tracePt t="17107" x="5024438" y="3738563"/>
          <p14:tracePt t="17123" x="5013325" y="3751263"/>
          <p14:tracePt t="17140" x="4989513" y="3786188"/>
          <p14:tracePt t="17157" x="4905375" y="3870325"/>
          <p14:tracePt t="17173" x="4799013" y="3976688"/>
          <p14:tracePt t="17190" x="4548188" y="4167188"/>
          <p14:tracePt t="17207" x="4370388" y="4275138"/>
          <p14:tracePt t="17223" x="4251325" y="4357688"/>
          <p14:tracePt t="17240" x="4214813" y="4381500"/>
          <p14:tracePt t="17257" x="4203700" y="4381500"/>
          <p14:tracePt t="17274" x="4179888" y="4381500"/>
          <p14:tracePt t="17290" x="4167188" y="4394200"/>
          <p14:tracePt t="17307" x="4132263" y="4405313"/>
          <p14:tracePt t="17324" x="4084638" y="4405313"/>
          <p14:tracePt t="17340" x="4060825" y="4405313"/>
          <p14:tracePt t="17357" x="4024313" y="4405313"/>
          <p14:tracePt t="17374" x="4013200" y="4405313"/>
          <p14:tracePt t="17422" x="4000500" y="4405313"/>
          <p14:tracePt t="17430" x="3989388" y="4429125"/>
          <p14:tracePt t="17441" x="3976688" y="4429125"/>
          <p14:tracePt t="17458" x="3965575" y="4441825"/>
          <p14:tracePt t="17510" x="3952875" y="4441825"/>
          <p14:tracePt t="17518" x="3952875" y="4429125"/>
          <p14:tracePt t="17526" x="3952875" y="4418013"/>
          <p14:tracePt t="17542" x="3952875" y="4405313"/>
          <p14:tracePt t="17886" x="3952875" y="4394200"/>
          <p14:tracePt t="17910" x="3965575" y="4394200"/>
          <p14:tracePt t="17918" x="3965575" y="4381500"/>
          <p14:tracePt t="17927" x="3976688" y="4381500"/>
          <p14:tracePt t="17942" x="3989388" y="4370388"/>
          <p14:tracePt t="17959" x="4000500" y="4370388"/>
          <p14:tracePt t="17976" x="4013200" y="4357688"/>
          <p14:tracePt t="17992" x="4024313" y="4357688"/>
          <p14:tracePt t="18009" x="4037013" y="4357688"/>
          <p14:tracePt t="18026" x="4048125" y="4346575"/>
          <p14:tracePt t="18046" x="4060825" y="4346575"/>
          <p14:tracePt t="18059" x="4060825" y="4333875"/>
          <p14:tracePt t="18102" x="4071938" y="4333875"/>
          <p14:tracePt t="18110" x="4071938" y="4322763"/>
          <p14:tracePt t="18118" x="4084638" y="4322763"/>
          <p14:tracePt t="18127" x="4095750" y="4322763"/>
          <p14:tracePt t="18143" x="4108450" y="4310063"/>
          <p14:tracePt t="18160" x="4132263" y="4298950"/>
          <p14:tracePt t="18176" x="4143375" y="4298950"/>
          <p14:tracePt t="18193" x="4156075" y="4286250"/>
          <p14:tracePt t="18230" x="4156075" y="4275138"/>
          <p14:tracePt t="18238" x="4167188" y="4275138"/>
          <p14:tracePt t="18246" x="4179888" y="4275138"/>
          <p14:tracePt t="18260" x="4191000" y="4262438"/>
          <p14:tracePt t="18277" x="4214813" y="4251325"/>
          <p14:tracePt t="18293" x="4227513" y="4251325"/>
          <p14:tracePt t="18438" x="4238625" y="4251325"/>
          <p14:tracePt t="18454" x="4251325" y="4251325"/>
          <p14:tracePt t="18462" x="4275138" y="4251325"/>
          <p14:tracePt t="18526" x="4286250" y="4251325"/>
          <p14:tracePt t="18534" x="4310063" y="4262438"/>
          <p14:tracePt t="18544" x="4333875" y="4262438"/>
          <p14:tracePt t="18561" x="4346575" y="4262438"/>
          <p14:tracePt t="18662" x="4357688" y="4262438"/>
          <p14:tracePt t="18766" x="4370388" y="4262438"/>
          <p14:tracePt t="18782" x="4381500" y="4262438"/>
          <p14:tracePt t="18790" x="4405313" y="4262438"/>
          <p14:tracePt t="18806" x="4429125" y="4262438"/>
          <p14:tracePt t="18814" x="4441825" y="4262438"/>
          <p14:tracePt t="18828" x="4452938" y="4262438"/>
          <p14:tracePt t="18845" x="4465638" y="4262438"/>
          <p14:tracePt t="18862" x="4524375" y="4262438"/>
          <p14:tracePt t="18879" x="4560888" y="4262438"/>
          <p14:tracePt t="18895" x="4584700" y="4262438"/>
          <p14:tracePt t="19006" x="4595813" y="4262438"/>
          <p14:tracePt t="19030" x="4608513" y="4262438"/>
          <p14:tracePt t="19046" x="4619625" y="4262438"/>
          <p14:tracePt t="19086" x="4632325" y="4262438"/>
          <p14:tracePt t="19094" x="4643438" y="4262438"/>
          <p14:tracePt t="19102" x="4656138" y="4262438"/>
          <p14:tracePt t="19113" x="4679950" y="4262438"/>
          <p14:tracePt t="19129" x="4703763" y="4262438"/>
          <p14:tracePt t="19146" x="4714875" y="4251325"/>
          <p14:tracePt t="19190" x="4727575" y="4251325"/>
          <p14:tracePt t="19206" x="4738688" y="4251325"/>
          <p14:tracePt t="19222" x="4751388" y="4251325"/>
          <p14:tracePt t="19230" x="4762500" y="4251325"/>
          <p14:tracePt t="19246" x="4775200" y="4251325"/>
          <p14:tracePt t="19270" x="4786313" y="4251325"/>
          <p14:tracePt t="19278" x="4799013" y="4251325"/>
          <p14:tracePt t="19286" x="4810125" y="4251325"/>
          <p14:tracePt t="19296" x="4846638" y="4251325"/>
          <p14:tracePt t="19313" x="4894263" y="4238625"/>
          <p14:tracePt t="19330" x="4953000" y="4238625"/>
          <p14:tracePt t="19346" x="4989513" y="4238625"/>
          <p14:tracePt t="19363" x="5013325" y="4238625"/>
          <p14:tracePt t="19380" x="5024438" y="4238625"/>
          <p14:tracePt t="19430" x="5037138" y="4238625"/>
          <p14:tracePt t="19438" x="5048250" y="4238625"/>
          <p14:tracePt t="19447" x="5060950" y="4238625"/>
          <p14:tracePt t="19464" x="5108575" y="4227513"/>
          <p14:tracePt t="19480" x="5132388" y="4227513"/>
          <p14:tracePt t="19502" x="5143500" y="4227513"/>
          <p14:tracePt t="19534" x="5156200" y="4227513"/>
          <p14:tracePt t="19542" x="5167313" y="4227513"/>
          <p14:tracePt t="19558" x="5180013" y="4227513"/>
          <p14:tracePt t="19566" x="5214938" y="4227513"/>
          <p14:tracePt t="19581" x="5227638" y="4227513"/>
          <p14:tracePt t="19597" x="5275263" y="4227513"/>
          <p14:tracePt t="19614" x="5357813" y="4227513"/>
          <p14:tracePt t="19631" x="5394325" y="4227513"/>
          <p14:tracePt t="19678" x="5405438" y="4227513"/>
          <p14:tracePt t="19702" x="5418138" y="4227513"/>
          <p14:tracePt t="19726" x="5429250" y="4227513"/>
          <p14:tracePt t="19758" x="5441950" y="4227513"/>
          <p14:tracePt t="19822" x="5453063" y="4227513"/>
          <p14:tracePt t="19894" x="5465763" y="4227513"/>
          <p14:tracePt t="19902" x="5465763" y="4238625"/>
          <p14:tracePt t="19918" x="5476875" y="4238625"/>
          <p14:tracePt t="19926" x="5500688" y="4251325"/>
          <p14:tracePt t="19934" x="5537200" y="4251325"/>
          <p14:tracePt t="19948" x="5572125" y="4251325"/>
          <p14:tracePt t="19965" x="5643563" y="4251325"/>
          <p14:tracePt t="19982" x="5775325" y="4251325"/>
          <p14:tracePt t="19982" x="5905500" y="4262438"/>
          <p14:tracePt t="19999" x="6238875" y="4286250"/>
          <p14:tracePt t="20015" x="6524625" y="4286250"/>
          <p14:tracePt t="20032" x="6775450" y="4286250"/>
          <p14:tracePt t="20049" x="6942138" y="4275138"/>
          <p14:tracePt t="20065" x="6989763" y="4275138"/>
          <p14:tracePt t="20086" x="6989763" y="4262438"/>
          <p14:tracePt t="20099" x="7000875" y="4251325"/>
          <p14:tracePt t="20116" x="7048500" y="4238625"/>
          <p14:tracePt t="20132" x="7143750" y="4227513"/>
          <p14:tracePt t="20149" x="7251700" y="4227513"/>
          <p14:tracePt t="20166" x="7323138" y="4214813"/>
          <p14:tracePt t="20206" x="7334250" y="4214813"/>
          <p14:tracePt t="20222" x="7358063" y="4214813"/>
          <p14:tracePt t="20230" x="7381875" y="4214813"/>
          <p14:tracePt t="20238" x="7405688" y="4214813"/>
          <p14:tracePt t="20249" x="7429500" y="4214813"/>
          <p14:tracePt t="20266" x="7466013" y="4214813"/>
          <p14:tracePt t="20334" x="7477125" y="4227513"/>
          <p14:tracePt t="20342" x="7489825" y="4238625"/>
          <p14:tracePt t="20350" x="7500938" y="4238625"/>
          <p14:tracePt t="20366" x="7513638" y="4262438"/>
          <p14:tracePt t="20383" x="7524750" y="4262438"/>
          <p14:tracePt t="20534" x="7513638" y="4262438"/>
          <p14:tracePt t="20542" x="7500938" y="4262438"/>
          <p14:tracePt t="20551" x="7489825" y="4262438"/>
          <p14:tracePt t="20567" x="7466013" y="4262438"/>
          <p14:tracePt t="20584" x="7442200" y="4262438"/>
          <p14:tracePt t="20600" x="7394575" y="4262438"/>
          <p14:tracePt t="20617" x="7286625" y="4275138"/>
          <p14:tracePt t="20634" x="7204075" y="4286250"/>
          <p14:tracePt t="20650" x="7132638" y="4286250"/>
          <p14:tracePt t="20667" x="7072313" y="4298950"/>
          <p14:tracePt t="20684" x="7048500" y="4298950"/>
          <p14:tracePt t="20701" x="7013575" y="4298950"/>
          <p14:tracePt t="20717" x="6929438" y="4298950"/>
          <p14:tracePt t="20734" x="6704013" y="4286250"/>
          <p14:tracePt t="20751" x="6619875" y="4286250"/>
          <p14:tracePt t="20768" x="6584950" y="4286250"/>
          <p14:tracePt t="20784" x="6572250" y="4286250"/>
          <p14:tracePt t="20801" x="6572250" y="4275138"/>
          <p14:tracePt t="20818" x="6537325" y="4251325"/>
          <p14:tracePt t="20834" x="6489700" y="4251325"/>
          <p14:tracePt t="20851" x="6442075" y="4251325"/>
          <p14:tracePt t="20868" x="6405563" y="4251325"/>
          <p14:tracePt t="20885" x="6394450" y="4251325"/>
          <p14:tracePt t="20901" x="6357938" y="4251325"/>
          <p14:tracePt t="20918" x="6275388" y="4227513"/>
          <p14:tracePt t="20935" x="6251575" y="4227513"/>
          <p14:tracePt t="20951" x="6238875" y="4227513"/>
          <p14:tracePt t="20982" x="6238875" y="4214813"/>
          <p14:tracePt t="20990" x="6227763" y="4214813"/>
          <p14:tracePt t="22030" x="6215063" y="4214813"/>
          <p14:tracePt t="22390" x="6215063" y="4203700"/>
          <p14:tracePt t="22398" x="6203950" y="4203700"/>
          <p14:tracePt t="22406" x="6191250" y="4203700"/>
          <p14:tracePt t="22438" x="6180138" y="4203700"/>
          <p14:tracePt t="24454" x="6203950" y="4203700"/>
          <p14:tracePt t="24462" x="6215063" y="4203700"/>
          <p14:tracePt t="24470" x="6227763" y="4203700"/>
          <p14:tracePt t="24479" x="6262688" y="4214813"/>
          <p14:tracePt t="24495" x="6310313" y="4214813"/>
          <p14:tracePt t="24512" x="6381750" y="4227513"/>
          <p14:tracePt t="24529" x="6489700" y="4251325"/>
          <p14:tracePt t="24546" x="6608763" y="4251325"/>
          <p14:tracePt t="24562" x="6751638" y="4251325"/>
          <p14:tracePt t="24579" x="6942138" y="4251325"/>
          <p14:tracePt t="24596" x="7061200" y="4251325"/>
          <p14:tracePt t="24612" x="7143750" y="4251325"/>
          <p14:tracePt t="24629" x="7204075" y="4251325"/>
          <p14:tracePt t="24646" x="7251700" y="4251325"/>
          <p14:tracePt t="24647" x="7286625" y="4251325"/>
          <p14:tracePt t="24663" x="7381875" y="4251325"/>
          <p14:tracePt t="24679" x="7500938" y="4251325"/>
          <p14:tracePt t="24696" x="7585075" y="4251325"/>
          <p14:tracePt t="24713" x="7608888" y="4251325"/>
          <p14:tracePt t="24774" x="7620000" y="4251325"/>
          <p14:tracePt t="24782" x="7632700" y="4251325"/>
          <p14:tracePt t="24790" x="7656513" y="4251325"/>
          <p14:tracePt t="24806" x="7667625" y="4251325"/>
          <p14:tracePt t="24830" x="7680325" y="4251325"/>
          <p14:tracePt t="24838" x="7691438" y="4251325"/>
          <p14:tracePt t="24847" x="7704138" y="4251325"/>
          <p14:tracePt t="24863" x="7775575" y="4251325"/>
          <p14:tracePt t="24880" x="7881938" y="4251325"/>
          <p14:tracePt t="24897" x="8037513" y="4251325"/>
          <p14:tracePt t="24913" x="8167688" y="4251325"/>
          <p14:tracePt t="24930" x="8299450" y="4251325"/>
          <p14:tracePt t="24947" x="8418513" y="4238625"/>
          <p14:tracePt t="24964" x="8524875" y="4238625"/>
          <p14:tracePt t="24980" x="8656638" y="4238625"/>
          <p14:tracePt t="24997" x="8751888" y="4238625"/>
          <p14:tracePt t="25014" x="8870950" y="4238625"/>
          <p14:tracePt t="25015" x="8953500" y="4238625"/>
          <p14:tracePt t="25030" x="9085263" y="4238625"/>
          <p14:tracePt t="25047" x="9156700" y="4227513"/>
          <p14:tracePt t="25064" x="9167813" y="4227513"/>
          <p14:tracePt t="25094" x="9180513" y="4227513"/>
          <p14:tracePt t="25102" x="9191625" y="4214813"/>
          <p14:tracePt t="25114" x="9228138" y="4214813"/>
          <p14:tracePt t="25131" x="9286875" y="4214813"/>
          <p14:tracePt t="25147" x="9334500" y="4203700"/>
          <p14:tracePt t="25750" x="9323388" y="4203700"/>
          <p14:tracePt t="25758" x="9286875" y="4203700"/>
          <p14:tracePt t="25766" x="9156700" y="4227513"/>
          <p14:tracePt t="25783" x="8786813" y="4310063"/>
          <p14:tracePt t="25799" x="8239125" y="4441825"/>
          <p14:tracePt t="25816" x="7834313" y="4489450"/>
          <p14:tracePt t="25833" x="7167563" y="4619625"/>
          <p14:tracePt t="25850" x="6596063" y="4703763"/>
          <p14:tracePt t="25867" x="6072188" y="4762500"/>
          <p14:tracePt t="25883" x="5703888" y="4786313"/>
          <p14:tracePt t="25900" x="5299075" y="4822825"/>
          <p14:tracePt t="25916" x="5060950" y="4846638"/>
          <p14:tracePt t="25933" x="4857750" y="4857750"/>
          <p14:tracePt t="25950" x="4667250" y="4822825"/>
          <p14:tracePt t="25967" x="4441825" y="4822825"/>
          <p14:tracePt t="25983" x="4251325" y="4810125"/>
          <p14:tracePt t="26000" x="4060825" y="4810125"/>
          <p14:tracePt t="26017" x="3929063" y="4810125"/>
          <p14:tracePt t="26033" x="3857625" y="4833938"/>
          <p14:tracePt t="26050" x="3798888" y="4846638"/>
          <p14:tracePt t="26067" x="3775075" y="4846638"/>
          <p14:tracePt t="26084" x="3762375" y="4857750"/>
          <p14:tracePt t="26582" x="3762375" y="4870450"/>
          <p14:tracePt t="26606" x="3822700" y="4881563"/>
          <p14:tracePt t="26614" x="3846513" y="4881563"/>
          <p14:tracePt t="26622" x="3976688" y="4894263"/>
          <p14:tracePt t="26635" x="4024313" y="4881563"/>
          <p14:tracePt t="26652" x="4500563" y="4894263"/>
          <p14:tracePt t="26669" x="5524500" y="4881563"/>
          <p14:tracePt t="26685" x="6513513" y="4786313"/>
          <p14:tracePt t="26702" x="7775575" y="4643438"/>
          <p14:tracePt t="26719" x="8382000" y="4537075"/>
          <p14:tracePt t="26736" x="8799513" y="4429125"/>
          <p14:tracePt t="26752" x="9001125" y="4370388"/>
          <p14:tracePt t="26769" x="9109075" y="4333875"/>
          <p14:tracePt t="26786" x="9156700" y="4310063"/>
          <p14:tracePt t="26802" x="9180513" y="4310063"/>
          <p14:tracePt t="26819" x="9191625" y="4298950"/>
          <p14:tracePt t="26836" x="9239250" y="4298950"/>
          <p14:tracePt t="26853" x="9323388" y="4298950"/>
          <p14:tracePt t="26869" x="9466263" y="4298950"/>
          <p14:tracePt t="26886" x="9704388" y="4298950"/>
          <p14:tracePt t="26903" x="9929813" y="4286250"/>
          <p14:tracePt t="26919" x="10263188" y="4214813"/>
          <p14:tracePt t="26936" x="10585450" y="4143375"/>
          <p14:tracePt t="26953" x="10752138" y="4060825"/>
          <p14:tracePt t="26970" x="10752138" y="4037013"/>
          <p14:tracePt t="27014" x="10763250" y="4037013"/>
          <p14:tracePt t="27022" x="10775950" y="4037013"/>
          <p14:tracePt t="27030" x="10787063" y="4037013"/>
          <p14:tracePt t="27038" x="10787063" y="4048125"/>
          <p14:tracePt t="27053" x="10799763" y="4048125"/>
          <p14:tracePt t="27438" x="10799763" y="4060825"/>
          <p14:tracePt t="27454" x="10799763" y="4071938"/>
          <p14:tracePt t="27510" x="10799763" y="4084638"/>
          <p14:tracePt t="27526" x="10799763" y="4108450"/>
          <p14:tracePt t="27534" x="10787063" y="4108450"/>
          <p14:tracePt t="27542" x="10787063" y="4119563"/>
          <p14:tracePt t="27555" x="10787063" y="4132263"/>
          <p14:tracePt t="28790" x="10787063" y="4143375"/>
          <p14:tracePt t="28806" x="10787063" y="4156075"/>
          <p14:tracePt t="28838" x="10787063" y="4167188"/>
          <p14:tracePt t="28846" x="10787063" y="4179888"/>
          <p14:tracePt t="28854" x="10787063" y="4191000"/>
          <p14:tracePt t="28862" x="10787063" y="4203700"/>
          <p14:tracePt t="28875" x="10799763" y="4214813"/>
          <p14:tracePt t="28892" x="10810875" y="4214813"/>
          <p14:tracePt t="29302" x="10787063" y="4214813"/>
          <p14:tracePt t="29311" x="10715625" y="4227513"/>
          <p14:tracePt t="29318" x="10596563" y="4238625"/>
          <p14:tracePt t="29327" x="10466388" y="4262438"/>
          <p14:tracePt t="29343" x="10133013" y="4381500"/>
          <p14:tracePt t="29360" x="9680575" y="4465638"/>
          <p14:tracePt t="29377" x="8691563" y="4572000"/>
          <p14:tracePt t="29394" x="7715250" y="4632325"/>
          <p14:tracePt t="29410" x="6786563" y="4738688"/>
          <p14:tracePt t="29427" x="6132513" y="4833938"/>
          <p14:tracePt t="29444" x="5334000" y="4918075"/>
          <p14:tracePt t="29460" x="4500563" y="4953000"/>
          <p14:tracePt t="29477" x="4203700" y="4976813"/>
          <p14:tracePt t="29494" x="4060825" y="4976813"/>
          <p14:tracePt t="29511" x="4037013" y="4976813"/>
          <p14:tracePt t="29527" x="4024313" y="4976813"/>
          <p14:tracePt t="29590" x="4024313" y="4965700"/>
          <p14:tracePt t="29662" x="4013200" y="4965700"/>
          <p14:tracePt t="29679" x="4000500" y="4965700"/>
          <p14:tracePt t="30174" x="4024313" y="4965700"/>
          <p14:tracePt t="30190" x="4037013" y="4965700"/>
          <p14:tracePt t="30214" x="4037013" y="4953000"/>
          <p14:tracePt t="30222" x="4048125" y="4941888"/>
          <p14:tracePt t="30231" x="4060825" y="4918075"/>
          <p14:tracePt t="30247" x="4060825" y="4894263"/>
          <p14:tracePt t="30263" x="4084638" y="4870450"/>
          <p14:tracePt t="30280" x="4084638" y="4857750"/>
          <p14:tracePt t="30296" x="4108450" y="4846638"/>
          <p14:tracePt t="30313" x="4119563" y="4833938"/>
          <p14:tracePt t="30334" x="4119563" y="4822825"/>
          <p14:tracePt t="30374" x="4119563" y="4833938"/>
          <p14:tracePt t="30382" x="4060825" y="4857750"/>
          <p14:tracePt t="30390" x="4048125" y="4894263"/>
          <p14:tracePt t="30398" x="4024313" y="4894263"/>
          <p14:tracePt t="30413" x="3976688" y="4905375"/>
          <p14:tracePt t="30430" x="3929063" y="4918075"/>
          <p14:tracePt t="30478" x="3929063" y="4905375"/>
          <p14:tracePt t="30534" x="3941763" y="4918075"/>
          <p14:tracePt t="30542" x="3952875" y="4929188"/>
          <p14:tracePt t="30558" x="3952875" y="4941888"/>
          <p14:tracePt t="30566" x="3952875" y="4953000"/>
          <p14:tracePt t="30582" x="3965575" y="4953000"/>
          <p14:tracePt t="30597" x="3965575" y="4965700"/>
          <p14:tracePt t="30622" x="3965575" y="4976813"/>
          <p14:tracePt t="30638" x="3976688" y="4989513"/>
          <p14:tracePt t="30647" x="3989388" y="5000625"/>
          <p14:tracePt t="30664" x="4060825" y="5048250"/>
          <p14:tracePt t="30681" x="4286250" y="5095875"/>
          <p14:tracePt t="30698" x="4595813" y="5108575"/>
          <p14:tracePt t="30714" x="4833938" y="5108575"/>
          <p14:tracePt t="30731" x="5024438" y="5060950"/>
          <p14:tracePt t="30748" x="5084763" y="5037138"/>
          <p14:tracePt t="30764" x="5108575" y="5013325"/>
          <p14:tracePt t="30781" x="5156200" y="4976813"/>
          <p14:tracePt t="30798" x="5251450" y="4941888"/>
          <p14:tracePt t="30798" x="5322888" y="4905375"/>
          <p14:tracePt t="30815" x="5524500" y="4810125"/>
          <p14:tracePt t="30831" x="5727700" y="4786313"/>
          <p14:tracePt t="30848" x="5857875" y="4762500"/>
          <p14:tracePt t="30865" x="5965825" y="4833938"/>
          <p14:tracePt t="30881" x="6061075" y="4870450"/>
          <p14:tracePt t="30898" x="6132513" y="4870450"/>
          <p14:tracePt t="31014" x="6143625" y="4870450"/>
          <p14:tracePt t="31022" x="6156325" y="4870450"/>
          <p14:tracePt t="31032" x="6180138" y="4870450"/>
          <p14:tracePt t="31049" x="6227763" y="4870450"/>
          <p14:tracePt t="31065" x="6251575" y="4870450"/>
          <p14:tracePt t="31118" x="6262688" y="4870450"/>
          <p14:tracePt t="38350" x="6262688" y="4857750"/>
          <p14:tracePt t="38414" x="6275388" y="4857750"/>
          <p14:tracePt t="38430" x="6310313" y="4857750"/>
          <p14:tracePt t="38439" x="6405563" y="4833938"/>
          <p14:tracePt t="38447" x="6500813" y="4822825"/>
          <p14:tracePt t="38455" x="6608763" y="4799013"/>
          <p14:tracePt t="38471" x="6656388" y="4786313"/>
          <p14:tracePt t="38488" x="6667500" y="4786313"/>
          <p14:tracePt t="38504" x="6680200" y="4786313"/>
          <p14:tracePt t="38521" x="6715125" y="4786313"/>
          <p14:tracePt t="38590" x="6727825" y="4786313"/>
          <p14:tracePt t="38598" x="6738938" y="4786313"/>
          <p14:tracePt t="38607" x="6751638" y="4786313"/>
          <p14:tracePt t="38621" x="6762750" y="4786313"/>
          <p14:tracePt t="38638" x="6799263" y="4786313"/>
          <p14:tracePt t="38670" x="6810375" y="4786313"/>
          <p14:tracePt t="38678" x="6823075" y="4786313"/>
          <p14:tracePt t="38694" x="6834188" y="4786313"/>
          <p14:tracePt t="38705" x="6858000" y="4786313"/>
          <p14:tracePt t="38722" x="6894513" y="4786313"/>
          <p14:tracePt t="38739" x="6905625" y="4786313"/>
          <p14:tracePt t="38758" x="6918325" y="4786313"/>
          <p14:tracePt t="38798" x="6929438" y="4786313"/>
          <p14:tracePt t="38806" x="6942138" y="4786313"/>
          <p14:tracePt t="39198" x="6953250" y="4786313"/>
          <p14:tracePt t="39214" x="6965950" y="4786313"/>
          <p14:tracePt t="39222" x="6977063" y="4799013"/>
          <p14:tracePt t="39230" x="7000875" y="4799013"/>
          <p14:tracePt t="39502" x="7013575" y="4799013"/>
          <p14:tracePt t="39534" x="7024688" y="4799013"/>
          <p14:tracePt t="39550" x="7037388" y="4799013"/>
          <p14:tracePt t="39574" x="7048500" y="4799013"/>
          <p14:tracePt t="39590" x="7061200" y="4799013"/>
          <p14:tracePt t="39598" x="7072313" y="4799013"/>
          <p14:tracePt t="39608" x="7085013" y="4799013"/>
          <p14:tracePt t="39624" x="7085013" y="4786313"/>
          <p14:tracePt t="41038" x="7096125" y="4786313"/>
          <p14:tracePt t="41047" x="7108825" y="4786313"/>
          <p14:tracePt t="41054" x="7132638" y="4786313"/>
          <p14:tracePt t="41063" x="7156450" y="4786313"/>
          <p14:tracePt t="41079" x="7191375" y="4786313"/>
          <p14:tracePt t="41096" x="7239000" y="4786313"/>
          <p14:tracePt t="41112" x="7286625" y="4799013"/>
          <p14:tracePt t="41129" x="7358063" y="4822825"/>
          <p14:tracePt t="41146" x="7489825" y="4846638"/>
          <p14:tracePt t="41163" x="7596188" y="4846638"/>
          <p14:tracePt t="41179" x="7656513" y="4846638"/>
          <p14:tracePt t="41196" x="7715250" y="4833938"/>
          <p14:tracePt t="41213" x="7739063" y="4833938"/>
          <p14:tracePt t="41229" x="7762875" y="4833938"/>
          <p14:tracePt t="41318" x="7775575" y="4833938"/>
          <p14:tracePt t="41342" x="7799388" y="4833938"/>
          <p14:tracePt t="41358" x="7810500" y="4833938"/>
          <p14:tracePt t="41390" x="7823200" y="4833938"/>
          <p14:tracePt t="41406" x="7847013" y="4833938"/>
          <p14:tracePt t="41414" x="7870825" y="4846638"/>
          <p14:tracePt t="41422" x="7894638" y="4846638"/>
          <p14:tracePt t="41431" x="7929563" y="4846638"/>
          <p14:tracePt t="41447" x="7989888" y="4846638"/>
          <p14:tracePt t="41463" x="8072438" y="4846638"/>
          <p14:tracePt t="41480" x="8132763" y="4846638"/>
          <p14:tracePt t="41497" x="8180388" y="4833938"/>
          <p14:tracePt t="42062" x="8191500" y="4833938"/>
          <p14:tracePt t="42070" x="8204200" y="4833938"/>
          <p14:tracePt t="42082" x="8215313" y="4833938"/>
          <p14:tracePt t="42099" x="8251825" y="4833938"/>
          <p14:tracePt t="42115" x="8286750" y="4833938"/>
          <p14:tracePt t="42132" x="8310563" y="4833938"/>
          <p14:tracePt t="42149" x="8334375" y="4833938"/>
          <p14:tracePt t="42166" x="8358188" y="4822825"/>
          <p14:tracePt t="42182" x="8394700" y="4822825"/>
          <p14:tracePt t="42199" x="8405813" y="4822825"/>
          <p14:tracePt t="42822" x="8394700" y="4822825"/>
          <p14:tracePt t="42830" x="8358188" y="4810125"/>
          <p14:tracePt t="42838" x="8286750" y="4810125"/>
          <p14:tracePt t="42851" x="8204200" y="4810125"/>
          <p14:tracePt t="42868" x="7918450" y="4810125"/>
          <p14:tracePt t="42884" x="7572375" y="4810125"/>
          <p14:tracePt t="42901" x="7227888" y="4833938"/>
          <p14:tracePt t="42918" x="7013575" y="4881563"/>
          <p14:tracePt t="42919" x="6942138" y="4918075"/>
          <p14:tracePt t="42935" x="6894513" y="4953000"/>
          <p14:tracePt t="42951" x="6858000" y="4989513"/>
          <p14:tracePt t="42968" x="6834188" y="5000625"/>
          <p14:tracePt t="43062" x="6870700" y="5000625"/>
          <p14:tracePt t="43071" x="6929438" y="5000625"/>
          <p14:tracePt t="43078" x="7013575" y="5000625"/>
          <p14:tracePt t="43087" x="7143750" y="5000625"/>
          <p14:tracePt t="43102" x="7239000" y="4989513"/>
          <p14:tracePt t="43118" x="7691438" y="4953000"/>
          <p14:tracePt t="43135" x="8013700" y="4905375"/>
          <p14:tracePt t="43152" x="8251825" y="4833938"/>
          <p14:tracePt t="43169" x="8370888" y="4786313"/>
          <p14:tracePt t="43185" x="8429625" y="4738688"/>
          <p14:tracePt t="43202" x="8453438" y="4714875"/>
          <p14:tracePt t="43219" x="8466138" y="4714875"/>
          <p14:tracePt t="43235" x="8489950" y="4703763"/>
          <p14:tracePt t="43252" x="8537575" y="4703763"/>
          <p14:tracePt t="43269" x="8620125" y="4703763"/>
          <p14:tracePt t="43286" x="8656638" y="4703763"/>
          <p14:tracePt t="43302" x="8667750" y="4703763"/>
          <p14:tracePt t="43350" x="8680450" y="4703763"/>
          <p14:tracePt t="43358" x="8704263" y="4703763"/>
          <p14:tracePt t="43369" x="8715375" y="4703763"/>
          <p14:tracePt t="43386" x="8763000" y="4703763"/>
          <p14:tracePt t="43403" x="8810625" y="4691063"/>
          <p14:tracePt t="43419" x="8834438" y="4691063"/>
          <p14:tracePt t="43436" x="8858250" y="4691063"/>
          <p14:tracePt t="43453" x="8882063" y="4691063"/>
          <p14:tracePt t="43470" x="8929688" y="4691063"/>
          <p14:tracePt t="43486" x="9037638" y="4727575"/>
          <p14:tracePt t="43503" x="9085263" y="4727575"/>
          <p14:tracePt t="43520" x="9120188" y="4727575"/>
          <p14:tracePt t="43536" x="9132888" y="4727575"/>
          <p14:tracePt t="43758" x="9144000" y="4727575"/>
          <p14:tracePt t="43767" x="9156700" y="4727575"/>
          <p14:tracePt t="43774" x="9180513" y="4727575"/>
          <p14:tracePt t="43787" x="9204325" y="4727575"/>
          <p14:tracePt t="43804" x="9334500" y="4738688"/>
          <p14:tracePt t="43821" x="9513888" y="4762500"/>
          <p14:tracePt t="43837" x="9680575" y="4762500"/>
          <p14:tracePt t="43854" x="9847263" y="4762500"/>
          <p14:tracePt t="43855" x="9929813" y="4762500"/>
          <p14:tracePt t="43871" x="10001250" y="4762500"/>
          <p14:tracePt t="44086" x="10013950" y="4762500"/>
          <p14:tracePt t="44094" x="10037763" y="4762500"/>
          <p14:tracePt t="44105" x="10109200" y="4762500"/>
          <p14:tracePt t="44121" x="10334625" y="4762500"/>
          <p14:tracePt t="44138" x="10525125" y="4775200"/>
          <p14:tracePt t="44155" x="10609263" y="4775200"/>
          <p14:tracePt t="44172" x="10668000" y="4775200"/>
          <p14:tracePt t="44188" x="10680700" y="4775200"/>
          <p14:tracePt t="44262" x="10668000" y="4786313"/>
          <p14:tracePt t="44270" x="10620375" y="4786313"/>
          <p14:tracePt t="44279" x="10477500" y="4799013"/>
          <p14:tracePt t="44289" x="10204450" y="4799013"/>
          <p14:tracePt t="44305" x="8905875" y="4738688"/>
          <p14:tracePt t="44322" x="6704013" y="4489450"/>
          <p14:tracePt t="44339" x="4441825" y="4227513"/>
          <p14:tracePt t="44356" x="2881313" y="4286250"/>
          <p14:tracePt t="44372" x="1584325" y="4500563"/>
          <p14:tracePt t="44389" x="690563" y="4656138"/>
          <p14:tracePt t="44406" x="404813" y="4679950"/>
          <p14:tracePt t="44510" x="428625" y="4679950"/>
          <p14:tracePt t="44518" x="452438" y="4691063"/>
          <p14:tracePt t="44527" x="465138" y="4691063"/>
          <p14:tracePt t="44539" x="476250" y="4703763"/>
          <p14:tracePt t="44556" x="512763" y="4703763"/>
          <p14:tracePt t="44573" x="523875" y="4703763"/>
          <p14:tracePt t="44590" x="536575" y="4727575"/>
          <p14:tracePt t="44607" x="642938" y="4881563"/>
          <p14:tracePt t="44623" x="727075" y="5013325"/>
          <p14:tracePt t="44640" x="822325" y="5180013"/>
          <p14:tracePt t="44657" x="928688" y="5322888"/>
          <p14:tracePt t="44673" x="1108075" y="5500688"/>
          <p14:tracePt t="44690" x="1404938" y="5691188"/>
          <p14:tracePt t="44707" x="1703388" y="5834063"/>
          <p14:tracePt t="44723" x="1917700" y="5905500"/>
          <p14:tracePt t="44740" x="2012950" y="5929313"/>
          <p14:tracePt t="44757" x="2084388" y="5929313"/>
          <p14:tracePt t="44773" x="2119313" y="5929313"/>
          <p14:tracePt t="44790" x="2203450" y="5918200"/>
          <p14:tracePt t="44807" x="2286000" y="5894388"/>
          <p14:tracePt t="44824" x="2346325" y="5870575"/>
          <p14:tracePt t="44840" x="2381250" y="5846763"/>
          <p14:tracePt t="44857" x="2381250" y="5834063"/>
          <p14:tracePt t="44878" x="2381250" y="5822950"/>
          <p14:tracePt t="45055" x="2393950" y="5822950"/>
          <p14:tracePt t="45062" x="2405063" y="5822950"/>
          <p14:tracePt t="45074" x="2417763" y="5822950"/>
          <p14:tracePt t="45091" x="2536825" y="5846763"/>
          <p14:tracePt t="45108" x="2751138" y="5846763"/>
          <p14:tracePt t="45124" x="2965450" y="5810250"/>
          <p14:tracePt t="45141" x="3155950" y="5751513"/>
          <p14:tracePt t="45158" x="3309938" y="5656263"/>
          <p14:tracePt t="45159" x="3381375" y="5619750"/>
          <p14:tracePt t="45175" x="3476625" y="5561013"/>
          <p14:tracePt t="45191" x="3524250" y="5537200"/>
          <p14:tracePt t="45208" x="3524250" y="5524500"/>
          <p14:tracePt t="45238" x="3513138" y="5524500"/>
          <p14:tracePt t="45246" x="3489325" y="5537200"/>
          <p14:tracePt t="45258" x="3476625" y="5537200"/>
          <p14:tracePt t="45278" x="3476625" y="5548313"/>
          <p14:tracePt t="45302" x="3476625" y="5561013"/>
          <p14:tracePt t="45318" x="3476625" y="5572125"/>
          <p14:tracePt t="46159" x="3489325" y="5572125"/>
          <p14:tracePt t="46167" x="3500438" y="5572125"/>
          <p14:tracePt t="46182" x="3513138" y="5572125"/>
          <p14:tracePt t="47887" x="3524250" y="5572125"/>
          <p14:tracePt t="47895" x="3536950" y="5572125"/>
          <p14:tracePt t="47902" x="3548063" y="5572125"/>
          <p14:tracePt t="47916" x="3571875" y="5572125"/>
          <p14:tracePt t="47933" x="3595688" y="5572125"/>
          <p14:tracePt t="47950" x="3619500" y="5561013"/>
          <p14:tracePt t="47966" x="3643313" y="5548313"/>
          <p14:tracePt t="48127" x="3656013" y="5548313"/>
          <p14:tracePt t="48151" x="3679825" y="5548313"/>
          <p14:tracePt t="48159" x="3703638" y="5548313"/>
          <p14:tracePt t="48167" x="3727450" y="5548313"/>
          <p14:tracePt t="48184" x="3738563" y="5548313"/>
          <p14:tracePt t="48255" x="3751263" y="5548313"/>
          <p14:tracePt t="48671" x="3762375" y="5548313"/>
          <p14:tracePt t="48687" x="3775075" y="5548313"/>
          <p14:tracePt t="48694" x="3810000" y="5548313"/>
          <p14:tracePt t="48703" x="3833813" y="5548313"/>
          <p14:tracePt t="48719" x="3941763" y="5548313"/>
          <p14:tracePt t="48735" x="4037013" y="5561013"/>
          <p14:tracePt t="48752" x="4156075" y="5572125"/>
          <p14:tracePt t="48769" x="4203700" y="5572125"/>
          <p14:tracePt t="48786" x="4238625" y="5572125"/>
          <p14:tracePt t="48802" x="4251325" y="5572125"/>
          <p14:tracePt t="48943" x="4251325" y="5561013"/>
          <p14:tracePt t="48967" x="4262438" y="5561013"/>
          <p14:tracePt t="48975" x="4262438" y="5537200"/>
          <p14:tracePt t="48986" x="4262438" y="5500688"/>
          <p14:tracePt t="49003" x="4238625" y="5405438"/>
          <p14:tracePt t="49020" x="4191000" y="5357813"/>
          <p14:tracePt t="49199" x="4167188" y="5370513"/>
          <p14:tracePt t="49207" x="4167188" y="5381625"/>
          <p14:tracePt t="49231" x="4167188" y="5394325"/>
          <p14:tracePt t="49239" x="4179888" y="5405438"/>
          <p14:tracePt t="49247" x="4203700" y="5429250"/>
          <p14:tracePt t="49255" x="4238625" y="5429250"/>
          <p14:tracePt t="49271" x="4275138" y="5441950"/>
          <p14:tracePt t="49287" x="4298950" y="5453063"/>
          <p14:tracePt t="49304" x="4310063" y="5476875"/>
          <p14:tracePt t="49320" x="4333875" y="5500688"/>
          <p14:tracePt t="49337" x="4346575" y="5513388"/>
          <p14:tracePt t="49354" x="4394200" y="5537200"/>
          <p14:tracePt t="49371" x="4513263" y="5584825"/>
          <p14:tracePt t="49387" x="4632325" y="5595938"/>
          <p14:tracePt t="49404" x="4799013" y="5619750"/>
          <p14:tracePt t="49421" x="4965700" y="5632450"/>
          <p14:tracePt t="49437" x="5060950" y="5656263"/>
          <p14:tracePt t="49454" x="5180013" y="5656263"/>
          <p14:tracePt t="49455" x="5262563" y="5656263"/>
          <p14:tracePt t="49471" x="5322888" y="5632450"/>
          <p14:tracePt t="49488" x="5322888" y="5619750"/>
          <p14:tracePt t="49504" x="5322888" y="5608638"/>
          <p14:tracePt t="49535" x="5322888" y="5595938"/>
          <p14:tracePt t="49551" x="5322888" y="5584825"/>
          <p14:tracePt t="49567" x="5334000" y="5584825"/>
          <p14:tracePt t="49575" x="5346700" y="5584825"/>
          <p14:tracePt t="49588" x="5346700" y="5572125"/>
          <p14:tracePt t="49605" x="5357813" y="5572125"/>
          <p14:tracePt t="49621" x="5381625" y="5572125"/>
          <p14:tracePt t="49638" x="5489575" y="5537200"/>
          <p14:tracePt t="49655" x="5643563" y="5513388"/>
          <p14:tracePt t="49672" x="5751513" y="5489575"/>
          <p14:tracePt t="49688" x="5799138" y="5489575"/>
          <p14:tracePt t="49705" x="5822950" y="5476875"/>
          <p14:tracePt t="49799" x="5822950" y="5465763"/>
          <p14:tracePt t="49807" x="5834063" y="5465763"/>
          <p14:tracePt t="49823" x="5846763" y="5453063"/>
          <p14:tracePt t="50215" x="5857875" y="5453063"/>
          <p14:tracePt t="50223" x="5870575" y="5453063"/>
          <p14:tracePt t="50231" x="5881688" y="5453063"/>
          <p14:tracePt t="50240" x="5905500" y="5465763"/>
          <p14:tracePt t="50257" x="5976938" y="5489575"/>
          <p14:tracePt t="50273" x="6024563" y="5489575"/>
          <p14:tracePt t="50290" x="6048375" y="5500688"/>
          <p14:tracePt t="50307" x="6061075" y="5500688"/>
          <p14:tracePt t="50324" x="6072188" y="5500688"/>
          <p14:tracePt t="50340" x="6096000" y="5500688"/>
          <p14:tracePt t="50357" x="6156325" y="5500688"/>
          <p14:tracePt t="50374" x="6275388" y="5513388"/>
          <p14:tracePt t="50390" x="6500813" y="5537200"/>
          <p14:tracePt t="50407" x="6572250" y="5537200"/>
          <p14:tracePt t="50424" x="6584950" y="5537200"/>
          <p14:tracePt t="50462" x="6596063" y="5537200"/>
          <p14:tracePt t="50471" x="6608763" y="5537200"/>
          <p14:tracePt t="50479" x="6632575" y="5537200"/>
          <p14:tracePt t="50491" x="6656388" y="5537200"/>
          <p14:tracePt t="50507" x="6691313" y="5537200"/>
          <p14:tracePt t="50524" x="6704013" y="5537200"/>
          <p14:tracePt t="50591" x="6715125" y="5537200"/>
          <p14:tracePt t="50607" x="6738938" y="5537200"/>
          <p14:tracePt t="50615" x="6751638" y="5537200"/>
          <p14:tracePt t="50624" x="6762750" y="5537200"/>
          <p14:tracePt t="50641" x="6799263" y="5537200"/>
          <p14:tracePt t="50658" x="6810375" y="5537200"/>
          <p14:tracePt t="50675" x="6823075" y="5537200"/>
          <p14:tracePt t="50691" x="6834188" y="5537200"/>
          <p14:tracePt t="50708" x="6846888" y="5537200"/>
          <p14:tracePt t="50725" x="6858000" y="5537200"/>
          <p14:tracePt t="50741" x="6881813" y="5524500"/>
          <p14:tracePt t="50758" x="6905625" y="5513388"/>
          <p14:tracePt t="50783" x="6918325" y="5513388"/>
          <p14:tracePt t="50919" x="6929438" y="5513388"/>
          <p14:tracePt t="50927" x="6942138" y="5513388"/>
          <p14:tracePt t="50951" x="6953250" y="5513388"/>
          <p14:tracePt t="50967" x="6965950" y="5513388"/>
          <p14:tracePt t="50983" x="6989763" y="5513388"/>
          <p14:tracePt t="50991" x="7013575" y="5524500"/>
          <p14:tracePt t="50999" x="7024688" y="5524500"/>
          <p14:tracePt t="51015" x="7037388" y="5524500"/>
          <p14:tracePt t="51026" x="7061200" y="5524500"/>
          <p14:tracePt t="51042" x="7072313" y="5524500"/>
          <p14:tracePt t="51059" x="7108825" y="5524500"/>
          <p14:tracePt t="51076" x="7191375" y="5537200"/>
          <p14:tracePt t="51092" x="7251700" y="5537200"/>
          <p14:tracePt t="51109" x="7286625" y="5537200"/>
          <p14:tracePt t="51126" x="7310438" y="5537200"/>
          <p14:tracePt t="51199" x="7323138" y="5537200"/>
          <p14:tracePt t="51479" x="7334250" y="5537200"/>
          <p14:tracePt t="51487" x="7346950" y="5537200"/>
          <p14:tracePt t="51495" x="7370763" y="5537200"/>
          <p14:tracePt t="51510" x="7394575" y="5537200"/>
          <p14:tracePt t="51527" x="7405688" y="5537200"/>
          <p14:tracePt t="51567" x="7418388" y="5537200"/>
          <p14:tracePt t="51575" x="7429500" y="5537200"/>
          <p14:tracePt t="51591" x="7442200" y="5537200"/>
          <p14:tracePt t="51606" x="7453313" y="5537200"/>
          <p14:tracePt t="51623" x="7466013" y="5537200"/>
          <p14:tracePt t="51631" x="7477125" y="5537200"/>
          <p14:tracePt t="51644" x="7500938" y="5524500"/>
          <p14:tracePt t="51661" x="7524750" y="5524500"/>
          <p14:tracePt t="51678" x="7537450" y="5513388"/>
          <p14:tracePt t="51695" x="7585075" y="5500688"/>
          <p14:tracePt t="51711" x="7596188" y="5500688"/>
          <p14:tracePt t="51728" x="7596188" y="5489575"/>
          <p14:tracePt t="51744" x="7620000" y="5476875"/>
          <p14:tracePt t="51761" x="7632700" y="5465763"/>
          <p14:tracePt t="53407" x="7620000" y="5453063"/>
          <p14:tracePt t="53415" x="7608888" y="5441950"/>
          <p14:tracePt t="53423" x="7585075" y="5441950"/>
          <p14:tracePt t="53433" x="7585075" y="5429250"/>
          <p14:tracePt t="53450" x="7561263" y="5418138"/>
          <p14:tracePt t="53466" x="7561263" y="5405438"/>
          <p14:tracePt t="55343" x="7548563" y="5405438"/>
          <p14:tracePt t="55351" x="7524750" y="5381625"/>
          <p14:tracePt t="55359" x="7466013" y="5299075"/>
          <p14:tracePt t="55372" x="7358063" y="5191125"/>
          <p14:tracePt t="55389" x="6108700" y="4346575"/>
          <p14:tracePt t="55406" x="4679950" y="3333750"/>
          <p14:tracePt t="55423" x="2274888" y="2024063"/>
          <p14:tracePt t="55439" x="846138" y="1465263"/>
          <p14:tracePt t="55456" x="0" y="1131888"/>
          <p14:tracePt t="55472" x="0" y="1012825"/>
          <p14:tracePt t="55489" x="0" y="893763"/>
          <p14:tracePt t="55506" x="0" y="798513"/>
          <p14:tracePt t="55523" x="71438" y="666750"/>
          <p14:tracePt t="55539" x="155575" y="536575"/>
          <p14:tracePt t="55556" x="214313" y="476250"/>
          <p14:tracePt t="55573" x="261938" y="441325"/>
          <p14:tracePt t="55589" x="298450" y="417513"/>
          <p14:tracePt t="55607" x="333375" y="381000"/>
          <p14:tracePt t="55623" x="298450" y="285750"/>
          <p14:tracePt t="55640" x="238125" y="227013"/>
          <p14:tracePt t="55656" x="227013" y="214313"/>
          <p14:tracePt t="55673" x="227013" y="203200"/>
          <p14:tracePt t="55690" x="227013" y="179388"/>
          <p14:tracePt t="55706" x="238125" y="155575"/>
          <p14:tracePt t="55723" x="285750" y="119063"/>
          <p14:tracePt t="55740" x="523875" y="12700"/>
          <p14:tracePt t="56917" x="5619750" y="4000500"/>
          <p14:tracePt t="56925" x="5619750" y="4013200"/>
          <p14:tracePt t="56937" x="5643563" y="4060825"/>
          <p14:tracePt t="56954" x="5667375" y="4203700"/>
          <p14:tracePt t="56971" x="5715000" y="4429125"/>
          <p14:tracePt t="56988" x="5894388" y="4703763"/>
          <p14:tracePt t="57005" x="6715125" y="5370513"/>
          <p14:tracePt t="57021" x="7096125" y="5643563"/>
          <p14:tracePt t="57038" x="7180263" y="5703888"/>
          <p14:tracePt t="57189" x="7180263" y="5691188"/>
          <p14:tracePt t="57771" x="0" y="0"/>
        </p14:tracePtLst>
      </p14:laserTraceLst>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chemeClr val="accent3">
                    <a:lumMod val="75000"/>
                  </a:schemeClr>
                </a:solidFill>
              </a:rPr>
              <a:t>Improving Access to Speech Pathology Services via Telehealth</a:t>
            </a:r>
            <a:br>
              <a:rPr lang="en-US" sz="2800" dirty="0">
                <a:solidFill>
                  <a:schemeClr val="accent3">
                    <a:lumMod val="75000"/>
                  </a:schemeClr>
                </a:solidFill>
              </a:rPr>
            </a:br>
            <a:endParaRPr lang="en-US" sz="2800" dirty="0">
              <a:solidFill>
                <a:schemeClr val="accent3">
                  <a:lumMod val="75000"/>
                </a:schemeClr>
              </a:solidFill>
            </a:endParaRPr>
          </a:p>
        </p:txBody>
      </p:sp>
      <p:sp>
        <p:nvSpPr>
          <p:cNvPr id="3" name="Content Placeholder 2"/>
          <p:cNvSpPr>
            <a:spLocks noGrp="1"/>
          </p:cNvSpPr>
          <p:nvPr>
            <p:ph idx="1"/>
          </p:nvPr>
        </p:nvSpPr>
        <p:spPr>
          <a:xfrm>
            <a:off x="2589212" y="2133600"/>
            <a:ext cx="8915400" cy="4002208"/>
          </a:xfrm>
        </p:spPr>
        <p:txBody>
          <a:bodyPr>
            <a:normAutofit/>
          </a:bodyPr>
          <a:lstStyle/>
          <a:p>
            <a:pPr>
              <a:lnSpc>
                <a:spcPct val="200000"/>
              </a:lnSpc>
            </a:pPr>
            <a:r>
              <a:rPr lang="en-US" sz="2000" dirty="0"/>
              <a:t>However, the term </a:t>
            </a:r>
            <a:r>
              <a:rPr lang="en-US" sz="2000" b="1" dirty="0"/>
              <a:t>telehealth</a:t>
            </a:r>
            <a:r>
              <a:rPr lang="en-US" sz="2000" i="1" dirty="0"/>
              <a:t> </a:t>
            </a:r>
            <a:r>
              <a:rPr lang="en-US" sz="2000" dirty="0"/>
              <a:t>will be used generically to denote the use of technology to deliver speech pathology services to clients in </a:t>
            </a:r>
            <a:r>
              <a:rPr lang="en-US" sz="2000" b="1" dirty="0"/>
              <a:t>health</a:t>
            </a:r>
            <a:r>
              <a:rPr lang="en-US" sz="2000" dirty="0"/>
              <a:t> and </a:t>
            </a:r>
            <a:r>
              <a:rPr lang="en-US" sz="2000" b="1" dirty="0"/>
              <a:t>education</a:t>
            </a:r>
            <a:r>
              <a:rPr lang="en-US" sz="2000" dirty="0"/>
              <a:t> domains</a:t>
            </a:r>
            <a:br>
              <a:rPr lang="en-US" sz="2000" dirty="0"/>
            </a:br>
            <a:endParaRPr lang="en-US" sz="2000" dirty="0"/>
          </a:p>
        </p:txBody>
      </p:sp>
      <p:sp>
        <p:nvSpPr>
          <p:cNvPr id="5" name="Slide Number Placeholder 4"/>
          <p:cNvSpPr>
            <a:spLocks noGrp="1"/>
          </p:cNvSpPr>
          <p:nvPr>
            <p:ph type="sldNum" sz="quarter" idx="12"/>
          </p:nvPr>
        </p:nvSpPr>
        <p:spPr/>
        <p:txBody>
          <a:bodyPr/>
          <a:lstStyle/>
          <a:p>
            <a:fld id="{4710E604-DBBF-409C-B3E3-051AE39C506F}" type="slidenum">
              <a:rPr lang="en-US" smtClean="0"/>
              <a:t>5</a:t>
            </a:fld>
            <a:endParaRPr lang="en-US"/>
          </a:p>
        </p:txBody>
      </p:sp>
      <p:sp>
        <p:nvSpPr>
          <p:cNvPr id="6" name="Footer Placeholder 3"/>
          <p:cNvSpPr>
            <a:spLocks noGrp="1"/>
          </p:cNvSpPr>
          <p:nvPr>
            <p:ph type="ftr" sz="quarter" idx="11"/>
          </p:nvPr>
        </p:nvSpPr>
        <p:spPr>
          <a:xfrm>
            <a:off x="2589212" y="6135808"/>
            <a:ext cx="7619999" cy="365125"/>
          </a:xfrm>
        </p:spPr>
        <p:txBody>
          <a:bodyPr/>
          <a:lstStyle/>
          <a:p>
            <a:r>
              <a:rPr lang="en-US" sz="1100" b="1" dirty="0"/>
              <a:t>Dr. Majid Oryadi-Zanjani, SLP, Associate Professor, SUMS</a:t>
            </a:r>
          </a:p>
        </p:txBody>
      </p:sp>
    </p:spTree>
    <p:extLst>
      <p:ext uri="{BB962C8B-B14F-4D97-AF65-F5344CB8AC3E}">
        <p14:creationId xmlns:p14="http://schemas.microsoft.com/office/powerpoint/2010/main" val="2336445013"/>
      </p:ext>
    </p:extLst>
  </p:cSld>
  <p:clrMapOvr>
    <a:masterClrMapping/>
  </p:clrMapOvr>
  <mc:AlternateContent xmlns:mc="http://schemas.openxmlformats.org/markup-compatibility/2006" xmlns:p14="http://schemas.microsoft.com/office/powerpoint/2010/main">
    <mc:Choice Requires="p14">
      <p:transition spd="slow" p14:dur="2000" advTm="25165"/>
    </mc:Choice>
    <mc:Fallback xmlns="">
      <p:transition spd="slow" advTm="25165"/>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chemeClr val="accent3">
                    <a:lumMod val="75000"/>
                  </a:schemeClr>
                </a:solidFill>
              </a:rPr>
              <a:t>Improving Access to Speech Pathology Services via Telehealth</a:t>
            </a:r>
            <a:br>
              <a:rPr lang="en-US" sz="2800" dirty="0">
                <a:solidFill>
                  <a:schemeClr val="accent3">
                    <a:lumMod val="75000"/>
                  </a:schemeClr>
                </a:solidFill>
              </a:rPr>
            </a:br>
            <a:endParaRPr lang="en-US" sz="2800" dirty="0">
              <a:solidFill>
                <a:schemeClr val="accent3">
                  <a:lumMod val="75000"/>
                </a:schemeClr>
              </a:solidFill>
            </a:endParaRPr>
          </a:p>
        </p:txBody>
      </p:sp>
      <p:sp>
        <p:nvSpPr>
          <p:cNvPr id="3" name="Content Placeholder 2"/>
          <p:cNvSpPr>
            <a:spLocks noGrp="1"/>
          </p:cNvSpPr>
          <p:nvPr>
            <p:ph idx="1"/>
          </p:nvPr>
        </p:nvSpPr>
        <p:spPr>
          <a:xfrm>
            <a:off x="2589212" y="2133600"/>
            <a:ext cx="8915400" cy="4002208"/>
          </a:xfrm>
        </p:spPr>
        <p:txBody>
          <a:bodyPr>
            <a:normAutofit fontScale="92500" lnSpcReduction="10000"/>
          </a:bodyPr>
          <a:lstStyle/>
          <a:p>
            <a:pPr>
              <a:lnSpc>
                <a:spcPct val="150000"/>
              </a:lnSpc>
            </a:pPr>
            <a:r>
              <a:rPr lang="en-US" sz="2000" b="1" dirty="0"/>
              <a:t>Speech pathology </a:t>
            </a:r>
            <a:r>
              <a:rPr lang="en-US" sz="2000" dirty="0"/>
              <a:t>services for people with </a:t>
            </a:r>
            <a:r>
              <a:rPr lang="en-US" sz="2000" b="1" dirty="0"/>
              <a:t>communication</a:t>
            </a:r>
            <a:r>
              <a:rPr lang="en-US" sz="2000" dirty="0"/>
              <a:t> and </a:t>
            </a:r>
            <a:r>
              <a:rPr lang="en-US" sz="2000" b="1" dirty="0"/>
              <a:t>swallowing</a:t>
            </a:r>
            <a:r>
              <a:rPr lang="en-US" sz="2000" dirty="0"/>
              <a:t> disorders primarily involve </a:t>
            </a:r>
            <a:r>
              <a:rPr lang="en-US" sz="2000" i="1" dirty="0"/>
              <a:t>audio-visual interactions</a:t>
            </a:r>
          </a:p>
          <a:p>
            <a:pPr>
              <a:lnSpc>
                <a:spcPct val="150000"/>
              </a:lnSpc>
            </a:pPr>
            <a:r>
              <a:rPr lang="en-US" sz="2000" dirty="0"/>
              <a:t>As such, these services can be readily hosted in an </a:t>
            </a:r>
            <a:r>
              <a:rPr lang="en-US" sz="2000" b="1" dirty="0"/>
              <a:t>online</a:t>
            </a:r>
            <a:r>
              <a:rPr lang="en-US" sz="2000" dirty="0"/>
              <a:t> or </a:t>
            </a:r>
            <a:r>
              <a:rPr lang="en-US" sz="2000" b="1" dirty="0"/>
              <a:t>technology-based environment </a:t>
            </a:r>
            <a:r>
              <a:rPr lang="en-US" sz="2000" dirty="0"/>
              <a:t>provided auditory and visual signals can be adequately replicated and transmitted at a distance</a:t>
            </a:r>
          </a:p>
          <a:p>
            <a:pPr>
              <a:lnSpc>
                <a:spcPct val="150000"/>
              </a:lnSpc>
            </a:pPr>
            <a:r>
              <a:rPr lang="en-US" sz="2000" dirty="0"/>
              <a:t>The scope for the delivery of speech pathology services via </a:t>
            </a:r>
            <a:r>
              <a:rPr lang="en-US" sz="2000" b="1" dirty="0"/>
              <a:t>telehealth</a:t>
            </a:r>
            <a:r>
              <a:rPr lang="en-US" sz="2000" dirty="0"/>
              <a:t> is broad with the potential to provide </a:t>
            </a:r>
            <a:r>
              <a:rPr lang="en-US" sz="2000" b="1" dirty="0"/>
              <a:t>valid and cost-effective services </a:t>
            </a:r>
            <a:r>
              <a:rPr lang="en-US" sz="2000" dirty="0"/>
              <a:t>to individuals with </a:t>
            </a:r>
            <a:r>
              <a:rPr lang="en-US" sz="2000" b="1" dirty="0"/>
              <a:t>most types of communication and swallowing disorders </a:t>
            </a:r>
            <a:br>
              <a:rPr lang="en-US" sz="2000" dirty="0"/>
            </a:br>
            <a:endParaRPr lang="en-US" sz="2000" dirty="0"/>
          </a:p>
        </p:txBody>
      </p:sp>
      <p:sp>
        <p:nvSpPr>
          <p:cNvPr id="5" name="Slide Number Placeholder 4"/>
          <p:cNvSpPr>
            <a:spLocks noGrp="1"/>
          </p:cNvSpPr>
          <p:nvPr>
            <p:ph type="sldNum" sz="quarter" idx="12"/>
          </p:nvPr>
        </p:nvSpPr>
        <p:spPr/>
        <p:txBody>
          <a:bodyPr/>
          <a:lstStyle/>
          <a:p>
            <a:fld id="{4710E604-DBBF-409C-B3E3-051AE39C506F}" type="slidenum">
              <a:rPr lang="en-US" smtClean="0"/>
              <a:t>6</a:t>
            </a:fld>
            <a:endParaRPr lang="en-US"/>
          </a:p>
        </p:txBody>
      </p:sp>
      <p:sp>
        <p:nvSpPr>
          <p:cNvPr id="6" name="Footer Placeholder 3"/>
          <p:cNvSpPr>
            <a:spLocks noGrp="1"/>
          </p:cNvSpPr>
          <p:nvPr>
            <p:ph type="ftr" sz="quarter" idx="11"/>
          </p:nvPr>
        </p:nvSpPr>
        <p:spPr>
          <a:xfrm>
            <a:off x="2589212" y="6135808"/>
            <a:ext cx="7619999" cy="365125"/>
          </a:xfrm>
        </p:spPr>
        <p:txBody>
          <a:bodyPr/>
          <a:lstStyle/>
          <a:p>
            <a:r>
              <a:rPr lang="en-US" sz="1100" b="1" dirty="0"/>
              <a:t>Dr. Majid Oryadi-Zanjani, SLP, Associate Professor, SUMS</a:t>
            </a:r>
          </a:p>
        </p:txBody>
      </p:sp>
    </p:spTree>
    <p:extLst>
      <p:ext uri="{BB962C8B-B14F-4D97-AF65-F5344CB8AC3E}">
        <p14:creationId xmlns:p14="http://schemas.microsoft.com/office/powerpoint/2010/main" val="3756064051"/>
      </p:ext>
    </p:extLst>
  </p:cSld>
  <p:clrMapOvr>
    <a:masterClrMapping/>
  </p:clrMapOvr>
  <mc:AlternateContent xmlns:mc="http://schemas.openxmlformats.org/markup-compatibility/2006" xmlns:p14="http://schemas.microsoft.com/office/powerpoint/2010/main">
    <mc:Choice Requires="p14">
      <p:transition spd="slow" p14:dur="2000" advTm="101768"/>
    </mc:Choice>
    <mc:Fallback xmlns="">
      <p:transition spd="slow" advTm="101768"/>
    </mc:Fallback>
  </mc:AlternateContent>
  <p:extLst>
    <p:ext uri="{3A86A75C-4F4B-4683-9AE1-C65F6400EC91}">
      <p14:laserTraceLst xmlns:p14="http://schemas.microsoft.com/office/powerpoint/2010/main">
        <p14:tracePtLst>
          <p14:tracePt t="286" x="8108950" y="4333875"/>
          <p14:tracePt t="376" x="8096250" y="4333875"/>
          <p14:tracePt t="384" x="8085138" y="4333875"/>
          <p14:tracePt t="392" x="8061325" y="4322763"/>
          <p14:tracePt t="405" x="8001000" y="4298950"/>
          <p14:tracePt t="422" x="7870825" y="4203700"/>
          <p14:tracePt t="438" x="7667625" y="4048125"/>
          <p14:tracePt t="455" x="7215188" y="3775075"/>
          <p14:tracePt t="471" x="6323013" y="3357563"/>
          <p14:tracePt t="488" x="5608638" y="3155950"/>
          <p14:tracePt t="505" x="5572125" y="3143250"/>
          <p14:tracePt t="522" x="5572125" y="3132138"/>
          <p14:tracePt t="538" x="5584825" y="3108325"/>
          <p14:tracePt t="555" x="5584825" y="3013075"/>
          <p14:tracePt t="572" x="5524500" y="2870200"/>
          <p14:tracePt t="588" x="5453063" y="2774950"/>
          <p14:tracePt t="605" x="5429250" y="2751138"/>
          <p14:tracePt t="622" x="5418138" y="2738438"/>
          <p14:tracePt t="639" x="5405438" y="2727325"/>
          <p14:tracePt t="655" x="5394325" y="2727325"/>
          <p14:tracePt t="672" x="5346700" y="2727325"/>
          <p14:tracePt t="673" x="5310188" y="2714625"/>
          <p14:tracePt t="689" x="5275263" y="2703513"/>
          <p14:tracePt t="1032" x="5275263" y="2727325"/>
          <p14:tracePt t="1041" x="5275263" y="2762250"/>
          <p14:tracePt t="1048" x="5275263" y="2774950"/>
          <p14:tracePt t="1057" x="5275263" y="2786063"/>
          <p14:tracePt t="1073" x="5275263" y="2822575"/>
          <p14:tracePt t="1090" x="5275263" y="2833688"/>
          <p14:tracePt t="1107" x="5275263" y="2846388"/>
          <p14:tracePt t="1256" x="5286375" y="2846388"/>
          <p14:tracePt t="1296" x="5299075" y="2846388"/>
          <p14:tracePt t="1361" x="5310188" y="2846388"/>
          <p14:tracePt t="1528" x="5322888" y="2846388"/>
          <p14:tracePt t="1584" x="5334000" y="2846388"/>
          <p14:tracePt t="1664" x="5346700" y="2846388"/>
          <p14:tracePt t="1696" x="5357813" y="2846388"/>
          <p14:tracePt t="1720" x="5370513" y="2846388"/>
          <p14:tracePt t="1736" x="5381625" y="2846388"/>
          <p14:tracePt t="1752" x="5394325" y="2846388"/>
          <p14:tracePt t="1760" x="5418138" y="2846388"/>
          <p14:tracePt t="1768" x="5441950" y="2846388"/>
          <p14:tracePt t="1777" x="5453063" y="2846388"/>
          <p14:tracePt t="1792" x="5489575" y="2846388"/>
          <p14:tracePt t="1809" x="5513388" y="2833688"/>
          <p14:tracePt t="1825" x="5524500" y="2833688"/>
          <p14:tracePt t="1842" x="5537200" y="2833688"/>
          <p14:tracePt t="1936" x="5537200" y="2822575"/>
          <p14:tracePt t="1992" x="5548313" y="2822575"/>
          <p14:tracePt t="2024" x="5548313" y="2809875"/>
          <p14:tracePt t="2032" x="5561013" y="2809875"/>
          <p14:tracePt t="2043" x="5572125" y="2809875"/>
          <p14:tracePt t="2059" x="5572125" y="2798763"/>
          <p14:tracePt t="2076" x="5584825" y="2786063"/>
          <p14:tracePt t="2096" x="5584825" y="2774950"/>
          <p14:tracePt t="2121" x="5595938" y="2774950"/>
          <p14:tracePt t="2144" x="5608638" y="2774950"/>
          <p14:tracePt t="2232" x="5619750" y="2774950"/>
          <p14:tracePt t="2344" x="5632450" y="2774950"/>
          <p14:tracePt t="2464" x="5643563" y="2774950"/>
          <p14:tracePt t="2584" x="5656263" y="2774950"/>
          <p14:tracePt t="2992" x="5667375" y="2774950"/>
          <p14:tracePt t="3416" x="5680075" y="2774950"/>
          <p14:tracePt t="3681" x="5691188" y="2774950"/>
          <p14:tracePt t="5241" x="5703888" y="2774950"/>
          <p14:tracePt t="5800" x="5715000" y="2774950"/>
          <p14:tracePt t="5808" x="5786438" y="2774950"/>
          <p14:tracePt t="5816" x="5929313" y="2774950"/>
          <p14:tracePt t="5824" x="6096000" y="2774950"/>
          <p14:tracePt t="5838" x="6238875" y="2774950"/>
          <p14:tracePt t="5854" x="6405563" y="2774950"/>
          <p14:tracePt t="5871" x="6513513" y="2798763"/>
          <p14:tracePt t="5888" x="6537325" y="2809875"/>
          <p14:tracePt t="5904" x="6548438" y="2809875"/>
          <p14:tracePt t="6008" x="6548438" y="2822575"/>
          <p14:tracePt t="6024" x="6561138" y="2833688"/>
          <p14:tracePt t="6032" x="6584950" y="2846388"/>
          <p14:tracePt t="6041" x="6619875" y="2857500"/>
          <p14:tracePt t="6055" x="6667500" y="2857500"/>
          <p14:tracePt t="6072" x="6762750" y="2857500"/>
          <p14:tracePt t="6073" x="6823075" y="2857500"/>
          <p14:tracePt t="6088" x="6894513" y="2857500"/>
          <p14:tracePt t="6105" x="6965950" y="2846388"/>
          <p14:tracePt t="6122" x="7061200" y="2833688"/>
          <p14:tracePt t="6138" x="7143750" y="2833688"/>
          <p14:tracePt t="6155" x="7215188" y="2833688"/>
          <p14:tracePt t="6172" x="7370763" y="2809875"/>
          <p14:tracePt t="6189" x="7453313" y="2774950"/>
          <p14:tracePt t="6205" x="7477125" y="2751138"/>
          <p14:tracePt t="6272" x="7489825" y="2751138"/>
          <p14:tracePt t="6280" x="7500938" y="2751138"/>
          <p14:tracePt t="8481" x="7513638" y="2751138"/>
          <p14:tracePt t="8488" x="7548563" y="2751138"/>
          <p14:tracePt t="8497" x="7585075" y="2751138"/>
          <p14:tracePt t="8513" x="7632700" y="2751138"/>
          <p14:tracePt t="8529" x="7643813" y="2751138"/>
          <p14:tracePt t="8585" x="7656513" y="2751138"/>
          <p14:tracePt t="8593" x="7667625" y="2751138"/>
          <p14:tracePt t="8600" x="7691438" y="2751138"/>
          <p14:tracePt t="8613" x="7715250" y="2751138"/>
          <p14:tracePt t="8629" x="7751763" y="2751138"/>
          <p14:tracePt t="8857" x="7762875" y="2751138"/>
          <p14:tracePt t="9521" x="7775575" y="2751138"/>
          <p14:tracePt t="9529" x="7786688" y="2751138"/>
          <p14:tracePt t="9536" x="7810500" y="2751138"/>
          <p14:tracePt t="9549" x="7810500" y="2738438"/>
          <p14:tracePt t="9566" x="7823200" y="2738438"/>
          <p14:tracePt t="9584" x="7834313" y="2738438"/>
          <p14:tracePt t="9599" x="7847013" y="2738438"/>
          <p14:tracePt t="9616" x="7858125" y="2727325"/>
          <p14:tracePt t="9769" x="7870825" y="2727325"/>
          <p14:tracePt t="9792" x="7881938" y="2727325"/>
          <p14:tracePt t="9801" x="7894638" y="2727325"/>
          <p14:tracePt t="9808" x="7918450" y="2727325"/>
          <p14:tracePt t="9817" x="7942263" y="2727325"/>
          <p14:tracePt t="9833" x="7977188" y="2727325"/>
          <p14:tracePt t="9850" x="8013700" y="2727325"/>
          <p14:tracePt t="9866" x="8024813" y="2727325"/>
          <p14:tracePt t="9883" x="8037513" y="2727325"/>
          <p14:tracePt t="9900" x="8048625" y="2727325"/>
          <p14:tracePt t="9917" x="8096250" y="2727325"/>
          <p14:tracePt t="9933" x="8143875" y="2727325"/>
          <p14:tracePt t="9950" x="8191500" y="2714625"/>
          <p14:tracePt t="9967" x="8228013" y="2703513"/>
          <p14:tracePt t="9983" x="8239125" y="2703513"/>
          <p14:tracePt t="10000" x="8251825" y="2690813"/>
          <p14:tracePt t="10017" x="8275638" y="2679700"/>
          <p14:tracePt t="10034" x="8286750" y="2679700"/>
          <p14:tracePt t="10050" x="8299450" y="2667000"/>
          <p14:tracePt t="10067" x="8323263" y="2655888"/>
          <p14:tracePt t="10084" x="8370888" y="2643188"/>
          <p14:tracePt t="10101" x="8453438" y="2643188"/>
          <p14:tracePt t="10117" x="8548688" y="2643188"/>
          <p14:tracePt t="10134" x="8620125" y="2655888"/>
          <p14:tracePt t="10151" x="8680450" y="2655888"/>
          <p14:tracePt t="10167" x="8715375" y="2655888"/>
          <p14:tracePt t="10184" x="8739188" y="2643188"/>
          <p14:tracePt t="10305" x="8751888" y="2643188"/>
          <p14:tracePt t="10313" x="8786813" y="2643188"/>
          <p14:tracePt t="10321" x="8810625" y="2643188"/>
          <p14:tracePt t="10334" x="8823325" y="2643188"/>
          <p14:tracePt t="10351" x="8858250" y="2655888"/>
          <p14:tracePt t="10368" x="8905875" y="2679700"/>
          <p14:tracePt t="10368" x="8918575" y="2679700"/>
          <p14:tracePt t="10385" x="8977313" y="2679700"/>
          <p14:tracePt t="10401" x="9037638" y="2690813"/>
          <p14:tracePt t="10418" x="9085263" y="2690813"/>
          <p14:tracePt t="10435" x="9204325" y="2690813"/>
          <p14:tracePt t="10452" x="9405938" y="2619375"/>
          <p14:tracePt t="10468" x="9513888" y="2619375"/>
          <p14:tracePt t="10485" x="9667875" y="2619375"/>
          <p14:tracePt t="10502" x="9810750" y="2619375"/>
          <p14:tracePt t="10518" x="9882188" y="2619375"/>
          <p14:tracePt t="10577" x="9894888" y="2619375"/>
          <p14:tracePt t="10592" x="9918700" y="2619375"/>
          <p14:tracePt t="10601" x="9929813" y="2619375"/>
          <p14:tracePt t="10609" x="9953625" y="2619375"/>
          <p14:tracePt t="10619" x="9977438" y="2619375"/>
          <p14:tracePt t="10635" x="10001250" y="2619375"/>
          <p14:tracePt t="10652" x="10013950" y="2608263"/>
          <p14:tracePt t="10669" x="10025063" y="2608263"/>
          <p14:tracePt t="10697" x="10037763" y="2608263"/>
          <p14:tracePt t="10704" x="10061575" y="2608263"/>
          <p14:tracePt t="10719" x="10085388" y="2608263"/>
          <p14:tracePt t="10736" x="10120313" y="2608263"/>
          <p14:tracePt t="10737" x="10144125" y="2608263"/>
          <p14:tracePt t="10817" x="10156825" y="2608263"/>
          <p14:tracePt t="10945" x="10167938" y="2608263"/>
          <p14:tracePt t="10953" x="10180638" y="2608263"/>
          <p14:tracePt t="10969" x="10191750" y="2608263"/>
          <p14:tracePt t="11145" x="10191750" y="2619375"/>
          <p14:tracePt t="11153" x="10191750" y="2632075"/>
          <p14:tracePt t="11161" x="10191750" y="2655888"/>
          <p14:tracePt t="11176" x="10191750" y="2667000"/>
          <p14:tracePt t="11187" x="10191750" y="2679700"/>
          <p14:tracePt t="11204" x="10191750" y="2690813"/>
          <p14:tracePt t="15353" x="10191750" y="2703513"/>
          <p14:tracePt t="15361" x="10180638" y="2703513"/>
          <p14:tracePt t="15369" x="10156825" y="2714625"/>
          <p14:tracePt t="15383" x="10109200" y="2727325"/>
          <p14:tracePt t="15400" x="9953625" y="2798763"/>
          <p14:tracePt t="15401" x="9810750" y="2833688"/>
          <p14:tracePt t="15417" x="9453563" y="2965450"/>
          <p14:tracePt t="15433" x="9013825" y="3119438"/>
          <p14:tracePt t="15450" x="8477250" y="3262313"/>
          <p14:tracePt t="15467" x="7775575" y="3370263"/>
          <p14:tracePt t="15483" x="7286625" y="3405188"/>
          <p14:tracePt t="15500" x="7000875" y="3429000"/>
          <p14:tracePt t="15517" x="6667500" y="3489325"/>
          <p14:tracePt t="15534" x="6357938" y="3548063"/>
          <p14:tracePt t="15550" x="6156325" y="3571875"/>
          <p14:tracePt t="15567" x="6072188" y="3584575"/>
          <p14:tracePt t="15584" x="6037263" y="3584575"/>
          <p14:tracePt t="15601" x="5929313" y="3595688"/>
          <p14:tracePt t="15617" x="5703888" y="3595688"/>
          <p14:tracePt t="15634" x="5476875" y="3595688"/>
          <p14:tracePt t="15651" x="5299075" y="3595688"/>
          <p14:tracePt t="15667" x="5203825" y="3595688"/>
          <p14:tracePt t="15684" x="5180013" y="3595688"/>
          <p14:tracePt t="15701" x="5167313" y="3595688"/>
          <p14:tracePt t="15717" x="5156200" y="3595688"/>
          <p14:tracePt t="15769" x="5156200" y="3584575"/>
          <p14:tracePt t="15777" x="5156200" y="3571875"/>
          <p14:tracePt t="15792" x="5167313" y="3560763"/>
          <p14:tracePt t="15809" x="5167313" y="3548063"/>
          <p14:tracePt t="15818" x="5167313" y="3536950"/>
          <p14:tracePt t="15834" x="5180013" y="3536950"/>
          <p14:tracePt t="15851" x="5191125" y="3524250"/>
          <p14:tracePt t="15868" x="5227638" y="3500438"/>
          <p14:tracePt t="15885" x="5286375" y="3452813"/>
          <p14:tracePt t="15901" x="5334000" y="3394075"/>
          <p14:tracePt t="15918" x="5370513" y="3346450"/>
          <p14:tracePt t="15935" x="5394325" y="3322638"/>
          <p14:tracePt t="15952" x="5405438" y="3298825"/>
          <p14:tracePt t="15968" x="5429250" y="3238500"/>
          <p14:tracePt t="15985" x="5465763" y="3179763"/>
          <p14:tracePt t="16002" x="5500688" y="3143250"/>
          <p14:tracePt t="16018" x="5524500" y="3132138"/>
          <p14:tracePt t="18281" x="5537200" y="3132138"/>
          <p14:tracePt t="18289" x="5548313" y="3132138"/>
          <p14:tracePt t="18297" x="5561013" y="3132138"/>
          <p14:tracePt t="18353" x="5572125" y="3132138"/>
          <p14:tracePt t="18361" x="5584825" y="3132138"/>
          <p14:tracePt t="18369" x="5619750" y="3132138"/>
          <p14:tracePt t="18377" x="5656263" y="3132138"/>
          <p14:tracePt t="18393" x="5691188" y="3132138"/>
          <p14:tracePt t="18409" x="5715000" y="3132138"/>
          <p14:tracePt t="18426" x="5762625" y="3132138"/>
          <p14:tracePt t="18442" x="5810250" y="3132138"/>
          <p14:tracePt t="18459" x="5918200" y="3143250"/>
          <p14:tracePt t="18476" x="6024563" y="3155950"/>
          <p14:tracePt t="18492" x="6108700" y="3167063"/>
          <p14:tracePt t="18509" x="6215063" y="3179763"/>
          <p14:tracePt t="18526" x="6251575" y="3179763"/>
          <p14:tracePt t="18543" x="6310313" y="3167063"/>
          <p14:tracePt t="18559" x="6381750" y="3155950"/>
          <p14:tracePt t="18576" x="6489700" y="3132138"/>
          <p14:tracePt t="18577" x="6513513" y="3132138"/>
          <p14:tracePt t="18593" x="6643688" y="3108325"/>
          <p14:tracePt t="18610" x="6738938" y="3095625"/>
          <p14:tracePt t="18626" x="6799263" y="3095625"/>
          <p14:tracePt t="18643" x="6823075" y="3095625"/>
          <p14:tracePt t="18660" x="6846888" y="3095625"/>
          <p14:tracePt t="18676" x="6881813" y="3095625"/>
          <p14:tracePt t="18693" x="6965950" y="3095625"/>
          <p14:tracePt t="18710" x="7085013" y="3095625"/>
          <p14:tracePt t="18726" x="7204075" y="3095625"/>
          <p14:tracePt t="18743" x="7262813" y="3108325"/>
          <p14:tracePt t="18760" x="7275513" y="3108325"/>
          <p14:tracePt t="18793" x="7286625" y="3108325"/>
          <p14:tracePt t="18801" x="7299325" y="3119438"/>
          <p14:tracePt t="18810" x="7323138" y="3119438"/>
          <p14:tracePt t="18827" x="7346950" y="3119438"/>
          <p14:tracePt t="18889" x="7358063" y="3119438"/>
          <p14:tracePt t="18905" x="7381875" y="3119438"/>
          <p14:tracePt t="18921" x="7394575" y="3119438"/>
          <p14:tracePt t="18929" x="7418388" y="3119438"/>
          <p14:tracePt t="18945" x="7429500" y="3119438"/>
          <p14:tracePt t="18961" x="7442200" y="3119438"/>
          <p14:tracePt t="18969" x="7453313" y="3119438"/>
          <p14:tracePt t="18985" x="7466013" y="3119438"/>
          <p14:tracePt t="19001" x="7489825" y="3119438"/>
          <p14:tracePt t="19011" x="7524750" y="3119438"/>
          <p14:tracePt t="19027" x="7585075" y="3119438"/>
          <p14:tracePt t="19044" x="7632700" y="3119438"/>
          <p14:tracePt t="19061" x="7656513" y="3119438"/>
          <p14:tracePt t="19078" x="7667625" y="3119438"/>
          <p14:tracePt t="19129" x="7680325" y="3119438"/>
          <p14:tracePt t="19144" x="7704138" y="3119438"/>
          <p14:tracePt t="19153" x="7727950" y="3119438"/>
          <p14:tracePt t="19161" x="7739063" y="3119438"/>
          <p14:tracePt t="19178" x="7775575" y="3119438"/>
          <p14:tracePt t="19673" x="7704138" y="3155950"/>
          <p14:tracePt t="19681" x="7762875" y="3036888"/>
          <p14:tracePt t="19689" x="7858125" y="2870200"/>
          <p14:tracePt t="19697" x="7810500" y="2870200"/>
          <p14:tracePt t="19713" x="7643813" y="2870200"/>
          <p14:tracePt t="19730" x="7524750" y="2870200"/>
          <p14:tracePt t="19746" x="7453313" y="2870200"/>
          <p14:tracePt t="19763" x="7405688" y="2870200"/>
          <p14:tracePt t="19780" x="7358063" y="2870200"/>
          <p14:tracePt t="19796" x="7299325" y="2857500"/>
          <p14:tracePt t="19813" x="7204075" y="2846388"/>
          <p14:tracePt t="19830" x="7119938" y="2846388"/>
          <p14:tracePt t="19847" x="7072313" y="2846388"/>
          <p14:tracePt t="19863" x="6989763" y="2857500"/>
          <p14:tracePt t="19880" x="6953250" y="2870200"/>
          <p14:tracePt t="19881" x="6929438" y="2881313"/>
          <p14:tracePt t="19897" x="6881813" y="2894013"/>
          <p14:tracePt t="19913" x="6823075" y="2905125"/>
          <p14:tracePt t="19930" x="6775450" y="2917825"/>
          <p14:tracePt t="19947" x="6727825" y="2917825"/>
          <p14:tracePt t="19964" x="6680200" y="2917825"/>
          <p14:tracePt t="19980" x="6643688" y="2917825"/>
          <p14:tracePt t="19997" x="6584950" y="2917825"/>
          <p14:tracePt t="20014" x="6500813" y="2917825"/>
          <p14:tracePt t="20030" x="6370638" y="2928938"/>
          <p14:tracePt t="20047" x="6156325" y="3000375"/>
          <p14:tracePt t="20064" x="6000750" y="3108325"/>
          <p14:tracePt t="20064" x="5929313" y="3143250"/>
          <p14:tracePt t="20081" x="5846763" y="3179763"/>
          <p14:tracePt t="20097" x="5822950" y="3190875"/>
          <p14:tracePt t="20137" x="5834063" y="3190875"/>
          <p14:tracePt t="20145" x="5846763" y="3190875"/>
          <p14:tracePt t="20313" x="5857875" y="3190875"/>
          <p14:tracePt t="20321" x="5870575" y="3190875"/>
          <p14:tracePt t="20331" x="5881688" y="3190875"/>
          <p14:tracePt t="20348" x="5894388" y="3190875"/>
          <p14:tracePt t="20425" x="5905500" y="3190875"/>
          <p14:tracePt t="20433" x="5918200" y="3190875"/>
          <p14:tracePt t="20441" x="5942013" y="3190875"/>
          <p14:tracePt t="20449" x="5965825" y="3190875"/>
          <p14:tracePt t="20465" x="6013450" y="3190875"/>
          <p14:tracePt t="20482" x="6084888" y="3179763"/>
          <p14:tracePt t="20499" x="6167438" y="3167063"/>
          <p14:tracePt t="20515" x="6203950" y="3167063"/>
          <p14:tracePt t="20532" x="6262688" y="3155950"/>
          <p14:tracePt t="20549" x="6275388" y="3143250"/>
          <p14:tracePt t="20565" x="6286500" y="3143250"/>
          <p14:tracePt t="20649" x="6299200" y="3143250"/>
          <p14:tracePt t="20665" x="6310313" y="3143250"/>
          <p14:tracePt t="20689" x="6323013" y="3143250"/>
          <p14:tracePt t="20705" x="6334125" y="3143250"/>
          <p14:tracePt t="20721" x="6346825" y="3143250"/>
          <p14:tracePt t="20729" x="6346825" y="3132138"/>
          <p14:tracePt t="20745" x="6357938" y="3132138"/>
          <p14:tracePt t="20753" x="6357938" y="3119438"/>
          <p14:tracePt t="20766" x="6370638" y="3119438"/>
          <p14:tracePt t="21329" x="6370638" y="3132138"/>
          <p14:tracePt t="21585" x="6357938" y="3143250"/>
          <p14:tracePt t="22633" x="6357938" y="3155950"/>
          <p14:tracePt t="22665" x="6357938" y="3167063"/>
          <p14:tracePt t="22673" x="6346825" y="3167063"/>
          <p14:tracePt t="22921" x="6323013" y="3190875"/>
          <p14:tracePt t="22929" x="6275388" y="3214688"/>
          <p14:tracePt t="22939" x="6203950" y="3262313"/>
          <p14:tracePt t="22956" x="5918200" y="3429000"/>
          <p14:tracePt t="22973" x="5537200" y="3619500"/>
          <p14:tracePt t="22990" x="5238750" y="3751263"/>
          <p14:tracePt t="23006" x="5060950" y="3846513"/>
          <p14:tracePt t="23023" x="5000625" y="3917950"/>
          <p14:tracePt t="23377" x="5024438" y="3917950"/>
          <p14:tracePt t="23385" x="5084763" y="3917950"/>
          <p14:tracePt t="23393" x="5214938" y="3917950"/>
          <p14:tracePt t="23407" x="5357813" y="3917950"/>
          <p14:tracePt t="23424" x="5727700" y="3917950"/>
          <p14:tracePt t="23425" x="6024563" y="3917950"/>
          <p14:tracePt t="23441" x="6453188" y="3917950"/>
          <p14:tracePt t="23457" x="6751638" y="3917950"/>
          <p14:tracePt t="23474" x="6858000" y="3917950"/>
          <p14:tracePt t="23491" x="6870700" y="3917950"/>
          <p14:tracePt t="23521" x="6858000" y="3917950"/>
          <p14:tracePt t="23529" x="6834188" y="3917950"/>
          <p14:tracePt t="23541" x="6810375" y="3917950"/>
          <p14:tracePt t="23558" x="6799263" y="3929063"/>
          <p14:tracePt t="23625" x="6799263" y="3941763"/>
          <p14:tracePt t="23633" x="6786563" y="3941763"/>
          <p14:tracePt t="23641" x="6786563" y="3952875"/>
          <p14:tracePt t="23658" x="6775450" y="3965575"/>
          <p14:tracePt t="23675" x="6775450" y="3976688"/>
          <p14:tracePt t="23705" x="6762750" y="3976688"/>
          <p14:tracePt t="23721" x="6751638" y="3989388"/>
          <p14:tracePt t="23729" x="6738938" y="4013200"/>
          <p14:tracePt t="23742" x="6738938" y="4024313"/>
          <p14:tracePt t="23758" x="6715125" y="4048125"/>
          <p14:tracePt t="23775" x="6704013" y="4060825"/>
          <p14:tracePt t="23792" x="6691313" y="4060825"/>
          <p14:tracePt t="23809" x="6667500" y="4071938"/>
          <p14:tracePt t="23825" x="6656388" y="4084638"/>
          <p14:tracePt t="23969" x="6643688" y="4084638"/>
          <p14:tracePt t="23977" x="6643688" y="4095750"/>
          <p14:tracePt t="23985" x="6643688" y="4108450"/>
          <p14:tracePt t="24089" x="6643688" y="4119563"/>
          <p14:tracePt t="24105" x="6632575" y="4132263"/>
          <p14:tracePt t="24113" x="6632575" y="4143375"/>
          <p14:tracePt t="45313" x="6643688" y="4143375"/>
          <p14:tracePt t="45321" x="6680200" y="4143375"/>
          <p14:tracePt t="45329" x="6738938" y="4143375"/>
          <p14:tracePt t="45340" x="6762750" y="4143375"/>
          <p14:tracePt t="45357" x="6799263" y="4143375"/>
          <p14:tracePt t="45374" x="6810375" y="4143375"/>
          <p14:tracePt t="45825" x="6823075" y="4143375"/>
          <p14:tracePt t="45833" x="6834188" y="4143375"/>
          <p14:tracePt t="45842" x="6846888" y="4143375"/>
          <p14:tracePt t="45858" x="6905625" y="4143375"/>
          <p14:tracePt t="45875" x="6977063" y="4143375"/>
          <p14:tracePt t="45892" x="7072313" y="4119563"/>
          <p14:tracePt t="45909" x="7156450" y="4108450"/>
          <p14:tracePt t="45925" x="7180263" y="4108450"/>
          <p14:tracePt t="45942" x="7191375" y="4095750"/>
          <p14:tracePt t="45977" x="7204075" y="4095750"/>
          <p14:tracePt t="45985" x="7215188" y="4095750"/>
          <p14:tracePt t="46745" x="7204075" y="4095750"/>
          <p14:tracePt t="51241" x="7215188" y="4095750"/>
          <p14:tracePt t="51257" x="7275513" y="4084638"/>
          <p14:tracePt t="51265" x="7358063" y="4084638"/>
          <p14:tracePt t="51275" x="7453313" y="4060825"/>
          <p14:tracePt t="51292" x="7799388" y="3989388"/>
          <p14:tracePt t="51309" x="7858125" y="3976688"/>
          <p14:tracePt t="51325" x="8251825" y="3857625"/>
          <p14:tracePt t="51342" x="8561388" y="3738563"/>
          <p14:tracePt t="51359" x="8715375" y="3667125"/>
          <p14:tracePt t="51375" x="8739188" y="3656013"/>
          <p14:tracePt t="51392" x="8739188" y="3632200"/>
          <p14:tracePt t="51409" x="8704263" y="3608388"/>
          <p14:tracePt t="51425" x="8691563" y="3595688"/>
          <p14:tracePt t="51465" x="8680450" y="3595688"/>
          <p14:tracePt t="51473" x="8667750" y="3595688"/>
          <p14:tracePt t="51489" x="8643938" y="3595688"/>
          <p14:tracePt t="51505" x="8632825" y="3608388"/>
          <p14:tracePt t="51513" x="8620125" y="3619500"/>
          <p14:tracePt t="51526" x="8596313" y="3643313"/>
          <p14:tracePt t="51617" x="8609013" y="3643313"/>
          <p14:tracePt t="51625" x="8620125" y="3643313"/>
          <p14:tracePt t="51633" x="8643938" y="3643313"/>
          <p14:tracePt t="51643" x="8680450" y="3643313"/>
          <p14:tracePt t="51659" x="8739188" y="3656013"/>
          <p14:tracePt t="51676" x="8810625" y="3656013"/>
          <p14:tracePt t="52321" x="8799513" y="3656013"/>
          <p14:tracePt t="52329" x="8739188" y="3656013"/>
          <p14:tracePt t="52337" x="8680450" y="3667125"/>
          <p14:tracePt t="52345" x="8572500" y="3667125"/>
          <p14:tracePt t="52361" x="8299450" y="3738563"/>
          <p14:tracePt t="52378" x="8037513" y="3786188"/>
          <p14:tracePt t="52395" x="7847013" y="3857625"/>
          <p14:tracePt t="52412" x="7548563" y="3976688"/>
          <p14:tracePt t="52428" x="7323138" y="4060825"/>
          <p14:tracePt t="52445" x="7167563" y="4095750"/>
          <p14:tracePt t="52462" x="6929438" y="4132263"/>
          <p14:tracePt t="52479" x="6715125" y="4132263"/>
          <p14:tracePt t="52495" x="6548438" y="4132263"/>
          <p14:tracePt t="52512" x="6500813" y="4132263"/>
          <p14:tracePt t="52529" x="6381750" y="4156075"/>
          <p14:tracePt t="52545" x="6180138" y="4203700"/>
          <p14:tracePt t="52562" x="5870575" y="4262438"/>
          <p14:tracePt t="52579" x="5572125" y="4286250"/>
          <p14:tracePt t="52596" x="5346700" y="4286250"/>
          <p14:tracePt t="52612" x="5275263" y="4286250"/>
          <p14:tracePt t="52629" x="5262563" y="4275138"/>
          <p14:tracePt t="52705" x="5262563" y="4262438"/>
          <p14:tracePt t="52729" x="5251450" y="4251325"/>
          <p14:tracePt t="52737" x="5238750" y="4238625"/>
          <p14:tracePt t="52746" x="5203825" y="4238625"/>
          <p14:tracePt t="52763" x="5072063" y="4203700"/>
          <p14:tracePt t="52779" x="4941888" y="4179888"/>
          <p14:tracePt t="52796" x="4738688" y="4143375"/>
          <p14:tracePt t="52813" x="4548188" y="4119563"/>
          <p14:tracePt t="52830" x="4500563" y="4119563"/>
          <p14:tracePt t="52846" x="4489450" y="4119563"/>
          <p14:tracePt t="52889" x="4489450" y="4108450"/>
          <p14:tracePt t="52897" x="4476750" y="4108450"/>
          <p14:tracePt t="53225" x="4489450" y="4108450"/>
          <p14:tracePt t="53233" x="4500563" y="4108450"/>
          <p14:tracePt t="53241" x="4524375" y="4095750"/>
          <p14:tracePt t="53249" x="4584700" y="4095750"/>
          <p14:tracePt t="53264" x="4679950" y="4095750"/>
          <p14:tracePt t="53281" x="5084763" y="4095750"/>
          <p14:tracePt t="53298" x="5381625" y="4071938"/>
          <p14:tracePt t="53314" x="5715000" y="4048125"/>
          <p14:tracePt t="53331" x="6215063" y="4013200"/>
          <p14:tracePt t="53348" x="6548438" y="4013200"/>
          <p14:tracePt t="53365" x="6834188" y="4013200"/>
          <p14:tracePt t="53381" x="7013575" y="4013200"/>
          <p14:tracePt t="53398" x="7072313" y="4013200"/>
          <p14:tracePt t="53415" x="7108825" y="4000500"/>
          <p14:tracePt t="53431" x="7119938" y="3976688"/>
          <p14:tracePt t="53448" x="7119938" y="3965575"/>
          <p14:tracePt t="53465" x="7143750" y="3952875"/>
          <p14:tracePt t="53482" x="7204075" y="3941763"/>
          <p14:tracePt t="53498" x="7370763" y="3905250"/>
          <p14:tracePt t="53515" x="7548563" y="3870325"/>
          <p14:tracePt t="53532" x="7704138" y="3822700"/>
          <p14:tracePt t="53548" x="7881938" y="3786188"/>
          <p14:tracePt t="53565" x="8156575" y="3751263"/>
          <p14:tracePt t="53582" x="8347075" y="3751263"/>
          <p14:tracePt t="53599" x="8537575" y="3751263"/>
          <p14:tracePt t="53615" x="8656638" y="3738563"/>
          <p14:tracePt t="53632" x="8691563" y="3727450"/>
          <p14:tracePt t="53657" x="8704263" y="3727450"/>
          <p14:tracePt t="53665" x="8715375" y="3727450"/>
          <p14:tracePt t="53682" x="8786813" y="3714750"/>
          <p14:tracePt t="53699" x="8905875" y="3714750"/>
          <p14:tracePt t="53716" x="8953500" y="3714750"/>
          <p14:tracePt t="53732" x="8966200" y="3714750"/>
          <p14:tracePt t="54129" x="8953500" y="3714750"/>
          <p14:tracePt t="54297" x="9001125" y="3714750"/>
          <p14:tracePt t="54305" x="9144000" y="3714750"/>
          <p14:tracePt t="54313" x="9251950" y="3714750"/>
          <p14:tracePt t="54321" x="9286875" y="3714750"/>
          <p14:tracePt t="54334" x="9323388" y="3714750"/>
          <p14:tracePt t="54351" x="9405938" y="3714750"/>
          <p14:tracePt t="54368" x="9490075" y="3714750"/>
          <p14:tracePt t="54384" x="9644063" y="3714750"/>
          <p14:tracePt t="54385" x="9704388" y="3714750"/>
          <p14:tracePt t="54401" x="9823450" y="3714750"/>
          <p14:tracePt t="54418" x="9871075" y="3703638"/>
          <p14:tracePt t="54434" x="9882188" y="3703638"/>
          <p14:tracePt t="54769" x="9894888" y="3703638"/>
          <p14:tracePt t="54785" x="9918700" y="3690938"/>
          <p14:tracePt t="54793" x="9929813" y="3690938"/>
          <p14:tracePt t="54802" x="9953625" y="3690938"/>
          <p14:tracePt t="54819" x="10085388" y="3690938"/>
          <p14:tracePt t="54836" x="10228263" y="3690938"/>
          <p14:tracePt t="54852" x="10382250" y="3703638"/>
          <p14:tracePt t="54869" x="10514013" y="3703638"/>
          <p14:tracePt t="54886" x="10596563" y="3703638"/>
          <p14:tracePt t="54903" x="10644188" y="3703638"/>
          <p14:tracePt t="54919" x="10656888" y="3690938"/>
          <p14:tracePt t="55041" x="10668000" y="3690938"/>
          <p14:tracePt t="55049" x="10680700" y="3690938"/>
          <p14:tracePt t="55057" x="10691813" y="3690938"/>
          <p14:tracePt t="55070" x="10728325" y="3690938"/>
          <p14:tracePt t="55086" x="10823575" y="3690938"/>
          <p14:tracePt t="55103" x="10942638" y="3703638"/>
          <p14:tracePt t="55120" x="11025188" y="3703638"/>
          <p14:tracePt t="55137" x="11061700" y="3703638"/>
          <p14:tracePt t="55169" x="11072813" y="3703638"/>
          <p14:tracePt t="55177" x="11072813" y="3690938"/>
          <p14:tracePt t="55187" x="11085513" y="3690938"/>
          <p14:tracePt t="55203" x="11109325" y="3690938"/>
          <p14:tracePt t="55220" x="11133138" y="3690938"/>
          <p14:tracePt t="55237" x="11144250" y="3690938"/>
          <p14:tracePt t="57145" x="11096625" y="3679825"/>
          <p14:tracePt t="57153" x="10990263" y="3656013"/>
          <p14:tracePt t="57161" x="10847388" y="3632200"/>
          <p14:tracePt t="57176" x="10680700" y="3619500"/>
          <p14:tracePt t="57193" x="9858375" y="3619500"/>
          <p14:tracePt t="57209" x="9263063" y="3690938"/>
          <p14:tracePt t="57226" x="8834438" y="3738563"/>
          <p14:tracePt t="57243" x="8310563" y="3857625"/>
          <p14:tracePt t="57260" x="7858125" y="3989388"/>
          <p14:tracePt t="57276" x="7572375" y="4108450"/>
          <p14:tracePt t="57293" x="7381875" y="4191000"/>
          <p14:tracePt t="57310" x="7334250" y="4214813"/>
          <p14:tracePt t="57345" x="7323138" y="4214813"/>
          <p14:tracePt t="57353" x="7310438" y="4214813"/>
          <p14:tracePt t="57369" x="7286625" y="4227513"/>
          <p14:tracePt t="57377" x="7275513" y="4238625"/>
          <p14:tracePt t="57393" x="7227888" y="4275138"/>
          <p14:tracePt t="57410" x="7215188" y="4310063"/>
          <p14:tracePt t="57433" x="7204075" y="4310063"/>
          <p14:tracePt t="65681" x="7191375" y="4310063"/>
          <p14:tracePt t="65689" x="7167563" y="4322763"/>
          <p14:tracePt t="65697" x="7156450" y="4322763"/>
          <p14:tracePt t="65705" x="7119938" y="4322763"/>
          <p14:tracePt t="65719" x="7096125" y="4322763"/>
          <p14:tracePt t="65735" x="7048500" y="4333875"/>
          <p14:tracePt t="65752" x="7000875" y="4333875"/>
          <p14:tracePt t="65769" x="6834188" y="4333875"/>
          <p14:tracePt t="65785" x="6715125" y="4333875"/>
          <p14:tracePt t="65802" x="6596063" y="4333875"/>
          <p14:tracePt t="65819" x="6537325" y="4346575"/>
          <p14:tracePt t="65836" x="6500813" y="4370388"/>
          <p14:tracePt t="65857" x="6489700" y="4370388"/>
          <p14:tracePt t="65873" x="6465888" y="4370388"/>
          <p14:tracePt t="65886" x="6465888" y="4381500"/>
          <p14:tracePt t="65902" x="6453188" y="4381500"/>
          <p14:tracePt t="65919" x="6442075" y="4381500"/>
          <p14:tracePt t="65937" x="6429375" y="4381500"/>
          <p14:tracePt t="65961" x="6418263" y="4381500"/>
          <p14:tracePt t="65969" x="6405563" y="4381500"/>
          <p14:tracePt t="65986" x="6370638" y="4370388"/>
          <p14:tracePt t="66003" x="6334125" y="4370388"/>
          <p14:tracePt t="66019" x="6286500" y="4370388"/>
          <p14:tracePt t="66036" x="6215063" y="4370388"/>
          <p14:tracePt t="66053" x="6132513" y="4381500"/>
          <p14:tracePt t="66070" x="6024563" y="4381500"/>
          <p14:tracePt t="66086" x="5738813" y="4357688"/>
          <p14:tracePt t="66103" x="5418138" y="4381500"/>
          <p14:tracePt t="66120" x="5180013" y="4429125"/>
          <p14:tracePt t="66137" x="5000625" y="4429125"/>
          <p14:tracePt t="66137" x="4976813" y="4429125"/>
          <p14:tracePt t="66153" x="4965700" y="4429125"/>
          <p14:tracePt t="66201" x="4953000" y="4429125"/>
          <p14:tracePt t="66209" x="4941888" y="4441825"/>
          <p14:tracePt t="66220" x="4929188" y="4452938"/>
          <p14:tracePt t="66237" x="4918075" y="4500563"/>
          <p14:tracePt t="66254" x="4905375" y="4500563"/>
          <p14:tracePt t="66353" x="4905375" y="4513263"/>
          <p14:tracePt t="66417" x="4941888" y="4513263"/>
          <p14:tracePt t="66425" x="4989513" y="4524375"/>
          <p14:tracePt t="66433" x="5024438" y="4537075"/>
          <p14:tracePt t="66441" x="5143500" y="4537075"/>
          <p14:tracePt t="66454" x="5238750" y="4537075"/>
          <p14:tracePt t="66471" x="5548313" y="4537075"/>
          <p14:tracePt t="66488" x="6013450" y="4500563"/>
          <p14:tracePt t="66504" x="6643688" y="4429125"/>
          <p14:tracePt t="66505" x="6894513" y="4381500"/>
          <p14:tracePt t="66521" x="7180263" y="4333875"/>
          <p14:tracePt t="66538" x="7299325" y="4310063"/>
          <p14:tracePt t="66554" x="7358063" y="4286250"/>
          <p14:tracePt t="66571" x="7370763" y="4286250"/>
          <p14:tracePt t="73793" x="7370763" y="4298950"/>
          <p14:tracePt t="73801" x="7334250" y="4429125"/>
          <p14:tracePt t="73810" x="7299325" y="4548188"/>
          <p14:tracePt t="73826" x="7227888" y="4833938"/>
          <p14:tracePt t="73843" x="7180263" y="5060950"/>
          <p14:tracePt t="73860" x="7096125" y="5238750"/>
          <p14:tracePt t="73877" x="7037388" y="5346700"/>
          <p14:tracePt t="73893" x="7024688" y="5381625"/>
          <p14:tracePt t="73929" x="7013575" y="5381625"/>
          <p14:tracePt t="73937" x="7013575" y="5394325"/>
          <p14:tracePt t="74313" x="7013575" y="5405438"/>
          <p14:tracePt t="74321" x="7013575" y="5418138"/>
          <p14:tracePt t="74329" x="7013575" y="5453063"/>
          <p14:tracePt t="74345" x="7037388" y="5500688"/>
          <p14:tracePt t="74361" x="7132638" y="5656263"/>
          <p14:tracePt t="74378" x="7180263" y="5703888"/>
          <p14:tracePt t="74395" x="7251700" y="5738813"/>
          <p14:tracePt t="74411" x="7262813" y="5738813"/>
          <p14:tracePt t="74428" x="7262813" y="5751513"/>
          <p14:tracePt t="74445" x="7262813" y="5762625"/>
          <p14:tracePt t="74462" x="7275513" y="5762625"/>
          <p14:tracePt t="74478" x="7286625" y="5775325"/>
          <p14:tracePt t="74495" x="7286625" y="5786438"/>
          <p14:tracePt t="79993" x="7262813" y="5786438"/>
          <p14:tracePt t="80001" x="7204075" y="5786438"/>
          <p14:tracePt t="80012" x="7119938" y="5786438"/>
          <p14:tracePt t="80028" x="6846888" y="5786438"/>
          <p14:tracePt t="80045" x="6608763" y="5762625"/>
          <p14:tracePt t="80062" x="6167438" y="5786438"/>
          <p14:tracePt t="80079" x="5703888" y="5799138"/>
          <p14:tracePt t="80095" x="5405438" y="5822950"/>
          <p14:tracePt t="80112" x="5275263" y="5822950"/>
          <p14:tracePt t="80729" x="5286375" y="5822950"/>
          <p14:tracePt t="80745" x="5299075" y="5822950"/>
          <p14:tracePt t="80753" x="5299075" y="5834063"/>
          <p14:tracePt t="80764" x="5322888" y="5834063"/>
          <p14:tracePt t="80781" x="5346700" y="5846763"/>
          <p14:tracePt t="80797" x="5405438" y="5846763"/>
          <p14:tracePt t="80814" x="5500688" y="5870575"/>
          <p14:tracePt t="80831" x="5608638" y="5894388"/>
          <p14:tracePt t="80848" x="5680075" y="5905500"/>
          <p14:tracePt t="80864" x="5703888" y="5905500"/>
          <p14:tracePt t="80881" x="5738813" y="5905500"/>
          <p14:tracePt t="81097" x="5751513" y="5905500"/>
          <p14:tracePt t="81105" x="5762625" y="5905500"/>
          <p14:tracePt t="81115" x="5762625" y="5918200"/>
          <p14:tracePt t="81132" x="5775325" y="5918200"/>
          <p14:tracePt t="81177" x="5786438" y="5918200"/>
          <p14:tracePt t="81185" x="5786438" y="5929313"/>
          <p14:tracePt t="81193" x="5810250" y="5929313"/>
          <p14:tracePt t="81201" x="5834063" y="5929313"/>
          <p14:tracePt t="81215" x="5846763" y="5929313"/>
          <p14:tracePt t="81232" x="5881688" y="5929313"/>
          <p14:tracePt t="81249" x="5918200" y="5929313"/>
          <p14:tracePt t="81265" x="5953125" y="5929313"/>
          <p14:tracePt t="81282" x="5989638" y="5929313"/>
          <p14:tracePt t="81299" x="6048375" y="5918200"/>
          <p14:tracePt t="81316" x="6084888" y="5905500"/>
          <p14:tracePt t="81332" x="6108700" y="5894388"/>
          <p14:tracePt t="81349" x="6156325" y="5881688"/>
          <p14:tracePt t="81366" x="6227763" y="5870575"/>
          <p14:tracePt t="81383" x="6299200" y="5870575"/>
          <p14:tracePt t="81399" x="6370638" y="5857875"/>
          <p14:tracePt t="81416" x="6418263" y="5857875"/>
          <p14:tracePt t="81433" x="6524625" y="5846763"/>
          <p14:tracePt t="81449" x="6561138" y="5834063"/>
          <p14:tracePt t="81466" x="6572250" y="5834063"/>
          <p14:tracePt t="81483" x="6584950" y="5834063"/>
          <p14:tracePt t="81499" x="6608763" y="5834063"/>
          <p14:tracePt t="81516" x="6632575" y="5834063"/>
          <p14:tracePt t="87705" x="6632575" y="5822950"/>
          <p14:tracePt t="87713" x="6619875" y="5810250"/>
          <p14:tracePt t="87721" x="6561138" y="5762625"/>
          <p14:tracePt t="87735" x="6500813" y="5703888"/>
          <p14:tracePt t="87752" x="6418263" y="5584825"/>
          <p14:tracePt t="87768" x="6370638" y="5524500"/>
          <p14:tracePt t="87769" x="6346825" y="5489575"/>
          <p14:tracePt t="87785" x="6323013" y="5441950"/>
          <p14:tracePt t="87802" x="6310313" y="5405438"/>
          <p14:tracePt t="87819" x="6310313" y="5381625"/>
          <p14:tracePt t="87835" x="6310313" y="5370513"/>
          <p14:tracePt t="87993" x="6310313" y="5357813"/>
          <p14:tracePt t="88057" x="6310313" y="5346700"/>
          <p14:tracePt t="88073" x="6310313" y="5334000"/>
          <p14:tracePt t="88081" x="6310313" y="5322888"/>
          <p14:tracePt t="88177" x="6334125" y="5322888"/>
          <p14:tracePt t="88185" x="6346825" y="5322888"/>
          <p14:tracePt t="88193" x="6357938" y="5322888"/>
          <p14:tracePt t="88203" x="6370638" y="5322888"/>
          <p14:tracePt t="88220" x="6405563" y="5322888"/>
          <p14:tracePt t="88237" x="6453188" y="5322888"/>
          <p14:tracePt t="88253" x="6477000" y="5322888"/>
          <p14:tracePt t="88361" x="6465888" y="5322888"/>
          <p14:tracePt t="88369" x="6453188" y="5322888"/>
          <p14:tracePt t="88377" x="6442075" y="5322888"/>
          <p14:tracePt t="88387" x="6429375" y="5322888"/>
          <p14:tracePt t="88404" x="6418263" y="5334000"/>
          <p14:tracePt t="88421" x="6418263" y="5346700"/>
          <p14:tracePt t="88437" x="6429375" y="5381625"/>
          <p14:tracePt t="88454" x="6477000" y="5405438"/>
          <p14:tracePt t="88471" x="6524625" y="5418138"/>
          <p14:tracePt t="88487" x="6537325" y="5418138"/>
          <p14:tracePt t="88504" x="6561138" y="5405438"/>
          <p14:tracePt t="88521" x="6561138" y="5299075"/>
          <p14:tracePt t="88538" x="6561138" y="5214938"/>
          <p14:tracePt t="88554" x="6561138" y="5167313"/>
          <p14:tracePt t="88601" x="6537325" y="5167313"/>
          <p14:tracePt t="88609" x="6513513" y="5191125"/>
          <p14:tracePt t="88621" x="6489700" y="5227638"/>
          <p14:tracePt t="88638" x="6429375" y="5299075"/>
          <p14:tracePt t="88655" x="6405563" y="5346700"/>
          <p14:tracePt t="88671" x="6405563" y="5357813"/>
          <p14:tracePt t="88689" x="6418263" y="5357813"/>
          <p14:tracePt t="88705" x="6429375" y="5357813"/>
          <p14:tracePt t="88722" x="6442075" y="5357813"/>
          <p14:tracePt t="88738" x="6453188" y="5346700"/>
          <p14:tracePt t="89329" x="6465888" y="5346700"/>
          <p14:tracePt t="89337" x="6489700" y="5370513"/>
          <p14:tracePt t="89345" x="6561138" y="5370513"/>
          <p14:tracePt t="89357" x="6680200" y="5405438"/>
          <p14:tracePt t="89373" x="6894513" y="5429250"/>
          <p14:tracePt t="89390" x="7119938" y="5453063"/>
          <p14:tracePt t="89407" x="7370763" y="5465763"/>
          <p14:tracePt t="89423" x="7548563" y="5453063"/>
          <p14:tracePt t="89440" x="7596188" y="5441950"/>
          <p14:tracePt t="89457" x="7596188" y="5429250"/>
          <p14:tracePt t="93561" x="7596188" y="5418138"/>
          <p14:tracePt t="93777" x="7596188" y="5429250"/>
          <p14:tracePt t="93785" x="7596188" y="5476875"/>
          <p14:tracePt t="93793" x="7596188" y="5513388"/>
          <p14:tracePt t="93803" x="7596188" y="5572125"/>
          <p14:tracePt t="93820" x="7572375" y="5667375"/>
          <p14:tracePt t="93837" x="7548563" y="5727700"/>
          <p14:tracePt t="93854" x="7466013" y="5799138"/>
          <p14:tracePt t="93870" x="7358063" y="5857875"/>
          <p14:tracePt t="93887" x="7275513" y="5905500"/>
          <p14:tracePt t="93904" x="7227888" y="5905500"/>
          <p14:tracePt t="93920" x="7215188" y="5905500"/>
          <p14:tracePt t="93937" x="7215188" y="5918200"/>
          <p14:tracePt t="95249" x="7191375" y="5918200"/>
          <p14:tracePt t="95258" x="7132638" y="5918200"/>
          <p14:tracePt t="95265" x="7072313" y="5918200"/>
          <p14:tracePt t="95275" x="7000875" y="5929313"/>
          <p14:tracePt t="95291" x="6762750" y="5953125"/>
          <p14:tracePt t="95308" x="6429375" y="5976938"/>
          <p14:tracePt t="95325" x="6048375" y="6013450"/>
          <p14:tracePt t="95341" x="5595938" y="6024563"/>
          <p14:tracePt t="95358" x="5310188" y="6024563"/>
          <p14:tracePt t="95375" x="5119688" y="6024563"/>
          <p14:tracePt t="95392" x="5084763" y="6024563"/>
          <p14:tracePt t="95417" x="5072063" y="6024563"/>
          <p14:tracePt t="95513" x="5060950" y="6024563"/>
          <p14:tracePt t="95521" x="5024438" y="6024563"/>
          <p14:tracePt t="95529" x="5013325" y="6013450"/>
          <p14:tracePt t="95542" x="4989513" y="6013450"/>
          <p14:tracePt t="95559" x="4976813" y="6000750"/>
          <p14:tracePt t="95575" x="4965700" y="6000750"/>
          <p14:tracePt t="95592" x="4941888" y="6000750"/>
          <p14:tracePt t="95609" x="4870450" y="6000750"/>
          <p14:tracePt t="95610" x="4786313" y="6000750"/>
          <p14:tracePt t="95626" x="4608513" y="6024563"/>
          <p14:tracePt t="95642" x="4452938" y="6048375"/>
          <p14:tracePt t="95659" x="4381500" y="6048375"/>
          <p14:tracePt t="95676" x="4370388" y="6048375"/>
          <p14:tracePt t="95692" x="4357688" y="6048375"/>
          <p14:tracePt t="95709" x="4346575" y="6048375"/>
          <p14:tracePt t="95726" x="4346575" y="6037263"/>
          <p14:tracePt t="96553" x="4357688" y="6037263"/>
          <p14:tracePt t="96625" x="4370388" y="6037263"/>
          <p14:tracePt t="96641" x="4381500" y="6037263"/>
          <p14:tracePt t="96689" x="4394200" y="6037263"/>
          <p14:tracePt t="96697" x="4394200" y="6048375"/>
          <p14:tracePt t="96705" x="4405313" y="6048375"/>
          <p14:tracePt t="96721" x="4418013" y="6048375"/>
          <p14:tracePt t="96729" x="4429125" y="6048375"/>
          <p14:tracePt t="96746" x="4489450" y="6048375"/>
          <p14:tracePt t="96762" x="4584700" y="6048375"/>
          <p14:tracePt t="96779" x="4643438" y="6048375"/>
          <p14:tracePt t="96796" x="4703763" y="6037263"/>
          <p14:tracePt t="96813" x="4786313" y="6024563"/>
          <p14:tracePt t="96829" x="4846638" y="6024563"/>
          <p14:tracePt t="96846" x="4894263" y="6024563"/>
          <p14:tracePt t="96881" x="4905375" y="6024563"/>
          <p14:tracePt t="96897" x="4918075" y="6024563"/>
          <p14:tracePt t="98417" x="4929188" y="6024563"/>
          <p14:tracePt t="98425" x="4929188" y="6013450"/>
          <p14:tracePt t="98441" x="4941888" y="6000750"/>
          <p14:tracePt t="98451" x="4953000" y="5976938"/>
          <p14:tracePt t="98467" x="4989513" y="5953125"/>
        </p14:tracePtLst>
      </p14:laserTraceLst>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chemeClr val="accent3">
                    <a:lumMod val="75000"/>
                  </a:schemeClr>
                </a:solidFill>
              </a:rPr>
              <a:t>Why Telehealth?</a:t>
            </a:r>
            <a:r>
              <a:rPr lang="en-US" sz="2800" dirty="0">
                <a:solidFill>
                  <a:schemeClr val="accent3">
                    <a:lumMod val="75000"/>
                  </a:schemeClr>
                </a:solidFill>
              </a:rPr>
              <a:t> </a:t>
            </a:r>
          </a:p>
        </p:txBody>
      </p:sp>
      <p:sp>
        <p:nvSpPr>
          <p:cNvPr id="3" name="Content Placeholder 2"/>
          <p:cNvSpPr>
            <a:spLocks noGrp="1"/>
          </p:cNvSpPr>
          <p:nvPr>
            <p:ph idx="1"/>
          </p:nvPr>
        </p:nvSpPr>
        <p:spPr>
          <a:xfrm>
            <a:off x="2589212" y="1686910"/>
            <a:ext cx="8915400" cy="4224312"/>
          </a:xfrm>
        </p:spPr>
        <p:txBody>
          <a:bodyPr>
            <a:noAutofit/>
          </a:bodyPr>
          <a:lstStyle/>
          <a:p>
            <a:pPr>
              <a:lnSpc>
                <a:spcPct val="150000"/>
              </a:lnSpc>
            </a:pPr>
            <a:r>
              <a:rPr lang="en-US" sz="2000" dirty="0"/>
              <a:t>The need for </a:t>
            </a:r>
            <a:r>
              <a:rPr lang="en-US" sz="2000" b="1" dirty="0"/>
              <a:t>telehealth</a:t>
            </a:r>
            <a:r>
              <a:rPr lang="en-US" sz="2000" dirty="0"/>
              <a:t> delivered services in </a:t>
            </a:r>
            <a:r>
              <a:rPr lang="en-US" sz="2000" b="1" dirty="0"/>
              <a:t>speech pathology </a:t>
            </a:r>
            <a:r>
              <a:rPr lang="en-US" sz="2000" dirty="0"/>
              <a:t>is driven by </a:t>
            </a:r>
            <a:r>
              <a:rPr lang="en-US" sz="1200" dirty="0"/>
              <a:t>(</a:t>
            </a:r>
            <a:r>
              <a:rPr lang="en-US" sz="1200" dirty="0" err="1"/>
              <a:t>Theodoros</a:t>
            </a:r>
            <a:r>
              <a:rPr lang="en-US" sz="1200" dirty="0"/>
              <a:t>, 2012)</a:t>
            </a:r>
            <a:r>
              <a:rPr lang="en-US" sz="2000" dirty="0"/>
              <a:t>:</a:t>
            </a:r>
          </a:p>
          <a:p>
            <a:pPr marL="0" indent="0" algn="ctr">
              <a:lnSpc>
                <a:spcPct val="250000"/>
              </a:lnSpc>
              <a:buNone/>
            </a:pPr>
            <a:r>
              <a:rPr lang="en-US" sz="2400" b="1" dirty="0"/>
              <a:t>The ever-increasing cost and demand for health care services and changing social and demographic factors</a:t>
            </a:r>
            <a:endParaRPr lang="en-US" sz="1600" b="1" dirty="0"/>
          </a:p>
        </p:txBody>
      </p:sp>
      <p:sp>
        <p:nvSpPr>
          <p:cNvPr id="5" name="Slide Number Placeholder 4"/>
          <p:cNvSpPr>
            <a:spLocks noGrp="1"/>
          </p:cNvSpPr>
          <p:nvPr>
            <p:ph type="sldNum" sz="quarter" idx="12"/>
          </p:nvPr>
        </p:nvSpPr>
        <p:spPr/>
        <p:txBody>
          <a:bodyPr/>
          <a:lstStyle/>
          <a:p>
            <a:fld id="{4710E604-DBBF-409C-B3E3-051AE39C506F}" type="slidenum">
              <a:rPr lang="en-US" smtClean="0"/>
              <a:t>7</a:t>
            </a:fld>
            <a:endParaRPr lang="en-US"/>
          </a:p>
        </p:txBody>
      </p:sp>
      <p:sp>
        <p:nvSpPr>
          <p:cNvPr id="6" name="Footer Placeholder 3"/>
          <p:cNvSpPr>
            <a:spLocks noGrp="1"/>
          </p:cNvSpPr>
          <p:nvPr>
            <p:ph type="ftr" sz="quarter" idx="11"/>
          </p:nvPr>
        </p:nvSpPr>
        <p:spPr>
          <a:xfrm>
            <a:off x="2589212" y="6135808"/>
            <a:ext cx="7619999" cy="365125"/>
          </a:xfrm>
        </p:spPr>
        <p:txBody>
          <a:bodyPr/>
          <a:lstStyle/>
          <a:p>
            <a:r>
              <a:rPr lang="en-US" sz="1100" b="1" dirty="0"/>
              <a:t>Dr. Majid Oryadi-Zanjani, SLP, Associate Professor, SUMS</a:t>
            </a:r>
          </a:p>
        </p:txBody>
      </p:sp>
    </p:spTree>
    <p:extLst>
      <p:ext uri="{BB962C8B-B14F-4D97-AF65-F5344CB8AC3E}">
        <p14:creationId xmlns:p14="http://schemas.microsoft.com/office/powerpoint/2010/main" val="2232456365"/>
      </p:ext>
    </p:extLst>
  </p:cSld>
  <p:clrMapOvr>
    <a:masterClrMapping/>
  </p:clrMapOvr>
  <mc:AlternateContent xmlns:mc="http://schemas.openxmlformats.org/markup-compatibility/2006" xmlns:p14="http://schemas.microsoft.com/office/powerpoint/2010/main">
    <mc:Choice Requires="p14">
      <p:transition spd="slow" p14:dur="2000" advTm="77838"/>
    </mc:Choice>
    <mc:Fallback xmlns="">
      <p:transition spd="slow" advTm="77838"/>
    </mc:Fallback>
  </mc:AlternateContent>
  <p:extLst>
    <p:ext uri="{3A86A75C-4F4B-4683-9AE1-C65F6400EC91}">
      <p14:laserTraceLst xmlns:p14="http://schemas.microsoft.com/office/powerpoint/2010/main">
        <p14:tracePtLst>
          <p14:tracePt t="525" x="8334375" y="4441825"/>
          <p14:tracePt t="791" x="8323263" y="4441825"/>
          <p14:tracePt t="799" x="8299450" y="4452938"/>
          <p14:tracePt t="807" x="8286750" y="4465638"/>
          <p14:tracePt t="818" x="8275638" y="4489450"/>
          <p14:tracePt t="834" x="8215313" y="4524375"/>
          <p14:tracePt t="851" x="8143875" y="4595813"/>
          <p14:tracePt t="867" x="8096250" y="4679950"/>
          <p14:tracePt t="884" x="7977188" y="4822825"/>
          <p14:tracePt t="901" x="7810500" y="5048250"/>
          <p14:tracePt t="918" x="7561263" y="5227638"/>
          <p14:tracePt t="935" x="7286625" y="5370513"/>
          <p14:tracePt t="935" x="7191375" y="5405438"/>
          <p14:tracePt t="951" x="6953250" y="5429250"/>
          <p14:tracePt t="968" x="6799263" y="5429250"/>
          <p14:tracePt t="985" x="6704013" y="5429250"/>
          <p14:tracePt t="1001" x="6643688" y="5429250"/>
          <p14:tracePt t="1018" x="6572250" y="5429250"/>
          <p14:tracePt t="1035" x="6465888" y="5429250"/>
          <p14:tracePt t="1051" x="6262688" y="5418138"/>
          <p14:tracePt t="1068" x="6061075" y="5405438"/>
          <p14:tracePt t="1085" x="5870575" y="5394325"/>
          <p14:tracePt t="1102" x="5703888" y="5394325"/>
          <p14:tracePt t="1118" x="5548313" y="5394325"/>
          <p14:tracePt t="1119" x="5524500" y="5405438"/>
          <p14:tracePt t="1135" x="5476875" y="5418138"/>
          <p14:tracePt t="4295" x="5465763" y="5381625"/>
          <p14:tracePt t="4303" x="5465763" y="5310188"/>
          <p14:tracePt t="4311" x="5381625" y="5095875"/>
          <p14:tracePt t="4328" x="5251450" y="4762500"/>
          <p14:tracePt t="4345" x="5132388" y="4513263"/>
          <p14:tracePt t="4361" x="5072063" y="4214813"/>
          <p14:tracePt t="4378" x="5072063" y="3857625"/>
          <p14:tracePt t="4395" x="5072063" y="3584575"/>
          <p14:tracePt t="4412" x="5060950" y="3381375"/>
          <p14:tracePt t="4428" x="5060950" y="3286125"/>
          <p14:tracePt t="4445" x="5024438" y="3214688"/>
          <p14:tracePt t="4462" x="5013325" y="3179763"/>
          <p14:tracePt t="4479" x="5000625" y="3155950"/>
          <p14:tracePt t="4479" x="4989513" y="3119438"/>
          <p14:tracePt t="4495" x="4965700" y="3071813"/>
          <p14:tracePt t="4512" x="4953000" y="3048000"/>
          <p14:tracePt t="4529" x="4941888" y="3036888"/>
          <p14:tracePt t="4545" x="4929188" y="3024188"/>
          <p14:tracePt t="4562" x="4905375" y="2989263"/>
          <p14:tracePt t="4579" x="4894263" y="2965450"/>
          <p14:tracePt t="4596" x="4870450" y="2928938"/>
          <p14:tracePt t="4612" x="4857750" y="2905125"/>
          <p14:tracePt t="4629" x="4846638" y="2881313"/>
          <p14:tracePt t="4646" x="4846638" y="2857500"/>
          <p14:tracePt t="4662" x="4846638" y="2822575"/>
          <p14:tracePt t="4663" x="4846638" y="2798763"/>
          <p14:tracePt t="4679" x="4846638" y="2703513"/>
          <p14:tracePt t="4696" x="4846638" y="2632075"/>
          <p14:tracePt t="4712" x="4846638" y="2608263"/>
          <p14:tracePt t="4729" x="4846638" y="2595563"/>
          <p14:tracePt t="4746" x="4857750" y="2584450"/>
          <p14:tracePt t="4763" x="4881563" y="2571750"/>
          <p14:tracePt t="4779" x="4918075" y="2547938"/>
          <p14:tracePt t="4796" x="4941888" y="2536825"/>
          <p14:tracePt t="4813" x="4953000" y="2513013"/>
          <p14:tracePt t="4830" x="4976813" y="2513013"/>
          <p14:tracePt t="4846" x="5037138" y="2513013"/>
          <p14:tracePt t="4847" x="5084763" y="2513013"/>
          <p14:tracePt t="4863" x="5227638" y="2513013"/>
          <p14:tracePt t="4880" x="5334000" y="2513013"/>
          <p14:tracePt t="4896" x="5418138" y="2513013"/>
          <p14:tracePt t="4913" x="5441950" y="2500313"/>
          <p14:tracePt t="4930" x="5453063" y="2500313"/>
          <p14:tracePt t="4959" x="5465763" y="2500313"/>
          <p14:tracePt t="4967" x="5524500" y="2500313"/>
          <p14:tracePt t="4980" x="5572125" y="2500313"/>
          <p14:tracePt t="4997" x="5715000" y="2500313"/>
          <p14:tracePt t="5013" x="5810250" y="2500313"/>
          <p14:tracePt t="5030" x="5822950" y="2500313"/>
          <p14:tracePt t="8151" x="5834063" y="2500313"/>
          <p14:tracePt t="8159" x="5857875" y="2476500"/>
          <p14:tracePt t="8167" x="5881688" y="2476500"/>
          <p14:tracePt t="8175" x="5894388" y="2476500"/>
          <p14:tracePt t="8190" x="5905500" y="2465388"/>
          <p14:tracePt t="8206" x="5918200" y="2452688"/>
          <p14:tracePt t="8207" x="5918200" y="2441575"/>
          <p14:tracePt t="8223" x="5929313" y="2428875"/>
          <p14:tracePt t="8240" x="5942013" y="2428875"/>
          <p14:tracePt t="8257" x="5953125" y="2428875"/>
          <p14:tracePt t="8575" x="5942013" y="2428875"/>
          <p14:tracePt t="8639" x="5929313" y="2428875"/>
          <p14:tracePt t="8679" x="5918200" y="2428875"/>
          <p14:tracePt t="8783" x="5918200" y="2417763"/>
          <p14:tracePt t="8799" x="5918200" y="2405063"/>
          <p14:tracePt t="8807" x="5905500" y="2405063"/>
          <p14:tracePt t="8815" x="5894388" y="2405063"/>
          <p14:tracePt t="8825" x="5894388" y="2393950"/>
          <p14:tracePt t="8842" x="5857875" y="2381250"/>
          <p14:tracePt t="8858" x="5799138" y="2357438"/>
          <p14:tracePt t="8875" x="5727700" y="2322513"/>
          <p14:tracePt t="8892" x="5680075" y="2309813"/>
          <p14:tracePt t="8908" x="5643563" y="2298700"/>
          <p14:tracePt t="8925" x="5619750" y="2298700"/>
          <p14:tracePt t="8942" x="5608638" y="2298700"/>
          <p14:tracePt t="8944" x="5608638" y="2286000"/>
          <p14:tracePt t="8959" x="5595938" y="2286000"/>
          <p14:tracePt t="9183" x="5608638" y="2286000"/>
          <p14:tracePt t="9199" x="5619750" y="2286000"/>
          <p14:tracePt t="9207" x="5632450" y="2286000"/>
          <p14:tracePt t="9215" x="5643563" y="2286000"/>
          <p14:tracePt t="9226" x="5667375" y="2286000"/>
          <p14:tracePt t="9243" x="5691188" y="2286000"/>
          <p14:tracePt t="9260" x="5703888" y="2286000"/>
          <p14:tracePt t="9276" x="5727700" y="2286000"/>
          <p14:tracePt t="9295" x="5738813" y="2298700"/>
          <p14:tracePt t="9310" x="5751513" y="2298700"/>
          <p14:tracePt t="9327" x="5762625" y="2309813"/>
          <p14:tracePt t="9327" x="5775325" y="2309813"/>
          <p14:tracePt t="9623" x="5775325" y="2322513"/>
          <p14:tracePt t="9631" x="5762625" y="2322513"/>
          <p14:tracePt t="9639" x="5751513" y="2322513"/>
          <p14:tracePt t="9647" x="5738813" y="2333625"/>
          <p14:tracePt t="9661" x="5727700" y="2333625"/>
          <p14:tracePt t="9678" x="5703888" y="2333625"/>
          <p14:tracePt t="9694" x="5680075" y="2346325"/>
          <p14:tracePt t="9695" x="5667375" y="2346325"/>
          <p14:tracePt t="9711" x="5656263" y="2346325"/>
          <p14:tracePt t="9728" x="5643563" y="2346325"/>
          <p14:tracePt t="17239" x="5643563" y="2357438"/>
          <p14:tracePt t="17247" x="5643563" y="2393950"/>
          <p14:tracePt t="17255" x="5643563" y="2571750"/>
          <p14:tracePt t="17267" x="5643563" y="2917825"/>
          <p14:tracePt t="17284" x="5738813" y="3560763"/>
          <p14:tracePt t="17301" x="5762625" y="4167188"/>
          <p14:tracePt t="17317" x="5762625" y="4537075"/>
          <p14:tracePt t="17334" x="5738813" y="4679950"/>
          <p14:tracePt t="17351" x="5715000" y="4703763"/>
          <p14:tracePt t="17407" x="5715000" y="4691063"/>
          <p14:tracePt t="17415" x="5715000" y="4679950"/>
          <p14:tracePt t="17423" x="5715000" y="4667250"/>
          <p14:tracePt t="17439" x="5715000" y="4656138"/>
          <p14:tracePt t="17455" x="5715000" y="4643438"/>
          <p14:tracePt t="17471" x="5727700" y="4632325"/>
          <p14:tracePt t="17484" x="5738813" y="4632325"/>
          <p14:tracePt t="17501" x="5751513" y="4608513"/>
          <p14:tracePt t="17518" x="5775325" y="4595813"/>
          <p14:tracePt t="17535" x="5775325" y="4584700"/>
          <p14:tracePt t="17535" x="5775325" y="4572000"/>
          <p14:tracePt t="17551" x="5775325" y="4560888"/>
          <p14:tracePt t="17568" x="5775325" y="4548188"/>
          <p14:tracePt t="17585" x="5775325" y="4500563"/>
          <p14:tracePt t="17601" x="5762625" y="4405313"/>
          <p14:tracePt t="17618" x="5715000" y="4262438"/>
          <p14:tracePt t="17635" x="5680075" y="4179888"/>
          <p14:tracePt t="17652" x="5667375" y="4143375"/>
          <p14:tracePt t="17668" x="5667375" y="4119563"/>
          <p14:tracePt t="17685" x="5667375" y="4108450"/>
          <p14:tracePt t="17815" x="5667375" y="4095750"/>
          <p14:tracePt t="17831" x="5667375" y="4084638"/>
          <p14:tracePt t="17839" x="5667375" y="4071938"/>
          <p14:tracePt t="17847" x="5667375" y="4060825"/>
          <p14:tracePt t="17855" x="5656263" y="4048125"/>
          <p14:tracePt t="17869" x="5656263" y="4037013"/>
          <p14:tracePt t="17886" x="5656263" y="4024313"/>
          <p14:tracePt t="17902" x="5656263" y="4000500"/>
          <p14:tracePt t="17919" x="5656263" y="3976688"/>
          <p14:tracePt t="17936" x="5656263" y="3952875"/>
          <p14:tracePt t="17953" x="5656263" y="3941763"/>
          <p14:tracePt t="17969" x="5656263" y="3929063"/>
          <p14:tracePt t="17986" x="5656263" y="3917950"/>
          <p14:tracePt t="18063" x="5643563" y="3917950"/>
          <p14:tracePt t="18087" x="5632450" y="3917950"/>
          <p14:tracePt t="18551" x="5632450" y="3905250"/>
          <p14:tracePt t="18575" x="5632450" y="3894138"/>
          <p14:tracePt t="18623" x="5632450" y="3881438"/>
          <p14:tracePt t="18815" x="5619750" y="3881438"/>
          <p14:tracePt t="18831" x="5608638" y="3881438"/>
          <p14:tracePt t="19415" x="5608638" y="3894138"/>
          <p14:tracePt t="19567" x="5619750" y="3894138"/>
          <p14:tracePt t="19575" x="5632450" y="3894138"/>
          <p14:tracePt t="19871" x="5643563" y="3894138"/>
          <p14:tracePt t="19887" x="5643563" y="3905250"/>
          <p14:tracePt t="19895" x="5667375" y="3905250"/>
          <p14:tracePt t="19903" x="5691188" y="3941763"/>
          <p14:tracePt t="19911" x="5727700" y="3952875"/>
          <p14:tracePt t="19925" x="5762625" y="3976688"/>
          <p14:tracePt t="19942" x="5929313" y="4013200"/>
          <p14:tracePt t="19959" x="6738938" y="4108450"/>
          <p14:tracePt t="19959" x="7537450" y="4132263"/>
          <p14:tracePt t="19976" x="9299575" y="4310063"/>
          <p14:tracePt t="19992" x="9882188" y="4346575"/>
          <p14:tracePt t="20009" x="10096500" y="4346575"/>
          <p14:tracePt t="20026" x="10180638" y="4322763"/>
          <p14:tracePt t="20042" x="10180638" y="4310063"/>
          <p14:tracePt t="20059" x="10144125" y="4275138"/>
          <p14:tracePt t="20076" x="10048875" y="4214813"/>
          <p14:tracePt t="20092" x="9990138" y="4191000"/>
          <p14:tracePt t="20109" x="9977438" y="4191000"/>
          <p14:tracePt t="20239" x="9977438" y="4179888"/>
          <p14:tracePt t="20255" x="9966325" y="4167188"/>
          <p14:tracePt t="20263" x="9953625" y="4143375"/>
          <p14:tracePt t="20271" x="9942513" y="4132263"/>
          <p14:tracePt t="20279" x="9918700" y="4119563"/>
          <p14:tracePt t="20293" x="9871075" y="4095750"/>
          <p14:tracePt t="20310" x="9786938" y="4037013"/>
          <p14:tracePt t="20326" x="9691688" y="3976688"/>
          <p14:tracePt t="20327" x="9656763" y="3952875"/>
          <p14:tracePt t="20343" x="9644063" y="3941763"/>
          <p14:tracePt t="20360" x="9644063" y="3929063"/>
          <p14:tracePt t="20377" x="9632950" y="3917950"/>
          <p14:tracePt t="20393" x="9632950" y="3905250"/>
          <p14:tracePt t="20647" x="9632950" y="3894138"/>
          <p14:tracePt t="20663" x="9632950" y="3881438"/>
          <p14:tracePt t="20671" x="9632950" y="3870325"/>
          <p14:tracePt t="20799" x="9632950" y="3857625"/>
          <p14:tracePt t="20831" x="9632950" y="3846513"/>
          <p14:tracePt t="25303" x="9620250" y="3833813"/>
          <p14:tracePt t="25311" x="9561513" y="3822700"/>
          <p14:tracePt t="25319" x="9477375" y="3810000"/>
          <p14:tracePt t="25327" x="9418638" y="3798888"/>
          <p14:tracePt t="25341" x="9347200" y="3786188"/>
          <p14:tracePt t="25358" x="9215438" y="3762375"/>
          <p14:tracePt t="25375" x="9072563" y="3738563"/>
          <p14:tracePt t="25392" x="8990013" y="3738563"/>
          <p14:tracePt t="25408" x="8942388" y="3738563"/>
          <p14:tracePt t="25425" x="8918575" y="3738563"/>
          <p14:tracePt t="25442" x="8918575" y="3751263"/>
          <p14:tracePt t="25567" x="8918575" y="3762375"/>
          <p14:tracePt t="25575" x="8918575" y="3775075"/>
          <p14:tracePt t="25583" x="8929688" y="3798888"/>
          <p14:tracePt t="25592" x="8942388" y="3810000"/>
          <p14:tracePt t="25609" x="8977313" y="3833813"/>
          <p14:tracePt t="25626" x="9001125" y="3846513"/>
          <p14:tracePt t="25642" x="9013825" y="3846513"/>
          <p14:tracePt t="25679" x="9024938" y="3846513"/>
          <p14:tracePt t="26463" x="9013825" y="3846513"/>
          <p14:tracePt t="26471" x="9001125" y="3846513"/>
          <p14:tracePt t="26479" x="9001125" y="3857625"/>
          <p14:tracePt t="26495" x="8990013" y="3857625"/>
          <p14:tracePt t="26512" x="8977313" y="3870325"/>
          <p14:tracePt t="26528" x="8953500" y="3870325"/>
          <p14:tracePt t="26545" x="8918575" y="3881438"/>
          <p14:tracePt t="26562" x="8882063" y="3894138"/>
          <p14:tracePt t="26579" x="8858250" y="3894138"/>
          <p14:tracePt t="26595" x="8834438" y="3894138"/>
          <p14:tracePt t="26615" x="8823325" y="3894138"/>
          <p14:tracePt t="26647" x="8810625" y="3894138"/>
          <p14:tracePt t="26839" x="8799513" y="3894138"/>
          <p14:tracePt t="26847" x="8786813" y="3894138"/>
          <p14:tracePt t="26879" x="8775700" y="3894138"/>
          <p14:tracePt t="30839" x="8775700" y="3905250"/>
          <p14:tracePt t="30847" x="8763000" y="3905250"/>
          <p14:tracePt t="30858" x="8751888" y="3905250"/>
          <p14:tracePt t="30875" x="8739188" y="3905250"/>
          <p14:tracePt t="31231" x="8715375" y="3917950"/>
          <p14:tracePt t="31239" x="8667750" y="3941763"/>
          <p14:tracePt t="31303" x="8656638" y="3941763"/>
          <p14:tracePt t="31319" x="8632825" y="3941763"/>
          <p14:tracePt t="31327" x="8548688" y="3941763"/>
          <p14:tracePt t="31335" x="8418513" y="3929063"/>
          <p14:tracePt t="31344" x="8323263" y="3917950"/>
          <p14:tracePt t="31360" x="8096250" y="3917950"/>
          <p14:tracePt t="31376" x="7847013" y="3941763"/>
          <p14:tracePt t="31393" x="7500938" y="3976688"/>
          <p14:tracePt t="31410" x="7108825" y="4013200"/>
          <p14:tracePt t="31426" x="6775450" y="4024313"/>
          <p14:tracePt t="31443" x="6548438" y="4024313"/>
          <p14:tracePt t="31460" x="6323013" y="4037013"/>
          <p14:tracePt t="31477" x="6119813" y="4037013"/>
          <p14:tracePt t="31493" x="5965825" y="4000500"/>
          <p14:tracePt t="31510" x="5799138" y="3976688"/>
          <p14:tracePt t="31527" x="5608638" y="3952875"/>
          <p14:tracePt t="31544" x="5561013" y="3952875"/>
          <p14:tracePt t="31560" x="5548313" y="3952875"/>
          <p14:tracePt t="31583" x="5537200" y="3952875"/>
          <p14:tracePt t="31607" x="5537200" y="3941763"/>
          <p14:tracePt t="31615" x="5524500" y="3941763"/>
          <p14:tracePt t="31631" x="5524500" y="3929063"/>
          <p14:tracePt t="31644" x="5513388" y="3929063"/>
          <p14:tracePt t="31663" x="5513388" y="3917950"/>
          <p14:tracePt t="31677" x="5500688" y="3917950"/>
          <p14:tracePt t="31694" x="5489575" y="3917950"/>
          <p14:tracePt t="32007" x="5476875" y="3917950"/>
          <p14:tracePt t="33023" x="5476875" y="3905250"/>
          <p14:tracePt t="33047" x="5489575" y="3905250"/>
          <p14:tracePt t="33503" x="5465763" y="3905250"/>
          <p14:tracePt t="33511" x="5429250" y="3905250"/>
          <p14:tracePt t="33519" x="5370513" y="3905250"/>
          <p14:tracePt t="33533" x="5322888" y="3905250"/>
          <p14:tracePt t="33550" x="5238750" y="3905250"/>
          <p14:tracePt t="33566" x="5072063" y="3881438"/>
          <p14:tracePt t="33583" x="4537075" y="3751263"/>
          <p14:tracePt t="33600" x="4156075" y="3690938"/>
          <p14:tracePt t="33616" x="4013200" y="3690938"/>
          <p14:tracePt t="33633" x="4000500" y="3690938"/>
          <p14:tracePt t="33831" x="4000500" y="3703638"/>
          <p14:tracePt t="33975" x="4000500" y="3714750"/>
          <p14:tracePt t="34007" x="4013200" y="3727450"/>
          <p14:tracePt t="34015" x="4060825" y="3738563"/>
          <p14:tracePt t="34023" x="4084638" y="3738563"/>
          <p14:tracePt t="34035" x="4143375" y="3751263"/>
          <p14:tracePt t="34051" x="4214813" y="3751263"/>
          <p14:tracePt t="34068" x="4346575" y="3775075"/>
          <p14:tracePt t="34085" x="4452938" y="3775075"/>
          <p14:tracePt t="34101" x="4465638" y="3786188"/>
          <p14:tracePt t="34151" x="4476750" y="3786188"/>
          <p14:tracePt t="34167" x="4489450" y="3786188"/>
          <p14:tracePt t="34231" x="4500563" y="3786188"/>
          <p14:tracePt t="34255" x="4513263" y="3786188"/>
          <p14:tracePt t="34271" x="4524375" y="3775075"/>
          <p14:tracePt t="34279" x="4537075" y="3775075"/>
          <p14:tracePt t="34287" x="4537075" y="3762375"/>
          <p14:tracePt t="34302" x="4548188" y="3751263"/>
          <p14:tracePt t="34319" x="4584700" y="3751263"/>
          <p14:tracePt t="34319" x="4608513" y="3751263"/>
          <p14:tracePt t="34336" x="4691063" y="3751263"/>
          <p14:tracePt t="34352" x="4810125" y="3751263"/>
          <p14:tracePt t="34369" x="4918075" y="3762375"/>
          <p14:tracePt t="34386" x="5000625" y="3762375"/>
          <p14:tracePt t="34402" x="5060950" y="3775075"/>
          <p14:tracePt t="34419" x="5095875" y="3786188"/>
          <p14:tracePt t="34436" x="5119688" y="3798888"/>
          <p14:tracePt t="34452" x="5156200" y="3798888"/>
          <p14:tracePt t="34469" x="5191125" y="3810000"/>
          <p14:tracePt t="34486" x="5214938" y="3822700"/>
          <p14:tracePt t="34511" x="5214938" y="3833813"/>
          <p14:tracePt t="34527" x="5227638" y="3833813"/>
          <p14:tracePt t="34559" x="5238750" y="3833813"/>
          <p14:tracePt t="34567" x="5251450" y="3833813"/>
          <p14:tracePt t="34583" x="5262563" y="3833813"/>
          <p14:tracePt t="34615" x="5262563" y="3846513"/>
          <p14:tracePt t="34623" x="5275263" y="3846513"/>
          <p14:tracePt t="34631" x="5286375" y="3846513"/>
          <p14:tracePt t="34639" x="5286375" y="3857625"/>
          <p14:tracePt t="34653" x="5299075" y="3857625"/>
          <p14:tracePt t="34807" x="5310188" y="3857625"/>
          <p14:tracePt t="34815" x="5310188" y="3870325"/>
          <p14:tracePt t="34823" x="5322888" y="3870325"/>
          <p14:tracePt t="34837" x="5334000" y="3870325"/>
          <p14:tracePt t="34854" x="5381625" y="3870325"/>
          <p14:tracePt t="34870" x="5405438" y="3870325"/>
          <p14:tracePt t="35039" x="5418138" y="3870325"/>
          <p14:tracePt t="35087" x="5418138" y="3881438"/>
          <p14:tracePt t="35135" x="5429250" y="3881438"/>
          <p14:tracePt t="35511" x="5441950" y="3881438"/>
          <p14:tracePt t="35559" x="5441950" y="3894138"/>
          <p14:tracePt t="35727" x="5441950" y="3905250"/>
          <p14:tracePt t="35735" x="5453063" y="3905250"/>
          <p14:tracePt t="35743" x="5465763" y="3905250"/>
          <p14:tracePt t="35756" x="5476875" y="3905250"/>
          <p14:tracePt t="35773" x="5500688" y="3905250"/>
          <p14:tracePt t="35790" x="5524500" y="3905250"/>
          <p14:tracePt t="35806" x="5572125" y="3905250"/>
          <p14:tracePt t="35823" x="5738813" y="3905250"/>
          <p14:tracePt t="35840" x="5799138" y="3905250"/>
          <p14:tracePt t="35857" x="5810250" y="3905250"/>
          <p14:tracePt t="36143" x="5822950" y="3905250"/>
          <p14:tracePt t="36295" x="5822950" y="3917950"/>
          <p14:tracePt t="36303" x="5822950" y="3952875"/>
          <p14:tracePt t="36311" x="5857875" y="4071938"/>
          <p14:tracePt t="36325" x="5918200" y="4262438"/>
          <p14:tracePt t="36341" x="6037263" y="4632325"/>
          <p14:tracePt t="36358" x="6084888" y="4905375"/>
          <p14:tracePt t="36375" x="6072188" y="5132388"/>
          <p14:tracePt t="36392" x="6061075" y="5167313"/>
          <p14:tracePt t="36408" x="6061075" y="5180013"/>
          <p14:tracePt t="37623" x="6061075" y="5167313"/>
          <p14:tracePt t="37663" x="6061075" y="5156200"/>
          <p14:tracePt t="37687" x="6072188" y="5156200"/>
          <p14:tracePt t="37695" x="6072188" y="5143500"/>
          <p14:tracePt t="37711" x="6072188" y="5132388"/>
          <p14:tracePt t="37743" x="6084888" y="5132388"/>
          <p14:tracePt t="37775" x="6084888" y="5119688"/>
          <p14:tracePt t="40511" x="6084888" y="5108575"/>
          <p14:tracePt t="48335" x="6084888" y="5095875"/>
          <p14:tracePt t="48383" x="6084888" y="5084763"/>
          <p14:tracePt t="48391" x="6096000" y="5084763"/>
          <p14:tracePt t="48407" x="6096000" y="5072063"/>
          <p14:tracePt t="48431" x="6108700" y="5072063"/>
          <p14:tracePt t="48439" x="6108700" y="5060950"/>
          <p14:tracePt t="48447" x="6108700" y="5048250"/>
          <p14:tracePt t="48471" x="6119813" y="5048250"/>
          <p14:tracePt t="61647" x="6119813" y="5037138"/>
          <p14:tracePt t="61744" x="6132513" y="5037138"/>
          <p14:tracePt t="68328" x="6143625" y="5024438"/>
          <p14:tracePt t="68336" x="6156325" y="5013325"/>
          <p14:tracePt t="68344" x="6167438" y="5013325"/>
          <p14:tracePt t="68355" x="6191250" y="4989513"/>
          <p14:tracePt t="68372" x="6251575" y="4965700"/>
          <p14:tracePt t="68388" x="6286500" y="4953000"/>
          <p14:tracePt t="68405" x="6299200" y="4953000"/>
          <p14:tracePt t="68422" x="6323013" y="4941888"/>
          <p14:tracePt t="68438" x="6334125" y="4941888"/>
          <p14:tracePt t="68455" x="6370638" y="4941888"/>
          <p14:tracePt t="68456" x="6381750" y="4929188"/>
          <p14:tracePt t="68472" x="6394450" y="4929188"/>
          <p14:tracePt t="69495" x="6381750" y="4929188"/>
          <p14:tracePt t="69519" x="6370638" y="4929188"/>
        </p14:tracePtLst>
      </p14:laserTraceLst>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chemeClr val="accent3">
                    <a:lumMod val="75000"/>
                  </a:schemeClr>
                </a:solidFill>
              </a:rPr>
              <a:t>Why Telehealth?</a:t>
            </a:r>
            <a:r>
              <a:rPr lang="en-US" sz="2800" dirty="0">
                <a:solidFill>
                  <a:schemeClr val="accent3">
                    <a:lumMod val="75000"/>
                  </a:schemeClr>
                </a:solidFill>
              </a:rPr>
              <a:t> </a:t>
            </a:r>
          </a:p>
        </p:txBody>
      </p:sp>
      <p:sp>
        <p:nvSpPr>
          <p:cNvPr id="3" name="Content Placeholder 2"/>
          <p:cNvSpPr>
            <a:spLocks noGrp="1"/>
          </p:cNvSpPr>
          <p:nvPr>
            <p:ph idx="1"/>
          </p:nvPr>
        </p:nvSpPr>
        <p:spPr>
          <a:xfrm>
            <a:off x="2589212" y="1686910"/>
            <a:ext cx="8915400" cy="4224312"/>
          </a:xfrm>
        </p:spPr>
        <p:txBody>
          <a:bodyPr>
            <a:noAutofit/>
          </a:bodyPr>
          <a:lstStyle/>
          <a:p>
            <a:pPr>
              <a:lnSpc>
                <a:spcPct val="250000"/>
              </a:lnSpc>
            </a:pPr>
            <a:r>
              <a:rPr lang="en-US" b="1" dirty="0"/>
              <a:t>Population ageing </a:t>
            </a:r>
            <a:r>
              <a:rPr lang="en-US" dirty="0"/>
              <a:t>will have a </a:t>
            </a:r>
            <a:r>
              <a:rPr lang="en-US" i="1" dirty="0"/>
              <a:t>significant impact </a:t>
            </a:r>
            <a:r>
              <a:rPr lang="en-US" dirty="0"/>
              <a:t>on the demand for </a:t>
            </a:r>
            <a:r>
              <a:rPr lang="en-US" b="1" dirty="0"/>
              <a:t>speech pathology </a:t>
            </a:r>
            <a:r>
              <a:rPr lang="en-US" dirty="0"/>
              <a:t>services </a:t>
            </a:r>
          </a:p>
          <a:p>
            <a:pPr>
              <a:lnSpc>
                <a:spcPct val="250000"/>
              </a:lnSpc>
            </a:pPr>
            <a:r>
              <a:rPr lang="en-US" b="1" dirty="0"/>
              <a:t>With increasing age</a:t>
            </a:r>
            <a:r>
              <a:rPr lang="en-US" dirty="0"/>
              <a:t>, people will live longer with </a:t>
            </a:r>
            <a:r>
              <a:rPr lang="en-US" b="1" dirty="0"/>
              <a:t>chronic diseases</a:t>
            </a:r>
            <a:r>
              <a:rPr lang="en-US" dirty="0"/>
              <a:t> and conditions that may be associated with </a:t>
            </a:r>
            <a:r>
              <a:rPr lang="en-US" b="1" dirty="0"/>
              <a:t>communication and swallowing disorders </a:t>
            </a:r>
            <a:r>
              <a:rPr lang="en-US" dirty="0"/>
              <a:t>e.g., </a:t>
            </a:r>
            <a:r>
              <a:rPr lang="en-US" b="1" dirty="0"/>
              <a:t>Parkinson’s disease and stroke </a:t>
            </a:r>
            <a:r>
              <a:rPr lang="en-US" sz="1200" dirty="0"/>
              <a:t>(Morris et al., 2010) </a:t>
            </a:r>
            <a:br>
              <a:rPr lang="en-US" dirty="0"/>
            </a:br>
            <a:endParaRPr lang="en-US" dirty="0"/>
          </a:p>
        </p:txBody>
      </p:sp>
      <p:sp>
        <p:nvSpPr>
          <p:cNvPr id="5" name="Slide Number Placeholder 4"/>
          <p:cNvSpPr>
            <a:spLocks noGrp="1"/>
          </p:cNvSpPr>
          <p:nvPr>
            <p:ph type="sldNum" sz="quarter" idx="12"/>
          </p:nvPr>
        </p:nvSpPr>
        <p:spPr/>
        <p:txBody>
          <a:bodyPr/>
          <a:lstStyle/>
          <a:p>
            <a:fld id="{4710E604-DBBF-409C-B3E3-051AE39C506F}" type="slidenum">
              <a:rPr lang="en-US" smtClean="0"/>
              <a:t>8</a:t>
            </a:fld>
            <a:endParaRPr lang="en-US"/>
          </a:p>
        </p:txBody>
      </p:sp>
      <p:sp>
        <p:nvSpPr>
          <p:cNvPr id="6" name="Footer Placeholder 3"/>
          <p:cNvSpPr>
            <a:spLocks noGrp="1"/>
          </p:cNvSpPr>
          <p:nvPr>
            <p:ph type="ftr" sz="quarter" idx="11"/>
          </p:nvPr>
        </p:nvSpPr>
        <p:spPr>
          <a:xfrm>
            <a:off x="2589212" y="6135808"/>
            <a:ext cx="7619999" cy="365125"/>
          </a:xfrm>
        </p:spPr>
        <p:txBody>
          <a:bodyPr/>
          <a:lstStyle/>
          <a:p>
            <a:r>
              <a:rPr lang="en-US" sz="1100" b="1" dirty="0"/>
              <a:t>Dr. Majid Oryadi-Zanjani, SLP, Associate Professor, SUMS</a:t>
            </a:r>
          </a:p>
        </p:txBody>
      </p:sp>
    </p:spTree>
    <p:extLst>
      <p:ext uri="{BB962C8B-B14F-4D97-AF65-F5344CB8AC3E}">
        <p14:creationId xmlns:p14="http://schemas.microsoft.com/office/powerpoint/2010/main" val="1285257954"/>
      </p:ext>
    </p:extLst>
  </p:cSld>
  <p:clrMapOvr>
    <a:masterClrMapping/>
  </p:clrMapOvr>
  <mc:AlternateContent xmlns:mc="http://schemas.openxmlformats.org/markup-compatibility/2006" xmlns:p14="http://schemas.microsoft.com/office/powerpoint/2010/main">
    <mc:Choice Requires="p14">
      <p:transition spd="slow" p14:dur="2000" advTm="52300"/>
    </mc:Choice>
    <mc:Fallback xmlns="">
      <p:transition spd="slow" advTm="52300"/>
    </mc:Fallback>
  </mc:AlternateContent>
  <p:extLst>
    <p:ext uri="{3A86A75C-4F4B-4683-9AE1-C65F6400EC91}">
      <p14:laserTraceLst xmlns:p14="http://schemas.microsoft.com/office/powerpoint/2010/main">
        <p14:tracePtLst>
          <p14:tracePt t="514" x="6346825" y="4929188"/>
          <p14:tracePt t="522" x="6323013" y="4905375"/>
          <p14:tracePt t="530" x="6084888" y="4656138"/>
          <p14:tracePt t="547" x="4799013" y="3476625"/>
          <p14:tracePt t="564" x="4251325" y="2881313"/>
          <p14:tracePt t="581" x="4238625" y="2881313"/>
          <p14:tracePt t="597" x="4156075" y="2738438"/>
          <p14:tracePt t="614" x="3965575" y="2405063"/>
          <p14:tracePt t="631" x="3822700" y="1846263"/>
          <p14:tracePt t="647" x="3619500" y="1465263"/>
          <p14:tracePt t="664" x="3370263" y="1179513"/>
          <p14:tracePt t="681" x="3227388" y="1047750"/>
          <p14:tracePt t="682" x="3203575" y="989013"/>
          <p14:tracePt t="698" x="3179763" y="928688"/>
          <p14:tracePt t="714" x="3179763" y="904875"/>
          <p14:tracePt t="731" x="3179763" y="833438"/>
          <p14:tracePt t="748" x="3190875" y="655638"/>
          <p14:tracePt t="764" x="3155950" y="536575"/>
          <p14:tracePt t="781" x="3071813" y="369888"/>
          <p14:tracePt t="798" x="2917825" y="179388"/>
          <p14:tracePt t="815" x="2643188" y="12700"/>
          <p14:tracePt t="1862" x="2012950" y="6357938"/>
          <p14:tracePt t="1894" x="2012950" y="6346825"/>
          <p14:tracePt t="1902" x="2036763" y="6323013"/>
          <p14:tracePt t="1912" x="2071688" y="6299200"/>
          <p14:tracePt t="1929" x="2227263" y="6238875"/>
          <p14:tracePt t="1946" x="2690813" y="6132513"/>
          <p14:tracePt t="1962" x="3452813" y="5929313"/>
          <p14:tracePt t="1979" x="4203700" y="5727700"/>
          <p14:tracePt t="1996" x="4799013" y="5572125"/>
          <p14:tracePt t="2012" x="5227638" y="5524500"/>
          <p14:tracePt t="2029" x="5537200" y="5489575"/>
          <p14:tracePt t="2030" x="5656263" y="5465763"/>
          <p14:tracePt t="2046" x="5751513" y="5418138"/>
          <p14:tracePt t="2062" x="5762625" y="5405438"/>
          <p14:tracePt t="2086" x="5775325" y="5405438"/>
          <p14:tracePt t="2096" x="5786438" y="5394325"/>
          <p14:tracePt t="2112" x="5846763" y="5346700"/>
          <p14:tracePt t="2129" x="5857875" y="5322888"/>
          <p14:tracePt t="2414" x="5846763" y="5334000"/>
          <p14:tracePt t="2510" x="5846763" y="5346700"/>
          <p14:tracePt t="2518" x="5846763" y="5370513"/>
          <p14:tracePt t="2526" x="5846763" y="5405438"/>
          <p14:tracePt t="2534" x="5870575" y="5429250"/>
          <p14:tracePt t="2547" x="5881688" y="5453063"/>
          <p14:tracePt t="2564" x="5894388" y="5453063"/>
          <p14:tracePt t="2614" x="5894388" y="5429250"/>
          <p14:tracePt t="2622" x="5870575" y="5381625"/>
          <p14:tracePt t="2631" x="5822950" y="5310188"/>
          <p14:tracePt t="2648" x="5691188" y="5119688"/>
          <p14:tracePt t="2664" x="5584825" y="4894263"/>
          <p14:tracePt t="2681" x="5500688" y="4632325"/>
          <p14:tracePt t="2698" x="5346700" y="3822700"/>
          <p14:tracePt t="2714" x="5108575" y="3024188"/>
          <p14:tracePt t="2731" x="5060950" y="2762250"/>
          <p14:tracePt t="2748" x="5048250" y="2655888"/>
          <p14:tracePt t="2765" x="5048250" y="2619375"/>
          <p14:tracePt t="2781" x="5037138" y="2619375"/>
          <p14:tracePt t="2870" x="5024438" y="2619375"/>
          <p14:tracePt t="2886" x="5000625" y="2619375"/>
          <p14:tracePt t="2902" x="4989513" y="2619375"/>
          <p14:tracePt t="2910" x="4953000" y="2619375"/>
          <p14:tracePt t="2918" x="4905375" y="2619375"/>
          <p14:tracePt t="2932" x="4822825" y="2619375"/>
          <p14:tracePt t="2948" x="4608513" y="2667000"/>
          <p14:tracePt t="2965" x="4405313" y="2679700"/>
          <p14:tracePt t="2966" x="4310063" y="2679700"/>
          <p14:tracePt t="2982" x="4167188" y="2632075"/>
          <p14:tracePt t="2999" x="4132263" y="2584450"/>
          <p14:tracePt t="3015" x="4132263" y="2571750"/>
          <p14:tracePt t="3032" x="4132263" y="2560638"/>
          <p14:tracePt t="3422" x="4119563" y="2560638"/>
          <p14:tracePt t="3550" x="4119563" y="2571750"/>
          <p14:tracePt t="3574" x="4132263" y="2571750"/>
          <p14:tracePt t="3582" x="4132263" y="2584450"/>
          <p14:tracePt t="3590" x="4143375" y="2584450"/>
          <p14:tracePt t="3600" x="4167188" y="2584450"/>
          <p14:tracePt t="3617" x="4227513" y="2608263"/>
          <p14:tracePt t="3634" x="4262438" y="2608263"/>
          <p14:tracePt t="3982" x="4275138" y="2608263"/>
          <p14:tracePt t="4022" x="4286250" y="2608263"/>
          <p14:tracePt t="4782" x="4298950" y="2608263"/>
          <p14:tracePt t="4806" x="4310063" y="2608263"/>
          <p14:tracePt t="4814" x="4322763" y="2608263"/>
          <p14:tracePt t="4822" x="4357688" y="2608263"/>
          <p14:tracePt t="4838" x="4584700" y="2632075"/>
          <p14:tracePt t="4854" x="5048250" y="2679700"/>
          <p14:tracePt t="4871" x="5537200" y="2727325"/>
          <p14:tracePt t="4888" x="5810250" y="2727325"/>
          <p14:tracePt t="4904" x="5894388" y="2714625"/>
          <p14:tracePt t="5094" x="5905500" y="2714625"/>
          <p14:tracePt t="5102" x="5918200" y="2703513"/>
          <p14:tracePt t="5110" x="5929313" y="2690813"/>
          <p14:tracePt t="5122" x="5953125" y="2690813"/>
          <p14:tracePt t="5138" x="5976938" y="2690813"/>
          <p14:tracePt t="5155" x="5989638" y="2690813"/>
          <p14:tracePt t="5172" x="6000750" y="2690813"/>
          <p14:tracePt t="5326" x="6000750" y="2679700"/>
          <p14:tracePt t="5342" x="6013450" y="2679700"/>
          <p14:tracePt t="5366" x="6024563" y="2679700"/>
          <p14:tracePt t="5382" x="6024563" y="2667000"/>
          <p14:tracePt t="5390" x="6037263" y="2667000"/>
          <p14:tracePt t="5398" x="6048375" y="2667000"/>
          <p14:tracePt t="5422" x="6061075" y="2667000"/>
          <p14:tracePt t="7126" x="6048375" y="2667000"/>
          <p14:tracePt t="7134" x="6024563" y="2667000"/>
          <p14:tracePt t="7144" x="5965825" y="2667000"/>
          <p14:tracePt t="7161" x="5715000" y="2643188"/>
          <p14:tracePt t="7178" x="5405438" y="2595563"/>
          <p14:tracePt t="7195" x="5072063" y="2513013"/>
          <p14:tracePt t="7211" x="4786313" y="2465388"/>
          <p14:tracePt t="7228" x="4643438" y="2465388"/>
          <p14:tracePt t="7245" x="4584700" y="2465388"/>
          <p14:tracePt t="7262" x="4572000" y="2489200"/>
          <p14:tracePt t="7278" x="4560888" y="2489200"/>
          <p14:tracePt t="7295" x="4548188" y="2500313"/>
          <p14:tracePt t="7312" x="4513263" y="2500313"/>
          <p14:tracePt t="7328" x="4452938" y="2500313"/>
          <p14:tracePt t="7345" x="4405313" y="2500313"/>
          <p14:tracePt t="7362" x="4394200" y="2500313"/>
          <p14:tracePt t="7382" x="4381500" y="2500313"/>
          <p14:tracePt t="7398" x="4370388" y="2500313"/>
          <p14:tracePt t="7412" x="4346575" y="2489200"/>
          <p14:tracePt t="7429" x="4322763" y="2489200"/>
          <p14:tracePt t="7486" x="4310063" y="2489200"/>
          <p14:tracePt t="7718" x="4310063" y="2500313"/>
          <p14:tracePt t="7878" x="4322763" y="2500313"/>
          <p14:tracePt t="7894" x="4346575" y="2500313"/>
          <p14:tracePt t="7902" x="4357688" y="2513013"/>
          <p14:tracePt t="7913" x="4381500" y="2524125"/>
          <p14:tracePt t="7930" x="4418013" y="2524125"/>
          <p14:tracePt t="7947" x="4441825" y="2524125"/>
          <p14:tracePt t="7966" x="4452938" y="2524125"/>
          <p14:tracePt t="7980" x="4465638" y="2524125"/>
          <p14:tracePt t="7997" x="4489450" y="2524125"/>
          <p14:tracePt t="7998" x="4513263" y="2524125"/>
          <p14:tracePt t="8014" x="4548188" y="2524125"/>
          <p14:tracePt t="8030" x="4560888" y="2524125"/>
          <p14:tracePt t="8406" x="4548188" y="2524125"/>
          <p14:tracePt t="8414" x="4537075" y="2524125"/>
          <p14:tracePt t="8446" x="4524375" y="2524125"/>
          <p14:tracePt t="8470" x="4513263" y="2524125"/>
          <p14:tracePt t="8478" x="4500563" y="2524125"/>
          <p14:tracePt t="8486" x="4476750" y="2524125"/>
          <p14:tracePt t="8499" x="4452938" y="2524125"/>
          <p14:tracePt t="8515" x="4405313" y="2513013"/>
          <p14:tracePt t="8532" x="4298950" y="2500313"/>
          <p14:tracePt t="8549" x="4179888" y="2489200"/>
          <p14:tracePt t="8566" x="4013200" y="2476500"/>
          <p14:tracePt t="8582" x="3976688" y="2476500"/>
          <p14:tracePt t="8670" x="3965575" y="2476500"/>
          <p14:tracePt t="8686" x="3952875" y="2476500"/>
          <p14:tracePt t="8702" x="3941763" y="2476500"/>
          <p14:tracePt t="8710" x="3929063" y="2476500"/>
          <p14:tracePt t="8726" x="3917950" y="2476500"/>
          <p14:tracePt t="8766" x="3905250" y="2476500"/>
          <p14:tracePt t="8782" x="3894138" y="2476500"/>
          <p14:tracePt t="9078" x="3905250" y="2476500"/>
          <p14:tracePt t="9086" x="3929063" y="2489200"/>
          <p14:tracePt t="9102" x="3941763" y="2489200"/>
          <p14:tracePt t="9510" x="3929063" y="2489200"/>
          <p14:tracePt t="26310" x="3929063" y="2500313"/>
          <p14:tracePt t="26318" x="3929063" y="2536825"/>
          <p14:tracePt t="26326" x="3929063" y="2547938"/>
          <p14:tracePt t="26350" x="3929063" y="2560638"/>
          <p14:tracePt t="26366" x="3929063" y="2571750"/>
          <p14:tracePt t="26374" x="3941763" y="2584450"/>
          <p14:tracePt t="26386" x="3941763" y="2619375"/>
          <p14:tracePt t="26403" x="3976688" y="2751138"/>
          <p14:tracePt t="26419" x="4048125" y="2905125"/>
          <p14:tracePt t="26436" x="4108450" y="3013075"/>
          <p14:tracePt t="26453" x="4167188" y="3095625"/>
          <p14:tracePt t="26470" x="4227513" y="3203575"/>
          <p14:tracePt t="26486" x="4286250" y="3262313"/>
          <p14:tracePt t="26503" x="4357688" y="3298825"/>
          <p14:tracePt t="26520" x="4394200" y="3322638"/>
          <p14:tracePt t="26536" x="4429125" y="3322638"/>
          <p14:tracePt t="26553" x="4452938" y="3333750"/>
          <p14:tracePt t="26570" x="4489450" y="3333750"/>
          <p14:tracePt t="26587" x="4513263" y="3333750"/>
          <p14:tracePt t="26603" x="4608513" y="3309938"/>
          <p14:tracePt t="26620" x="4691063" y="3298825"/>
          <p14:tracePt t="26637" x="4810125" y="3298825"/>
          <p14:tracePt t="26654" x="4929188" y="3309938"/>
          <p14:tracePt t="26654" x="5013325" y="3309938"/>
          <p14:tracePt t="26670" x="5119688" y="3322638"/>
          <p14:tracePt t="26687" x="5143500" y="3322638"/>
          <p14:tracePt t="26703" x="5156200" y="3322638"/>
          <p14:tracePt t="26720" x="5167313" y="3322638"/>
          <p14:tracePt t="26737" x="5191125" y="3333750"/>
          <p14:tracePt t="26754" x="5262563" y="3370263"/>
          <p14:tracePt t="26770" x="5310188" y="3381375"/>
          <p14:tracePt t="26787" x="5357813" y="3381375"/>
          <p14:tracePt t="26838" x="5370513" y="3381375"/>
          <p14:tracePt t="26854" x="5381625" y="3381375"/>
          <p14:tracePt t="26870" x="5405438" y="3381375"/>
          <p14:tracePt t="27382" x="5394325" y="3441700"/>
          <p14:tracePt t="27390" x="5357813" y="3513138"/>
          <p14:tracePt t="27398" x="5299075" y="3595688"/>
          <p14:tracePt t="27406" x="5227638" y="3703638"/>
          <p14:tracePt t="27422" x="4989513" y="3857625"/>
          <p14:tracePt t="27439" x="4656138" y="3917950"/>
          <p14:tracePt t="27456" x="4333875" y="3917950"/>
          <p14:tracePt t="27473" x="4084638" y="3929063"/>
          <p14:tracePt t="27489" x="4000500" y="3929063"/>
          <p14:tracePt t="27506" x="3976688" y="3941763"/>
          <p14:tracePt t="27550" x="3965575" y="3941763"/>
          <p14:tracePt t="27558" x="3952875" y="3952875"/>
          <p14:tracePt t="27566" x="3894138" y="3976688"/>
          <p14:tracePt t="27574" x="3822700" y="4013200"/>
          <p14:tracePt t="27590" x="3786188" y="4037013"/>
          <p14:tracePt t="27590" x="3714750" y="4060825"/>
          <p14:tracePt t="27606" x="3619500" y="4108450"/>
          <p14:tracePt t="27623" x="3513138" y="4143375"/>
          <p14:tracePt t="27640" x="3489325" y="4179888"/>
          <p14:tracePt t="27678" x="3489325" y="4191000"/>
          <p14:tracePt t="27686" x="3489325" y="4203700"/>
          <p14:tracePt t="27694" x="3465513" y="4203700"/>
          <p14:tracePt t="27707" x="3465513" y="4227513"/>
          <p14:tracePt t="27723" x="3465513" y="4298950"/>
          <p14:tracePt t="27740" x="3465513" y="4310063"/>
          <p14:tracePt t="27766" x="3465513" y="4298950"/>
          <p14:tracePt t="27782" x="3465513" y="4286250"/>
          <p14:tracePt t="27846" x="3476625" y="4286250"/>
          <p14:tracePt t="27854" x="3489325" y="4286250"/>
          <p14:tracePt t="27886" x="3489325" y="4275138"/>
          <p14:tracePt t="27894" x="3500438" y="4275138"/>
          <p14:tracePt t="27902" x="3513138" y="4262438"/>
          <p14:tracePt t="27910" x="3524250" y="4251325"/>
          <p14:tracePt t="27924" x="3548063" y="4227513"/>
          <p14:tracePt t="27941" x="3595688" y="4203700"/>
          <p14:tracePt t="27957" x="3656013" y="4167188"/>
          <p14:tracePt t="27958" x="3690938" y="4143375"/>
          <p14:tracePt t="27974" x="3738563" y="4108450"/>
          <p14:tracePt t="27991" x="3762375" y="4095750"/>
          <p14:tracePt t="28007" x="3786188" y="4084638"/>
          <p14:tracePt t="28024" x="3786188" y="4071938"/>
          <p14:tracePt t="28078" x="3798888" y="4071938"/>
          <p14:tracePt t="28270" x="3810000" y="4071938"/>
          <p14:tracePt t="28414" x="3822700" y="4084638"/>
          <p14:tracePt t="28454" x="3833813" y="4084638"/>
          <p14:tracePt t="28470" x="3846513" y="4084638"/>
          <p14:tracePt t="28478" x="3857625" y="4084638"/>
          <p14:tracePt t="28486" x="3870325" y="4084638"/>
          <p14:tracePt t="28494" x="3881438" y="4084638"/>
          <p14:tracePt t="28509" x="3894138" y="4084638"/>
          <p14:tracePt t="28526" x="3905250" y="4084638"/>
          <p14:tracePt t="28614" x="3917950" y="4084638"/>
          <p14:tracePt t="28638" x="3929063" y="4084638"/>
          <p14:tracePt t="28654" x="3941763" y="4084638"/>
          <p14:tracePt t="28678" x="3952875" y="4084638"/>
          <p14:tracePt t="28686" x="3952875" y="4071938"/>
          <p14:tracePt t="28694" x="3965575" y="4071938"/>
          <p14:tracePt t="28710" x="4013200" y="4071938"/>
          <p14:tracePt t="28726" x="4071938" y="4071938"/>
          <p14:tracePt t="28743" x="4132263" y="4071938"/>
          <p14:tracePt t="28760" x="4262438" y="4084638"/>
          <p14:tracePt t="28776" x="4429125" y="4095750"/>
          <p14:tracePt t="28793" x="4560888" y="4095750"/>
          <p14:tracePt t="28810" x="4619625" y="4095750"/>
          <p14:tracePt t="28827" x="4632325" y="4095750"/>
          <p14:tracePt t="28878" x="4643438" y="4095750"/>
          <p14:tracePt t="28886" x="4656138" y="4095750"/>
          <p14:tracePt t="28894" x="4679950" y="4095750"/>
          <p14:tracePt t="28910" x="4751388" y="4095750"/>
          <p14:tracePt t="28927" x="4846638" y="4095750"/>
          <p14:tracePt t="28944" x="4894263" y="4095750"/>
          <p14:tracePt t="28960" x="4941888" y="4095750"/>
          <p14:tracePt t="28977" x="4976813" y="4084638"/>
          <p14:tracePt t="28994" x="5000625" y="4084638"/>
          <p14:tracePt t="29011" x="5024438" y="4071938"/>
          <p14:tracePt t="29027" x="5037138" y="4071938"/>
          <p14:tracePt t="29044" x="5048250" y="4071938"/>
          <p14:tracePt t="29094" x="5060950" y="4071938"/>
          <p14:tracePt t="29110" x="5084763" y="4071938"/>
          <p14:tracePt t="29118" x="5095875" y="4071938"/>
          <p14:tracePt t="29128" x="5132388" y="4071938"/>
          <p14:tracePt t="29144" x="5191125" y="4071938"/>
          <p14:tracePt t="29161" x="5262563" y="4071938"/>
          <p14:tracePt t="29178" x="5322888" y="4084638"/>
          <p14:tracePt t="29195" x="5394325" y="4084638"/>
          <p14:tracePt t="29211" x="5500688" y="4095750"/>
          <p14:tracePt t="29228" x="5656263" y="4119563"/>
          <p14:tracePt t="29244" x="5846763" y="4143375"/>
          <p14:tracePt t="29261" x="6013450" y="4156075"/>
          <p14:tracePt t="29262" x="6084888" y="4167188"/>
          <p14:tracePt t="29278" x="6156325" y="4167188"/>
          <p14:tracePt t="29295" x="6180138" y="4167188"/>
          <p14:tracePt t="29312" x="6203950" y="4167188"/>
          <p14:tracePt t="29328" x="6275388" y="4167188"/>
          <p14:tracePt t="29345" x="6394450" y="4167188"/>
          <p14:tracePt t="29362" x="6489700" y="4179888"/>
          <p14:tracePt t="29378" x="6561138" y="4179888"/>
          <p14:tracePt t="29395" x="6584950" y="4179888"/>
          <p14:tracePt t="29412" x="6619875" y="4179888"/>
          <p14:tracePt t="29428" x="6667500" y="4179888"/>
          <p14:tracePt t="29445" x="6715125" y="4179888"/>
          <p14:tracePt t="29462" x="6775450" y="4179888"/>
          <p14:tracePt t="29479" x="6786563" y="4179888"/>
          <p14:tracePt t="29550" x="6799263" y="4179888"/>
          <p14:tracePt t="29574" x="6810375" y="4179888"/>
          <p14:tracePt t="29854" x="6823075" y="4179888"/>
          <p14:tracePt t="29862" x="6846888" y="4179888"/>
          <p14:tracePt t="29870" x="6905625" y="4167188"/>
          <p14:tracePt t="29880" x="7037388" y="4119563"/>
          <p14:tracePt t="29897" x="7227888" y="4048125"/>
          <p14:tracePt t="29913" x="7429500" y="3989388"/>
          <p14:tracePt t="29930" x="7667625" y="3929063"/>
          <p14:tracePt t="29947" x="7847013" y="3894138"/>
          <p14:tracePt t="29963" x="8048625" y="3870325"/>
          <p14:tracePt t="29980" x="8310563" y="3881438"/>
          <p14:tracePt t="29997" x="8609013" y="3941763"/>
          <p14:tracePt t="30014" x="8786813" y="3952875"/>
          <p14:tracePt t="30015" x="8858250" y="3952875"/>
          <p14:tracePt t="30030" x="8894763" y="3952875"/>
          <p14:tracePt t="30166" x="8894763" y="3965575"/>
          <p14:tracePt t="30174" x="8894763" y="3976688"/>
          <p14:tracePt t="30182" x="8882063" y="3976688"/>
          <p14:tracePt t="30206" x="8882063" y="3989388"/>
          <p14:tracePt t="30222" x="8882063" y="4000500"/>
          <p14:tracePt t="30766" x="8870950" y="4000500"/>
          <p14:tracePt t="30774" x="8847138" y="4000500"/>
          <p14:tracePt t="30782" x="8823325" y="4000500"/>
          <p14:tracePt t="30799" x="8786813" y="4000500"/>
          <p14:tracePt t="30816" x="8763000" y="4000500"/>
          <p14:tracePt t="30833" x="8751888" y="4000500"/>
          <p14:tracePt t="30849" x="8715375" y="4037013"/>
          <p14:tracePt t="30866" x="8704263" y="4037013"/>
          <p14:tracePt t="30883" x="8704263" y="4024313"/>
          <p14:tracePt t="30902" x="8704263" y="4037013"/>
          <p14:tracePt t="30934" x="8691563" y="4037013"/>
          <p14:tracePt t="30942" x="8680450" y="4037013"/>
          <p14:tracePt t="30950" x="8667750" y="4037013"/>
          <p14:tracePt t="30966" x="8632825" y="4037013"/>
          <p14:tracePt t="30983" x="8620125" y="4037013"/>
          <p14:tracePt t="34542" x="8609013" y="4037013"/>
          <p14:tracePt t="34550" x="8585200" y="4037013"/>
          <p14:tracePt t="34561" x="8524875" y="4037013"/>
          <p14:tracePt t="34577" x="8323263" y="4084638"/>
          <p14:tracePt t="34594" x="7870825" y="4156075"/>
          <p14:tracePt t="34611" x="7061200" y="4322763"/>
          <p14:tracePt t="34627" x="6238875" y="4513263"/>
          <p14:tracePt t="34644" x="5918200" y="4632325"/>
          <p14:tracePt t="34661" x="5715000" y="4691063"/>
          <p14:tracePt t="34678" x="5394325" y="4799013"/>
          <p14:tracePt t="34695" x="5322888" y="4799013"/>
          <p14:tracePt t="34711" x="5310188" y="4799013"/>
          <p14:tracePt t="37662" x="5346700" y="4833938"/>
          <p14:tracePt t="37670" x="5286375" y="4976813"/>
          <p14:tracePt t="37678" x="5310188" y="4989513"/>
          <p14:tracePt t="37687" x="5405438" y="4929188"/>
          <p14:tracePt t="37703" x="5476875" y="4929188"/>
          <p14:tracePt t="37720" x="5632450" y="4929188"/>
          <p14:tracePt t="37737" x="5751513" y="4941888"/>
          <p14:tracePt t="37754" x="5953125" y="4881563"/>
          <p14:tracePt t="37770" x="6000750" y="4881563"/>
          <p14:tracePt t="37787" x="6037263" y="4881563"/>
          <p14:tracePt t="37804" x="6108700" y="4881563"/>
          <p14:tracePt t="37820" x="6227763" y="4881563"/>
          <p14:tracePt t="37837" x="6310313" y="4881563"/>
          <p14:tracePt t="37854" x="6381750" y="4857750"/>
          <p14:tracePt t="37894" x="6394450" y="4857750"/>
          <p14:tracePt t="37902" x="6405563" y="4846638"/>
          <p14:tracePt t="37910" x="6429375" y="4846638"/>
          <p14:tracePt t="37921" x="6442075" y="4833938"/>
          <p14:tracePt t="37937" x="6465888" y="4833938"/>
          <p14:tracePt t="39774" x="6477000" y="4833938"/>
          <p14:tracePt t="39782" x="6489700" y="4833938"/>
          <p14:tracePt t="39793" x="6524625" y="4833938"/>
          <p14:tracePt t="39810" x="6680200" y="4833938"/>
          <p14:tracePt t="39827" x="6894513" y="4846638"/>
          <p14:tracePt t="39843" x="7037388" y="4846638"/>
          <p14:tracePt t="39860" x="7167563" y="4846638"/>
          <p14:tracePt t="39877" x="7262813" y="4833938"/>
          <p14:tracePt t="39893" x="7286625" y="4822825"/>
          <p14:tracePt t="39966" x="7275513" y="4822825"/>
          <p14:tracePt t="39982" x="7262813" y="4822825"/>
          <p14:tracePt t="39990" x="7251700" y="4822825"/>
          <p14:tracePt t="39998" x="7227888" y="4822825"/>
          <p14:tracePt t="40010" x="7204075" y="4822825"/>
          <p14:tracePt t="40027" x="7096125" y="4822825"/>
          <p14:tracePt t="40044" x="6918325" y="4786313"/>
          <p14:tracePt t="40061" x="6680200" y="4751388"/>
          <p14:tracePt t="40077" x="6418263" y="4691063"/>
          <p14:tracePt t="40078" x="6334125" y="4679950"/>
          <p14:tracePt t="40094" x="6215063" y="4679950"/>
          <p14:tracePt t="40111" x="6191250" y="4679950"/>
          <p14:tracePt t="40286" x="6203950" y="4679950"/>
          <p14:tracePt t="40302" x="6227763" y="4679950"/>
          <p14:tracePt t="40318" x="6238875" y="4679950"/>
          <p14:tracePt t="42718" x="6262688" y="4691063"/>
          <p14:tracePt t="42942" x="6275388" y="4691063"/>
          <p14:tracePt t="45582" x="6286500" y="4691063"/>
          <p14:tracePt t="45894" x="6299200" y="4691063"/>
          <p14:tracePt t="45910" x="6310313" y="4691063"/>
          <p14:tracePt t="46582" x="6286500" y="4703763"/>
          <p14:tracePt t="46590" x="6227763" y="4714875"/>
          <p14:tracePt t="46598" x="6132513" y="4751388"/>
          <p14:tracePt t="46614" x="5857875" y="4833938"/>
          <p14:tracePt t="46630" x="5513388" y="4929188"/>
          <p14:tracePt t="46647" x="5214938" y="4989513"/>
          <p14:tracePt t="46664" x="4822825" y="5037138"/>
          <p14:tracePt t="46681" x="4524375" y="5119688"/>
          <p14:tracePt t="46697" x="4394200" y="5156200"/>
          <p14:tracePt t="46714" x="4370388" y="5167313"/>
          <p14:tracePt t="46731" x="4357688" y="5167313"/>
          <p14:tracePt t="46747" x="4346575" y="5191125"/>
          <p14:tracePt t="46764" x="4310063" y="5214938"/>
          <p14:tracePt t="46781" x="4298950" y="5227638"/>
          <p14:tracePt t="46798" x="4286250" y="5227638"/>
          <p14:tracePt t="46838" x="4275138" y="5227638"/>
          <p14:tracePt t="46846" x="4275138" y="5238750"/>
          <p14:tracePt t="46854" x="4251325" y="5238750"/>
          <p14:tracePt t="46865" x="4227513" y="5251450"/>
          <p14:tracePt t="46881" x="4179888" y="5286375"/>
          <p14:tracePt t="46898" x="4119563" y="5310188"/>
          <p14:tracePt t="46915" x="4108450" y="5310188"/>
          <p14:tracePt t="46931" x="4095750" y="5310188"/>
          <p14:tracePt t="46948" x="4095750" y="5322888"/>
          <p14:tracePt t="46965" x="4071938" y="5334000"/>
          <p14:tracePt t="46981" x="4060825" y="5346700"/>
          <p14:tracePt t="46982" x="4048125" y="5346700"/>
          <p14:tracePt t="46998" x="4037013" y="5357813"/>
          <p14:tracePt t="47886" x="4037013" y="5370513"/>
          <p14:tracePt t="47902" x="4037013" y="5381625"/>
          <p14:tracePt t="47910" x="4048125" y="5381625"/>
          <p14:tracePt t="47918" x="4071938" y="5394325"/>
          <p14:tracePt t="47935" x="4132263" y="5405438"/>
          <p14:tracePt t="47951" x="4214813" y="5418138"/>
          <p14:tracePt t="47968" x="4310063" y="5418138"/>
          <p14:tracePt t="47985" x="4394200" y="5429250"/>
          <p14:tracePt t="48001" x="4429125" y="5429250"/>
          <p14:tracePt t="48018" x="4465638" y="5429250"/>
          <p14:tracePt t="48035" x="4513263" y="5418138"/>
          <p14:tracePt t="48051" x="4584700" y="5418138"/>
          <p14:tracePt t="48068" x="4751388" y="5418138"/>
          <p14:tracePt t="48085" x="4953000" y="5453063"/>
          <p14:tracePt t="48101" x="5132388" y="5476875"/>
          <p14:tracePt t="48102" x="5214938" y="5500688"/>
          <p14:tracePt t="48118" x="5275263" y="5500688"/>
          <p14:tracePt t="48135" x="5286375" y="5500688"/>
          <p14:tracePt t="48158" x="5299075" y="5500688"/>
          <p14:tracePt t="48168" x="5310188" y="5500688"/>
          <p14:tracePt t="48185" x="5322888" y="5500688"/>
          <p14:tracePt t="48202" x="5334000" y="5500688"/>
          <p14:tracePt t="48219" x="5346700" y="5500688"/>
        </p14:tracePtLst>
      </p14:laserTraceLst>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chemeClr val="accent3">
                    <a:lumMod val="75000"/>
                  </a:schemeClr>
                </a:solidFill>
              </a:rPr>
              <a:t>Why Telehealth?</a:t>
            </a:r>
            <a:r>
              <a:rPr lang="en-US" sz="2800" dirty="0">
                <a:solidFill>
                  <a:schemeClr val="accent3">
                    <a:lumMod val="75000"/>
                  </a:schemeClr>
                </a:solidFill>
              </a:rPr>
              <a:t> </a:t>
            </a:r>
          </a:p>
        </p:txBody>
      </p:sp>
      <p:sp>
        <p:nvSpPr>
          <p:cNvPr id="3" name="Content Placeholder 2"/>
          <p:cNvSpPr>
            <a:spLocks noGrp="1"/>
          </p:cNvSpPr>
          <p:nvPr>
            <p:ph idx="1"/>
          </p:nvPr>
        </p:nvSpPr>
        <p:spPr>
          <a:xfrm>
            <a:off x="2589212" y="1686910"/>
            <a:ext cx="8915400" cy="4224312"/>
          </a:xfrm>
        </p:spPr>
        <p:txBody>
          <a:bodyPr>
            <a:noAutofit/>
          </a:bodyPr>
          <a:lstStyle/>
          <a:p>
            <a:pPr>
              <a:lnSpc>
                <a:spcPct val="200000"/>
              </a:lnSpc>
            </a:pPr>
            <a:r>
              <a:rPr lang="en-US" sz="2000" b="1" dirty="0"/>
              <a:t>It</a:t>
            </a:r>
            <a:r>
              <a:rPr lang="en-US" sz="2000" dirty="0"/>
              <a:t> is likely that </a:t>
            </a:r>
            <a:r>
              <a:rPr lang="en-US" sz="2000" b="1" dirty="0"/>
              <a:t>older people </a:t>
            </a:r>
            <a:r>
              <a:rPr lang="en-US" sz="2000" dirty="0"/>
              <a:t>will remain </a:t>
            </a:r>
            <a:r>
              <a:rPr lang="en-US" sz="2000" b="1" dirty="0"/>
              <a:t>living in their own homes </a:t>
            </a:r>
            <a:r>
              <a:rPr lang="en-US" sz="2000" dirty="0"/>
              <a:t>and communities, even though </a:t>
            </a:r>
            <a:r>
              <a:rPr lang="en-US" sz="2000" b="1" dirty="0"/>
              <a:t>transport issues </a:t>
            </a:r>
            <a:r>
              <a:rPr lang="en-US" sz="2000" dirty="0"/>
              <a:t>will arise as their capacity to drive decreases </a:t>
            </a:r>
            <a:r>
              <a:rPr lang="en-US" sz="1200" dirty="0"/>
              <a:t>(Morris et al., 2010)</a:t>
            </a:r>
          </a:p>
          <a:p>
            <a:pPr>
              <a:lnSpc>
                <a:spcPct val="200000"/>
              </a:lnSpc>
            </a:pPr>
            <a:r>
              <a:rPr lang="en-US" sz="2000" b="1" dirty="0"/>
              <a:t>Speech pathology </a:t>
            </a:r>
            <a:r>
              <a:rPr lang="en-US" sz="2000" dirty="0"/>
              <a:t>services will need to </a:t>
            </a:r>
            <a:r>
              <a:rPr lang="en-US" sz="2000" i="1" dirty="0"/>
              <a:t>evolve</a:t>
            </a:r>
            <a:r>
              <a:rPr lang="en-US" sz="2000" dirty="0"/>
              <a:t> in order to accommodate these </a:t>
            </a:r>
            <a:r>
              <a:rPr lang="en-US" sz="2000" b="1" dirty="0"/>
              <a:t>societal changes </a:t>
            </a:r>
            <a:br>
              <a:rPr lang="en-US" sz="2000" dirty="0"/>
            </a:br>
            <a:br>
              <a:rPr lang="en-US" sz="2000" dirty="0"/>
            </a:br>
            <a:endParaRPr lang="en-US" sz="2000" dirty="0"/>
          </a:p>
        </p:txBody>
      </p:sp>
      <p:sp>
        <p:nvSpPr>
          <p:cNvPr id="5" name="Slide Number Placeholder 4"/>
          <p:cNvSpPr>
            <a:spLocks noGrp="1"/>
          </p:cNvSpPr>
          <p:nvPr>
            <p:ph type="sldNum" sz="quarter" idx="12"/>
          </p:nvPr>
        </p:nvSpPr>
        <p:spPr/>
        <p:txBody>
          <a:bodyPr/>
          <a:lstStyle/>
          <a:p>
            <a:fld id="{4710E604-DBBF-409C-B3E3-051AE39C506F}" type="slidenum">
              <a:rPr lang="en-US" smtClean="0"/>
              <a:t>9</a:t>
            </a:fld>
            <a:endParaRPr lang="en-US"/>
          </a:p>
        </p:txBody>
      </p:sp>
      <p:sp>
        <p:nvSpPr>
          <p:cNvPr id="6" name="Footer Placeholder 3"/>
          <p:cNvSpPr>
            <a:spLocks noGrp="1"/>
          </p:cNvSpPr>
          <p:nvPr>
            <p:ph type="ftr" sz="quarter" idx="11"/>
          </p:nvPr>
        </p:nvSpPr>
        <p:spPr>
          <a:xfrm>
            <a:off x="2589212" y="6135808"/>
            <a:ext cx="7619999" cy="365125"/>
          </a:xfrm>
        </p:spPr>
        <p:txBody>
          <a:bodyPr/>
          <a:lstStyle/>
          <a:p>
            <a:r>
              <a:rPr lang="en-US" sz="1100" b="1" dirty="0"/>
              <a:t>Dr. Majid Oryadi-Zanjani, SLP, Associate Professor, SUMS</a:t>
            </a:r>
          </a:p>
        </p:txBody>
      </p:sp>
    </p:spTree>
    <p:extLst>
      <p:ext uri="{BB962C8B-B14F-4D97-AF65-F5344CB8AC3E}">
        <p14:creationId xmlns:p14="http://schemas.microsoft.com/office/powerpoint/2010/main" val="467643498"/>
      </p:ext>
    </p:extLst>
  </p:cSld>
  <p:clrMapOvr>
    <a:masterClrMapping/>
  </p:clrMapOvr>
  <mc:AlternateContent xmlns:mc="http://schemas.openxmlformats.org/markup-compatibility/2006" xmlns:p14="http://schemas.microsoft.com/office/powerpoint/2010/main">
    <mc:Choice Requires="p14">
      <p:transition spd="slow" p14:dur="2000" advTm="54606"/>
    </mc:Choice>
    <mc:Fallback xmlns="">
      <p:transition spd="slow" advTm="54606"/>
    </mc:Fallback>
  </mc:AlternateContent>
  <p:extLst>
    <p:ext uri="{3A86A75C-4F4B-4683-9AE1-C65F6400EC91}">
      <p14:laserTraceLst xmlns:p14="http://schemas.microsoft.com/office/powerpoint/2010/main">
        <p14:tracePtLst>
          <p14:tracePt t="622" x="8466138" y="4500563"/>
          <p14:tracePt t="743" x="8466138" y="4489450"/>
          <p14:tracePt t="767" x="8453438" y="4476750"/>
          <p14:tracePt t="775" x="8358188" y="4441825"/>
          <p14:tracePt t="783" x="8228013" y="4405313"/>
          <p14:tracePt t="799" x="7834313" y="4275138"/>
          <p14:tracePt t="816" x="7096125" y="4013200"/>
          <p14:tracePt t="832" x="6310313" y="3822700"/>
          <p14:tracePt t="849" x="6061075" y="3775075"/>
          <p14:tracePt t="866" x="5822950" y="3714750"/>
          <p14:tracePt t="882" x="5715000" y="3656013"/>
          <p14:tracePt t="899" x="5619750" y="3619500"/>
          <p14:tracePt t="916" x="5524500" y="3560763"/>
          <p14:tracePt t="933" x="5465763" y="3536950"/>
          <p14:tracePt t="999" x="5453063" y="3536950"/>
          <p14:tracePt t="1015" x="5441950" y="3524250"/>
          <p14:tracePt t="1023" x="5418138" y="3513138"/>
          <p14:tracePt t="1033" x="5370513" y="3489325"/>
          <p14:tracePt t="1050" x="5203825" y="3429000"/>
          <p14:tracePt t="1067" x="5119688" y="3394075"/>
          <p14:tracePt t="1083" x="5095875" y="3370263"/>
          <p14:tracePt t="1100" x="5072063" y="3333750"/>
          <p14:tracePt t="1117" x="5060950" y="3275013"/>
          <p14:tracePt t="1133" x="5037138" y="3214688"/>
          <p14:tracePt t="1151" x="5037138" y="3179763"/>
          <p14:tracePt t="1167" x="5037138" y="3155950"/>
          <p14:tracePt t="1183" x="5037138" y="3132138"/>
          <p14:tracePt t="1200" x="5048250" y="3095625"/>
          <p14:tracePt t="1217" x="5060950" y="3036888"/>
          <p14:tracePt t="1234" x="5072063" y="2965450"/>
          <p14:tracePt t="1250" x="5084763" y="2905125"/>
          <p14:tracePt t="1267" x="5119688" y="2881313"/>
          <p14:tracePt t="1284" x="5143500" y="2846388"/>
          <p14:tracePt t="1301" x="5180013" y="2798763"/>
          <p14:tracePt t="1317" x="5203825" y="2762250"/>
          <p14:tracePt t="1334" x="5203825" y="2738438"/>
          <p14:tracePt t="1351" x="5227638" y="2690813"/>
          <p14:tracePt t="1367" x="5238750" y="2667000"/>
          <p14:tracePt t="1384" x="5251450" y="2643188"/>
          <p14:tracePt t="1401" x="5262563" y="2608263"/>
          <p14:tracePt t="1418" x="5299075" y="2536825"/>
          <p14:tracePt t="1434" x="5334000" y="2489200"/>
          <p14:tracePt t="1451" x="5357813" y="2465388"/>
          <p14:tracePt t="1468" x="5357813" y="2452688"/>
          <p14:tracePt t="1484" x="5370513" y="2441575"/>
          <p14:tracePt t="1501" x="5370513" y="2428875"/>
          <p14:tracePt t="2119" x="5381625" y="2428875"/>
          <p14:tracePt t="2151" x="5429250" y="2428875"/>
          <p14:tracePt t="2159" x="5500688" y="2417763"/>
          <p14:tracePt t="2170" x="5584825" y="2405063"/>
          <p14:tracePt t="2186" x="5751513" y="2370138"/>
          <p14:tracePt t="2203" x="6000750" y="2357438"/>
          <p14:tracePt t="2220" x="6227763" y="2357438"/>
          <p14:tracePt t="2237" x="6370638" y="2357438"/>
          <p14:tracePt t="2253" x="6477000" y="2357438"/>
          <p14:tracePt t="2270" x="6561138" y="2357438"/>
          <p14:tracePt t="2271" x="6596063" y="2357438"/>
          <p14:tracePt t="2287" x="6632575" y="2346325"/>
          <p14:tracePt t="2399" x="6619875" y="2346325"/>
          <p14:tracePt t="2519" x="6619875" y="2357438"/>
          <p14:tracePt t="2527" x="6680200" y="2370138"/>
          <p14:tracePt t="2538" x="6870700" y="2417763"/>
          <p14:tracePt t="2554" x="7500938" y="2513013"/>
          <p14:tracePt t="2571" x="8096250" y="2560638"/>
          <p14:tracePt t="2588" x="8442325" y="2595563"/>
          <p14:tracePt t="2604" x="8620125" y="2632075"/>
          <p14:tracePt t="2621" x="8680450" y="2632075"/>
          <p14:tracePt t="3575" x="8680450" y="2619375"/>
          <p14:tracePt t="3599" x="8680450" y="2608263"/>
          <p14:tracePt t="3607" x="8667750" y="2608263"/>
          <p14:tracePt t="3623" x="8643938" y="2608263"/>
          <p14:tracePt t="3631" x="8643938" y="2595563"/>
          <p14:tracePt t="3641" x="8632825" y="2595563"/>
          <p14:tracePt t="4279" x="8632825" y="2584450"/>
          <p14:tracePt t="4519" x="8632825" y="2571750"/>
          <p14:tracePt t="4527" x="8632825" y="2560638"/>
          <p14:tracePt t="5959" x="8620125" y="2560638"/>
          <p14:tracePt t="6191" x="8620125" y="2547938"/>
          <p14:tracePt t="6199" x="8609013" y="2547938"/>
          <p14:tracePt t="13351" x="8596313" y="2547938"/>
          <p14:tracePt t="13359" x="8561388" y="2547938"/>
          <p14:tracePt t="13370" x="8501063" y="2547938"/>
          <p14:tracePt t="13387" x="8334375" y="2619375"/>
          <p14:tracePt t="13404" x="8108950" y="2655888"/>
          <p14:tracePt t="13420" x="7847013" y="2738438"/>
          <p14:tracePt t="13437" x="7513638" y="2846388"/>
          <p14:tracePt t="13454" x="7299325" y="2905125"/>
          <p14:tracePt t="13471" x="6465888" y="3143250"/>
          <p14:tracePt t="13487" x="5929313" y="3322638"/>
          <p14:tracePt t="13504" x="5727700" y="3381375"/>
          <p14:tracePt t="13521" x="5656263" y="3381375"/>
          <p14:tracePt t="13935" x="5691188" y="3381375"/>
          <p14:tracePt t="13943" x="5703888" y="3381375"/>
          <p14:tracePt t="13951" x="5727700" y="3381375"/>
          <p14:tracePt t="13959" x="5751513" y="3381375"/>
          <p14:tracePt t="13972" x="5775325" y="3381375"/>
          <p14:tracePt t="13989" x="5810250" y="3381375"/>
          <p14:tracePt t="14005" x="5834063" y="3381375"/>
          <p14:tracePt t="14022" x="5857875" y="3381375"/>
          <p14:tracePt t="14023" x="5870575" y="3381375"/>
          <p14:tracePt t="14039" x="5894388" y="3381375"/>
          <p14:tracePt t="14056" x="5929313" y="3381375"/>
          <p14:tracePt t="14072" x="5953125" y="3381375"/>
          <p14:tracePt t="14089" x="5965825" y="3381375"/>
          <p14:tracePt t="14106" x="6000750" y="3381375"/>
          <p14:tracePt t="14123" x="6013450" y="3381375"/>
          <p14:tracePt t="14139" x="6024563" y="3381375"/>
          <p14:tracePt t="14215" x="6037263" y="3381375"/>
          <p14:tracePt t="14383" x="6048375" y="3381375"/>
          <p14:tracePt t="14831" x="6061075" y="3381375"/>
          <p14:tracePt t="14839" x="6072188" y="3381375"/>
          <p14:tracePt t="14847" x="6084888" y="3370263"/>
          <p14:tracePt t="14858" x="6096000" y="3370263"/>
          <p14:tracePt t="14875" x="6119813" y="3357563"/>
          <p14:tracePt t="14891" x="6143625" y="3357563"/>
          <p14:tracePt t="14908" x="6156325" y="3357563"/>
          <p14:tracePt t="14927" x="6167438" y="3357563"/>
          <p14:tracePt t="14942" x="6180138" y="3357563"/>
          <p14:tracePt t="14959" x="6191250" y="3357563"/>
          <p14:tracePt t="14975" x="6203950" y="3357563"/>
          <p14:tracePt t="14992" x="6227763" y="3357563"/>
          <p14:tracePt t="15009" x="6275388" y="3357563"/>
          <p14:tracePt t="15025" x="6334125" y="3357563"/>
          <p14:tracePt t="15042" x="6418263" y="3357563"/>
          <p14:tracePt t="15059" x="6477000" y="3370263"/>
          <p14:tracePt t="15075" x="6524625" y="3381375"/>
          <p14:tracePt t="15092" x="6584950" y="3381375"/>
          <p14:tracePt t="15109" x="6643688" y="3381375"/>
          <p14:tracePt t="15126" x="6691313" y="3381375"/>
          <p14:tracePt t="15142" x="6762750" y="3381375"/>
          <p14:tracePt t="15143" x="6799263" y="3381375"/>
          <p14:tracePt t="15159" x="6834188" y="3381375"/>
          <p14:tracePt t="15176" x="6858000" y="3381375"/>
          <p14:tracePt t="15192" x="6881813" y="3370263"/>
          <p14:tracePt t="15209" x="6918325" y="3370263"/>
          <p14:tracePt t="15226" x="6942138" y="3370263"/>
          <p14:tracePt t="15243" x="6965950" y="3357563"/>
          <p14:tracePt t="15259" x="6977063" y="3357563"/>
          <p14:tracePt t="16159" x="6977063" y="3346450"/>
          <p14:tracePt t="16167" x="6989763" y="3346450"/>
          <p14:tracePt t="18519" x="6989763" y="3322638"/>
          <p14:tracePt t="18527" x="7000875" y="3298825"/>
          <p14:tracePt t="21111" x="7013575" y="3298825"/>
          <p14:tracePt t="21207" x="7013575" y="3286125"/>
          <p14:tracePt t="21215" x="6989763" y="3286125"/>
          <p14:tracePt t="21223" x="6965950" y="3286125"/>
          <p14:tracePt t="21231" x="6942138" y="3286125"/>
          <p14:tracePt t="21244" x="6905625" y="3286125"/>
          <p14:tracePt t="21261" x="6894513" y="3275013"/>
          <p14:tracePt t="22087" x="6905625" y="3275013"/>
          <p14:tracePt t="22095" x="6905625" y="3262313"/>
          <p14:tracePt t="22111" x="6905625" y="3251200"/>
          <p14:tracePt t="22119" x="6918325" y="3251200"/>
          <p14:tracePt t="23671" x="6929438" y="3251200"/>
          <p14:tracePt t="28095" x="6942138" y="3275013"/>
          <p14:tracePt t="28103" x="6977063" y="3333750"/>
          <p14:tracePt t="28115" x="7000875" y="3405188"/>
          <p14:tracePt t="28132" x="7037388" y="3489325"/>
          <p14:tracePt t="28148" x="7048500" y="3524250"/>
          <p14:tracePt t="28165" x="7061200" y="3560763"/>
          <p14:tracePt t="28182" x="7061200" y="3619500"/>
          <p14:tracePt t="28198" x="7072313" y="3667125"/>
          <p14:tracePt t="28199" x="7085013" y="3690938"/>
          <p14:tracePt t="28215" x="7096125" y="3727450"/>
          <p14:tracePt t="28232" x="7119938" y="3775075"/>
          <p14:tracePt t="28249" x="7119938" y="3810000"/>
          <p14:tracePt t="28265" x="7132638" y="3881438"/>
          <p14:tracePt t="28282" x="7156450" y="3965575"/>
          <p14:tracePt t="28299" x="7167563" y="4084638"/>
          <p14:tracePt t="28315" x="7167563" y="4262438"/>
          <p14:tracePt t="28332" x="7156450" y="4418013"/>
          <p14:tracePt t="28349" x="7132638" y="4537075"/>
          <p14:tracePt t="28366" x="7108825" y="4656138"/>
          <p14:tracePt t="28382" x="7085013" y="4738688"/>
          <p14:tracePt t="28383" x="7061200" y="4786313"/>
          <p14:tracePt t="28399" x="7013575" y="4870450"/>
          <p14:tracePt t="28416" x="6977063" y="4918075"/>
          <p14:tracePt t="28432" x="6953250" y="4941888"/>
          <p14:tracePt t="28479" x="6942138" y="4941888"/>
          <p14:tracePt t="28487" x="6942138" y="4953000"/>
          <p14:tracePt t="28495" x="6929438" y="4953000"/>
          <p14:tracePt t="28503" x="6918325" y="4965700"/>
          <p14:tracePt t="28516" x="6894513" y="4965700"/>
          <p14:tracePt t="28533" x="6894513" y="4976813"/>
          <p14:tracePt t="28549" x="6881813" y="4989513"/>
          <p14:tracePt t="28567" x="6870700" y="4989513"/>
          <p14:tracePt t="28583" x="6870700" y="5000625"/>
          <p14:tracePt t="28600" x="6870700" y="5013325"/>
          <p14:tracePt t="29823" x="6858000" y="5013325"/>
          <p14:tracePt t="29831" x="6846888" y="5013325"/>
          <p14:tracePt t="29839" x="6823075" y="5013325"/>
          <p14:tracePt t="29853" x="6810375" y="5013325"/>
          <p14:tracePt t="29871" x="6799263" y="5013325"/>
          <p14:tracePt t="29887" x="6786563" y="5013325"/>
          <p14:tracePt t="29903" x="6738938" y="5000625"/>
          <p14:tracePt t="29920" x="6584950" y="4953000"/>
          <p14:tracePt t="29937" x="6370638" y="4905375"/>
          <p14:tracePt t="29954" x="6167438" y="4870450"/>
          <p14:tracePt t="29970" x="5918200" y="4833938"/>
          <p14:tracePt t="29987" x="5680075" y="4775200"/>
          <p14:tracePt t="30004" x="5453063" y="4727575"/>
          <p14:tracePt t="30021" x="5251450" y="4679950"/>
          <p14:tracePt t="30037" x="5167313" y="4667250"/>
          <p14:tracePt t="30054" x="5095875" y="4656138"/>
          <p14:tracePt t="30071" x="4989513" y="4643438"/>
          <p14:tracePt t="30087" x="4799013" y="4595813"/>
          <p14:tracePt t="30104" x="4584700" y="4548188"/>
          <p14:tracePt t="30121" x="4452938" y="4513263"/>
          <p14:tracePt t="30138" x="4405313" y="4513263"/>
          <p14:tracePt t="30154" x="4394200" y="4513263"/>
          <p14:tracePt t="30287" x="4394200" y="4500563"/>
          <p14:tracePt t="30295" x="4370388" y="4500563"/>
          <p14:tracePt t="30305" x="4346575" y="4489450"/>
          <p14:tracePt t="30321" x="4298950" y="4370388"/>
          <p14:tracePt t="30338" x="4346575" y="4275138"/>
          <p14:tracePt t="30355" x="4286250" y="4275138"/>
          <p14:tracePt t="30372" x="4275138" y="4262438"/>
          <p14:tracePt t="30495" x="4286250" y="4262438"/>
          <p14:tracePt t="30511" x="4298950" y="4262438"/>
          <p14:tracePt t="30527" x="4322763" y="4262438"/>
          <p14:tracePt t="30535" x="4333875" y="4262438"/>
          <p14:tracePt t="30543" x="4357688" y="4262438"/>
          <p14:tracePt t="30555" x="4394200" y="4262438"/>
          <p14:tracePt t="30572" x="4452938" y="4275138"/>
          <p14:tracePt t="30589" x="4513263" y="4286250"/>
          <p14:tracePt t="30606" x="4595813" y="4298950"/>
          <p14:tracePt t="30622" x="4632325" y="4310063"/>
          <p14:tracePt t="30623" x="4656138" y="4310063"/>
          <p14:tracePt t="30639" x="4691063" y="4310063"/>
          <p14:tracePt t="30656" x="4738688" y="4310063"/>
          <p14:tracePt t="30673" x="4762500" y="4310063"/>
          <p14:tracePt t="30689" x="4799013" y="4322763"/>
          <p14:tracePt t="30706" x="4822825" y="4322763"/>
          <p14:tracePt t="30767" x="4822825" y="4333875"/>
          <p14:tracePt t="30783" x="4846638" y="4333875"/>
          <p14:tracePt t="30791" x="4846638" y="4346575"/>
          <p14:tracePt t="30799" x="4857750" y="4346575"/>
          <p14:tracePt t="30887" x="4857750" y="4357688"/>
          <p14:tracePt t="30903" x="4857750" y="4370388"/>
          <p14:tracePt t="30943" x="4846638" y="4370388"/>
          <p14:tracePt t="30951" x="4833938" y="4370388"/>
          <p14:tracePt t="30967" x="4822825" y="4370388"/>
          <p14:tracePt t="30983" x="4810125" y="4370388"/>
          <p14:tracePt t="30999" x="4799013" y="4370388"/>
          <p14:tracePt t="31007" x="4786313" y="4370388"/>
          <p14:tracePt t="31024" x="4738688" y="4370388"/>
          <p14:tracePt t="31040" x="4679950" y="4370388"/>
          <p14:tracePt t="31057" x="4608513" y="4370388"/>
          <p14:tracePt t="31074" x="4548188" y="4381500"/>
          <p14:tracePt t="31090" x="4537075" y="4381500"/>
          <p14:tracePt t="31107" x="4513263" y="4394200"/>
          <p14:tracePt t="31124" x="4500563" y="4394200"/>
          <p14:tracePt t="31141" x="4452938" y="4394200"/>
          <p14:tracePt t="31157" x="4405313" y="4405313"/>
          <p14:tracePt t="31174" x="4381500" y="4405313"/>
          <p14:tracePt t="31351" x="4394200" y="4405313"/>
          <p14:tracePt t="31367" x="4405313" y="4405313"/>
          <p14:tracePt t="31375" x="4418013" y="4405313"/>
          <p14:tracePt t="33423" x="4429125" y="4405313"/>
          <p14:tracePt t="33431" x="4429125" y="4418013"/>
          <p14:tracePt t="33439" x="4489450" y="4418013"/>
          <p14:tracePt t="33448" x="4560888" y="4452938"/>
          <p14:tracePt t="33464" x="4667250" y="4476750"/>
          <p14:tracePt t="33481" x="4786313" y="4513263"/>
          <p14:tracePt t="33498" x="4905375" y="4548188"/>
          <p14:tracePt t="33514" x="4989513" y="4572000"/>
          <p14:tracePt t="33531" x="5084763" y="4595813"/>
          <p14:tracePt t="33548" x="5191125" y="4608513"/>
          <p14:tracePt t="33565" x="5441950" y="4632325"/>
          <p14:tracePt t="33581" x="5775325" y="4691063"/>
          <p14:tracePt t="33598" x="6119813" y="4727575"/>
          <p14:tracePt t="33615" x="6561138" y="4727575"/>
          <p14:tracePt t="33632" x="6799263" y="4727575"/>
          <p14:tracePt t="33648" x="6965950" y="4714875"/>
          <p14:tracePt t="33665" x="7048500" y="4703763"/>
          <p14:tracePt t="33682" x="7085013" y="4703763"/>
          <p14:tracePt t="33698" x="7096125" y="4691063"/>
          <p14:tracePt t="34055" x="7108825" y="4691063"/>
          <p14:tracePt t="34063" x="7119938" y="4691063"/>
          <p14:tracePt t="34623" x="7108825" y="4691063"/>
          <p14:tracePt t="35207" x="7096125" y="4691063"/>
          <p14:tracePt t="35743" x="7072313" y="4691063"/>
          <p14:tracePt t="35751" x="7013575" y="4703763"/>
          <p14:tracePt t="35759" x="6918325" y="4727575"/>
          <p14:tracePt t="35771" x="6823075" y="4751388"/>
          <p14:tracePt t="35788" x="6561138" y="4799013"/>
          <p14:tracePt t="35805" x="6251575" y="4846638"/>
          <p14:tracePt t="35821" x="5942013" y="4881563"/>
          <p14:tracePt t="35838" x="5643563" y="4918075"/>
          <p14:tracePt t="35855" x="5251450" y="4989513"/>
          <p14:tracePt t="35872" x="5143500" y="5013325"/>
          <p14:tracePt t="35888" x="5084763" y="5024438"/>
          <p14:tracePt t="35905" x="5072063" y="5024438"/>
          <p14:tracePt t="35922" x="5060950" y="5024438"/>
          <p14:tracePt t="35938" x="5048250" y="5024438"/>
          <p14:tracePt t="35955" x="5013325" y="5024438"/>
          <p14:tracePt t="35972" x="5000625" y="5024438"/>
          <p14:tracePt t="35989" x="4941888" y="5024438"/>
          <p14:tracePt t="36005" x="4857750" y="5048250"/>
          <p14:tracePt t="36022" x="4762500" y="5060950"/>
          <p14:tracePt t="36024" x="4714875" y="5072063"/>
          <p14:tracePt t="36039" x="4667250" y="5072063"/>
          <p14:tracePt t="36055" x="4656138" y="5072063"/>
          <p14:tracePt t="36072" x="4643438" y="5072063"/>
          <p14:tracePt t="36089" x="4632325" y="5072063"/>
          <p14:tracePt t="39535" x="4632325" y="5084763"/>
          <p14:tracePt t="39559" x="4643438" y="5084763"/>
          <p14:tracePt t="47023" x="4656138" y="5084763"/>
        </p14:tracePtLst>
      </p14:laserTraceLst>
    </p:ext>
  </p:extLst>
</p:sld>
</file>

<file path=ppt/tags/tag1.xml><?xml version="1.0" encoding="utf-8"?>
<p:tagLst xmlns:a="http://schemas.openxmlformats.org/drawingml/2006/main" xmlns:r="http://schemas.openxmlformats.org/officeDocument/2006/relationships" xmlns:p="http://schemas.openxmlformats.org/presentationml/2006/main">
  <p:tag name="TIMING" val="|2.8|9.3|7.6|15.8"/>
</p:tagLst>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282</TotalTime>
  <Words>1633</Words>
  <Application>Microsoft Office PowerPoint</Application>
  <PresentationFormat>Widescreen</PresentationFormat>
  <Paragraphs>137</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Century Gothic</vt:lpstr>
      <vt:lpstr>Wingdings 3</vt:lpstr>
      <vt:lpstr>Wisp</vt:lpstr>
      <vt:lpstr>Telehealth in Speech-Language pathology</vt:lpstr>
      <vt:lpstr>Improving Access to Speech Pathology Services via Telehealth </vt:lpstr>
      <vt:lpstr>Improving Access to Speech Pathology Services via Telehealth </vt:lpstr>
      <vt:lpstr>Improving Access to Speech Pathology Services via Telehealth </vt:lpstr>
      <vt:lpstr>Improving Access to Speech Pathology Services via Telehealth </vt:lpstr>
      <vt:lpstr>Improving Access to Speech Pathology Services via Telehealth </vt:lpstr>
      <vt:lpstr>Why Telehealth? </vt:lpstr>
      <vt:lpstr>Why Telehealth? </vt:lpstr>
      <vt:lpstr>Why Telehealth? </vt:lpstr>
      <vt:lpstr>Why Telehealth? </vt:lpstr>
      <vt:lpstr>Why Telehealth? </vt:lpstr>
      <vt:lpstr>What are the Benefits of Telehealth? </vt:lpstr>
      <vt:lpstr>What are the Benefits of Telehealth? </vt:lpstr>
      <vt:lpstr>What are the Benefits of Telehealth? </vt:lpstr>
      <vt:lpstr>What are the Benefits of Telehealth? </vt:lpstr>
      <vt:lpstr>What are the Benefits of Telehealth? </vt:lpstr>
      <vt:lpstr>What are the Benefits of Telehealth? </vt:lpstr>
      <vt:lpstr>What are the Benefits of Telehealth? </vt:lpstr>
      <vt:lpstr>What are the Benefits of Telehealth? </vt:lpstr>
      <vt:lpstr>Evidence for the Use of Telehealth  </vt:lpstr>
      <vt:lpstr>Evidence for the Use of Telehealth  </vt:lpstr>
      <vt:lpstr>Evidence for the Use of Telehealth  </vt:lpstr>
      <vt:lpstr>Evidence for the Use of Telehealth: Hong Kong  </vt:lpstr>
      <vt:lpstr>Evidence for the Use of Telehealth: Iran  </vt:lpstr>
      <vt:lpstr>Conclusion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Avizhe</dc:creator>
  <cp:lastModifiedBy>Windows User</cp:lastModifiedBy>
  <cp:revision>76</cp:revision>
  <dcterms:created xsi:type="dcterms:W3CDTF">2021-02-01T06:33:20Z</dcterms:created>
  <dcterms:modified xsi:type="dcterms:W3CDTF">2021-02-03T05:07:18Z</dcterms:modified>
</cp:coreProperties>
</file>