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6" r:id="rId14"/>
    <p:sldId id="27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179" y="64168"/>
            <a:ext cx="8083615" cy="67363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951" y="91506"/>
            <a:ext cx="1357641" cy="135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332775"/>
      </p:ext>
    </p:extLst>
  </p:cSld>
  <p:clrMapOvr>
    <a:masterClrMapping/>
  </p:clrMapOvr>
  <p:transition spd="slow" advClick="0" advTm="2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758" y="722200"/>
            <a:ext cx="8117306" cy="1026389"/>
          </a:xfrm>
        </p:spPr>
        <p:txBody>
          <a:bodyPr/>
          <a:lstStyle/>
          <a:p>
            <a:r>
              <a:rPr lang="en-US" dirty="0" smtClean="0"/>
              <a:t>Difficult condition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A disable person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COVID-19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01290"/>
      </p:ext>
    </p:extLst>
  </p:cSld>
  <p:clrMapOvr>
    <a:masterClrMapping/>
  </p:clrMapOvr>
  <p:transition spd="slow" advTm="47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3389" y="845563"/>
            <a:ext cx="8005012" cy="983238"/>
          </a:xfrm>
        </p:spPr>
        <p:txBody>
          <a:bodyPr/>
          <a:lstStyle/>
          <a:p>
            <a:r>
              <a:rPr lang="en-US" dirty="0" smtClean="0"/>
              <a:t>Life balance and isolation during COVID-19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many people, daily life is changed dramatically during isolation time of covid19 , and the “normal” ways of life as we know them are suspended </a:t>
            </a:r>
            <a:r>
              <a:rPr lang="en-US" dirty="0" smtClean="0"/>
              <a:t>indefinitely</a:t>
            </a:r>
          </a:p>
          <a:p>
            <a:r>
              <a:rPr lang="en-US" dirty="0"/>
              <a:t>Most of the literature related to mental health during isolation of </a:t>
            </a:r>
            <a:r>
              <a:rPr lang="en-US" dirty="0" err="1"/>
              <a:t>covid</a:t>
            </a:r>
            <a:r>
              <a:rPr lang="en-US" dirty="0"/>
              <a:t> 19, describe other factors related to Depression, stress, anxiety and …. In this paper we want to report the life balance during </a:t>
            </a:r>
            <a:r>
              <a:rPr lang="en-US" dirty="0" err="1"/>
              <a:t>covid</a:t>
            </a:r>
            <a:r>
              <a:rPr lang="en-US" dirty="0"/>
              <a:t> 19 and the ways people find to improve their balance during this time.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98364"/>
      </p:ext>
    </p:extLst>
  </p:cSld>
  <p:clrMapOvr>
    <a:masterClrMapping/>
  </p:clrMapOvr>
  <p:transition spd="slow" advClick="0" advTm="33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115" y="935577"/>
            <a:ext cx="8438148" cy="924203"/>
          </a:xfrm>
        </p:spPr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Qualitative and quantitative survey </a:t>
            </a:r>
          </a:p>
          <a:p>
            <a:r>
              <a:rPr lang="en-US" sz="3200" dirty="0" smtClean="0"/>
              <a:t>403 participants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698931"/>
      </p:ext>
    </p:extLst>
  </p:cSld>
  <p:clrMapOvr>
    <a:masterClrMapping/>
  </p:clrMapOvr>
  <p:transition spd="slow" advClick="0" advTm="4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946" y="447187"/>
            <a:ext cx="8735051" cy="1269317"/>
          </a:xfrm>
        </p:spPr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  <p:pic>
        <p:nvPicPr>
          <p:cNvPr id="6" name="image1.png"/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952999" y="2454443"/>
            <a:ext cx="7832685" cy="364155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04406789"/>
      </p:ext>
    </p:extLst>
  </p:cSld>
  <p:clrMapOvr>
    <a:masterClrMapping/>
  </p:clrMapOvr>
  <p:transition spd="slow" advClick="0" advTm="38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Male and female</a:t>
            </a:r>
          </a:p>
          <a:p>
            <a:r>
              <a:rPr lang="en-US" sz="2800" dirty="0" smtClean="0"/>
              <a:t>Social economic status</a:t>
            </a:r>
          </a:p>
          <a:p>
            <a:r>
              <a:rPr lang="en-US" sz="2800" dirty="0" smtClean="0"/>
              <a:t>Age </a:t>
            </a:r>
          </a:p>
          <a:p>
            <a:r>
              <a:rPr lang="en-US" sz="2800" dirty="0" smtClean="0"/>
              <a:t>Other health difficulty </a:t>
            </a:r>
          </a:p>
          <a:p>
            <a:r>
              <a:rPr lang="en-US" sz="2800" dirty="0" smtClean="0"/>
              <a:t>Marital status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603923"/>
      </p:ext>
    </p:extLst>
  </p:cSld>
  <p:clrMapOvr>
    <a:masterClrMapping/>
  </p:clrMapOvr>
  <p:transition spd="slow" advClick="0" advTm="116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539" y="930443"/>
            <a:ext cx="6775027" cy="5055212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815683"/>
      </p:ext>
    </p:extLst>
  </p:cSld>
  <p:clrMapOvr>
    <a:masterClrMapping/>
  </p:clrMapOvr>
  <p:transition spd="slow" advClick="0" advTm="3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074" y="4620126"/>
            <a:ext cx="10572000" cy="199784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Life balance during   COVID-19 pandemic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800" dirty="0" smtClean="0"/>
              <a:t>occupational therapy department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/>
              <a:t>Dr.Somaye</a:t>
            </a:r>
            <a:r>
              <a:rPr lang="en-US" sz="4400" dirty="0"/>
              <a:t> </a:t>
            </a:r>
            <a:r>
              <a:rPr lang="en-US" sz="4400" dirty="0" err="1"/>
              <a:t>Kavousipor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502" y="2024125"/>
            <a:ext cx="2561462" cy="266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755787"/>
      </p:ext>
    </p:extLst>
  </p:cSld>
  <p:clrMapOvr>
    <a:masterClrMapping/>
  </p:clrMapOvr>
  <p:transition spd="slow" advClick="0" advTm="108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2" y="905373"/>
            <a:ext cx="9464842" cy="955512"/>
          </a:xfrm>
        </p:spPr>
        <p:txBody>
          <a:bodyPr/>
          <a:lstStyle/>
          <a:p>
            <a:r>
              <a:rPr lang="en-US" dirty="0" smtClean="0"/>
              <a:t>The concept</a:t>
            </a:r>
            <a:br>
              <a:rPr lang="en-US" dirty="0" smtClean="0"/>
            </a:br>
            <a:r>
              <a:rPr lang="en-US" dirty="0" smtClean="0"/>
              <a:t>(life-occupational balance)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526" y="2397190"/>
            <a:ext cx="11630526" cy="40998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/>
              <a:t>Occupation is every thing people do with meaning and purpose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/>
              <a:t>Having </a:t>
            </a:r>
            <a:r>
              <a:rPr lang="en-US" sz="2600" dirty="0"/>
              <a:t>the right amount of occupations and the right variation between </a:t>
            </a:r>
            <a:r>
              <a:rPr lang="en-US" sz="2600" dirty="0" smtClean="0"/>
              <a:t>occupations.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/>
              <a:t>Work/sleep/play/rest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/>
              <a:t>Time use, routine, habit and rhythm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/>
              <a:t>Roles and balance of roles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dirty="0" smtClean="0"/>
              <a:t>Health and wellbeing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8749" y="103922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12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350"/>
    </mc:Choice>
    <mc:Fallback xmlns="">
      <p:transition spd="slow" advClick="0" advTm="435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589" y="818453"/>
            <a:ext cx="8566486" cy="978264"/>
          </a:xfrm>
        </p:spPr>
        <p:txBody>
          <a:bodyPr/>
          <a:lstStyle/>
          <a:p>
            <a:r>
              <a:rPr lang="en-US" dirty="0" smtClean="0"/>
              <a:t>Life balance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545" y="2575213"/>
            <a:ext cx="10554574" cy="36365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err="1" smtClean="0"/>
              <a:t>Kristiancen</a:t>
            </a:r>
            <a:r>
              <a:rPr lang="en-US" sz="2400" dirty="0" smtClean="0"/>
              <a:t> and </a:t>
            </a:r>
            <a:r>
              <a:rPr lang="en-US" sz="2400" dirty="0" err="1"/>
              <a:t>M</a:t>
            </a:r>
            <a:r>
              <a:rPr lang="en-US" sz="2400" dirty="0" err="1" smtClean="0"/>
              <a:t>atuska</a:t>
            </a:r>
            <a:r>
              <a:rPr lang="en-US" sz="2400" dirty="0" smtClean="0"/>
              <a:t>(2008)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A dynamic interaction between environment, person and pattern of activity daily living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Different roles, values and interests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Instrumental needs, interaction with others, being occupied, self identity, self organization 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75695"/>
      </p:ext>
    </p:extLst>
  </p:cSld>
  <p:clrMapOvr>
    <a:masterClrMapping/>
  </p:clrMapOvr>
  <p:transition spd="slow" advClick="0" advTm="42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094" y="808344"/>
            <a:ext cx="8534401" cy="892119"/>
          </a:xfrm>
        </p:spPr>
        <p:txBody>
          <a:bodyPr/>
          <a:lstStyle/>
          <a:p>
            <a:r>
              <a:rPr lang="en-US" dirty="0" smtClean="0"/>
              <a:t>When there is no balance in life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Increase the risk of mental and physical health problems</a:t>
            </a:r>
          </a:p>
          <a:p>
            <a:r>
              <a:rPr lang="en-US" sz="2400" dirty="0" smtClean="0"/>
              <a:t>Limit the people participation and relationship</a:t>
            </a:r>
          </a:p>
          <a:p>
            <a:r>
              <a:rPr lang="en-US" sz="2400" dirty="0" smtClean="0"/>
              <a:t>Disorganized self identity</a:t>
            </a:r>
          </a:p>
          <a:p>
            <a:r>
              <a:rPr lang="en-US" sz="2400" dirty="0" smtClean="0"/>
              <a:t>Reduce the risk and challenges in the life</a:t>
            </a:r>
          </a:p>
          <a:p>
            <a:r>
              <a:rPr lang="en-US" sz="2400" dirty="0" smtClean="0"/>
              <a:t>Decrease the meaning of life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356812"/>
      </p:ext>
    </p:extLst>
  </p:cSld>
  <p:clrMapOvr>
    <a:masterClrMapping/>
  </p:clrMapOvr>
  <p:transition spd="slow" advClick="0" advTm="226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115" y="807769"/>
            <a:ext cx="8763127" cy="868839"/>
          </a:xfrm>
        </p:spPr>
        <p:txBody>
          <a:bodyPr/>
          <a:lstStyle/>
          <a:p>
            <a:r>
              <a:rPr lang="en-US" dirty="0" smtClean="0"/>
              <a:t>Life balance scale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Health Subscale Items</a:t>
            </a:r>
            <a:r>
              <a:rPr lang="en-US" sz="3600" dirty="0" smtClean="0"/>
              <a:t>:</a:t>
            </a:r>
          </a:p>
          <a:p>
            <a:r>
              <a:rPr lang="en-US" sz="2000" dirty="0" smtClean="0"/>
              <a:t>Getting </a:t>
            </a:r>
            <a:r>
              <a:rPr lang="en-US" sz="2000" dirty="0"/>
              <a:t>adequate </a:t>
            </a:r>
            <a:r>
              <a:rPr lang="en-US" sz="2000" dirty="0" smtClean="0"/>
              <a:t>sleep</a:t>
            </a:r>
          </a:p>
          <a:p>
            <a:r>
              <a:rPr lang="en-US" sz="2000" dirty="0"/>
              <a:t>Taking care of personal hygiene and </a:t>
            </a:r>
            <a:r>
              <a:rPr lang="en-US" sz="2000" dirty="0" smtClean="0"/>
              <a:t>bathing</a:t>
            </a:r>
          </a:p>
          <a:p>
            <a:r>
              <a:rPr lang="en-US" sz="2000" dirty="0" smtClean="0"/>
              <a:t>Relaxing</a:t>
            </a:r>
          </a:p>
          <a:p>
            <a:r>
              <a:rPr lang="en-US" sz="2000" dirty="0" smtClean="0"/>
              <a:t>Getting </a:t>
            </a:r>
            <a:r>
              <a:rPr lang="en-US" sz="2000" dirty="0"/>
              <a:t>regular exercise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56622"/>
      </p:ext>
    </p:extLst>
  </p:cSld>
  <p:clrMapOvr>
    <a:masterClrMapping/>
  </p:clrMapOvr>
  <p:transition spd="slow" advTm="117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726" y="818453"/>
            <a:ext cx="7283116" cy="849926"/>
          </a:xfrm>
        </p:spPr>
        <p:txBody>
          <a:bodyPr/>
          <a:lstStyle/>
          <a:p>
            <a:r>
              <a:rPr lang="en-US" dirty="0"/>
              <a:t>Life balance scale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/>
              <a:t>Relationship Subscale Items</a:t>
            </a:r>
            <a:r>
              <a:rPr lang="en-US" sz="3600" b="1" dirty="0" smtClean="0"/>
              <a:t>:</a:t>
            </a:r>
          </a:p>
          <a:p>
            <a:r>
              <a:rPr lang="en-US" dirty="0"/>
              <a:t>Taking care of children or family members</a:t>
            </a:r>
          </a:p>
          <a:p>
            <a:r>
              <a:rPr lang="en-US" dirty="0" smtClean="0"/>
              <a:t> </a:t>
            </a:r>
            <a:r>
              <a:rPr lang="en-US" dirty="0"/>
              <a:t>Doing things with spouse or significant others</a:t>
            </a:r>
          </a:p>
          <a:p>
            <a:r>
              <a:rPr lang="en-US" dirty="0" smtClean="0"/>
              <a:t>Doing </a:t>
            </a:r>
            <a:r>
              <a:rPr lang="en-US" dirty="0"/>
              <a:t>things with family members</a:t>
            </a:r>
          </a:p>
          <a:p>
            <a:r>
              <a:rPr lang="en-US" dirty="0" smtClean="0"/>
              <a:t> </a:t>
            </a:r>
            <a:r>
              <a:rPr lang="en-US" dirty="0"/>
              <a:t>Doing things with friends</a:t>
            </a:r>
          </a:p>
          <a:p>
            <a:r>
              <a:rPr lang="en-US" dirty="0" smtClean="0"/>
              <a:t> </a:t>
            </a:r>
            <a:r>
              <a:rPr lang="en-US" dirty="0"/>
              <a:t>Having an intimate sexual relationship</a:t>
            </a:r>
          </a:p>
          <a:p>
            <a:r>
              <a:rPr lang="en-US" dirty="0" smtClean="0"/>
              <a:t> </a:t>
            </a:r>
            <a:r>
              <a:rPr lang="en-US" dirty="0"/>
              <a:t>Participating in groups (clubs, classes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Meeting new people</a:t>
            </a:r>
          </a:p>
          <a:p>
            <a:r>
              <a:rPr lang="en-US" dirty="0" smtClean="0"/>
              <a:t>Taking </a:t>
            </a:r>
            <a:r>
              <a:rPr lang="en-US" dirty="0"/>
              <a:t>care of pets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7871"/>
      </p:ext>
    </p:extLst>
  </p:cSld>
  <p:clrMapOvr>
    <a:masterClrMapping/>
  </p:clrMapOvr>
  <p:transition spd="slow" advClick="0" advTm="35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304" y="447188"/>
            <a:ext cx="9360693" cy="1050086"/>
          </a:xfrm>
        </p:spPr>
        <p:txBody>
          <a:bodyPr/>
          <a:lstStyle/>
          <a:p>
            <a:r>
              <a:rPr lang="en-US" dirty="0"/>
              <a:t>Life balance scale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2037347"/>
            <a:ext cx="10956191" cy="458804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9600" b="1" dirty="0"/>
              <a:t>Identity Subscale Items</a:t>
            </a:r>
            <a:r>
              <a:rPr lang="en-US" sz="9600" b="1" dirty="0" smtClean="0"/>
              <a:t>:</a:t>
            </a:r>
          </a:p>
          <a:p>
            <a:r>
              <a:rPr lang="en-US" sz="4500" dirty="0"/>
              <a:t>Taking care of appearance</a:t>
            </a:r>
          </a:p>
          <a:p>
            <a:r>
              <a:rPr lang="en-US" sz="4500" dirty="0" smtClean="0"/>
              <a:t>Demonstrating </a:t>
            </a:r>
            <a:r>
              <a:rPr lang="en-US" sz="4500" dirty="0"/>
              <a:t>competence at work</a:t>
            </a:r>
          </a:p>
          <a:p>
            <a:r>
              <a:rPr lang="en-US" sz="4500" dirty="0" smtClean="0"/>
              <a:t> </a:t>
            </a:r>
            <a:r>
              <a:rPr lang="en-US" sz="4500" dirty="0"/>
              <a:t>Participating in religious events</a:t>
            </a:r>
          </a:p>
          <a:p>
            <a:r>
              <a:rPr lang="en-US" sz="4500" dirty="0" smtClean="0"/>
              <a:t>Participating </a:t>
            </a:r>
            <a:r>
              <a:rPr lang="en-US" sz="4500" dirty="0"/>
              <a:t>in traditions/holidays</a:t>
            </a:r>
          </a:p>
          <a:p>
            <a:r>
              <a:rPr lang="en-US" sz="4500" dirty="0" smtClean="0"/>
              <a:t> </a:t>
            </a:r>
            <a:r>
              <a:rPr lang="en-US" sz="4500" dirty="0"/>
              <a:t>Participating in education</a:t>
            </a:r>
          </a:p>
          <a:p>
            <a:r>
              <a:rPr lang="en-US" sz="4500" dirty="0" smtClean="0"/>
              <a:t> </a:t>
            </a:r>
            <a:r>
              <a:rPr lang="en-US" sz="4500" dirty="0"/>
              <a:t>Participating in professional events</a:t>
            </a:r>
          </a:p>
          <a:p>
            <a:r>
              <a:rPr lang="en-US" sz="4500" dirty="0" smtClean="0"/>
              <a:t> </a:t>
            </a:r>
            <a:r>
              <a:rPr lang="en-US" sz="4500" dirty="0"/>
              <a:t>Volunteering in community</a:t>
            </a:r>
          </a:p>
          <a:p>
            <a:r>
              <a:rPr lang="en-US" sz="4500" dirty="0" smtClean="0"/>
              <a:t>Participating </a:t>
            </a:r>
            <a:r>
              <a:rPr lang="en-US" sz="4500" dirty="0"/>
              <a:t>in organized sports</a:t>
            </a:r>
          </a:p>
          <a:p>
            <a:r>
              <a:rPr lang="en-US" sz="4500" dirty="0" smtClean="0"/>
              <a:t> Cooking/ </a:t>
            </a:r>
            <a:r>
              <a:rPr lang="en-US" sz="4500" dirty="0"/>
              <a:t>Doing </a:t>
            </a:r>
            <a:r>
              <a:rPr lang="en-US" sz="4500" dirty="0" smtClean="0"/>
              <a:t>housework/Shopping</a:t>
            </a:r>
          </a:p>
          <a:p>
            <a:r>
              <a:rPr lang="en-US" sz="4500" dirty="0" smtClean="0"/>
              <a:t>Going </a:t>
            </a:r>
            <a:r>
              <a:rPr lang="en-US" sz="4500" dirty="0"/>
              <a:t>to </a:t>
            </a:r>
            <a:r>
              <a:rPr lang="en-US" sz="4500" dirty="0" smtClean="0"/>
              <a:t>plays/</a:t>
            </a:r>
            <a:r>
              <a:rPr lang="en-US" sz="4500" dirty="0"/>
              <a:t>Meditating</a:t>
            </a:r>
          </a:p>
          <a:p>
            <a:pPr marL="0" indent="0">
              <a:buNone/>
            </a:pPr>
            <a:endParaRPr lang="en-US" sz="4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469052"/>
      </p:ext>
    </p:extLst>
  </p:cSld>
  <p:clrMapOvr>
    <a:masterClrMapping/>
  </p:clrMapOvr>
  <p:transition spd="slow" advClick="0" advTm="53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1973180"/>
            <a:ext cx="10988275" cy="47484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100" b="1" dirty="0"/>
              <a:t>Challenge/interest Subscale Items</a:t>
            </a:r>
            <a:r>
              <a:rPr lang="en-US" sz="5100" b="1" dirty="0" smtClean="0"/>
              <a:t>:</a:t>
            </a:r>
          </a:p>
          <a:p>
            <a:r>
              <a:rPr lang="en-US" dirty="0"/>
              <a:t>Managing money</a:t>
            </a:r>
          </a:p>
          <a:p>
            <a:r>
              <a:rPr lang="en-US" dirty="0" smtClean="0"/>
              <a:t> </a:t>
            </a:r>
            <a:r>
              <a:rPr lang="en-US" dirty="0"/>
              <a:t>Working for pay</a:t>
            </a:r>
          </a:p>
          <a:p>
            <a:r>
              <a:rPr lang="en-US" dirty="0" smtClean="0"/>
              <a:t>Outdoor </a:t>
            </a:r>
            <a:r>
              <a:rPr lang="en-US" dirty="0"/>
              <a:t>activities</a:t>
            </a:r>
          </a:p>
          <a:p>
            <a:r>
              <a:rPr lang="en-US" dirty="0" smtClean="0"/>
              <a:t>Gardening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Communing with nature</a:t>
            </a:r>
          </a:p>
          <a:p>
            <a:r>
              <a:rPr lang="en-US" dirty="0" smtClean="0"/>
              <a:t> </a:t>
            </a:r>
            <a:r>
              <a:rPr lang="en-US" dirty="0"/>
              <a:t>Planning events</a:t>
            </a:r>
          </a:p>
          <a:p>
            <a:r>
              <a:rPr lang="en-US" dirty="0" smtClean="0"/>
              <a:t> </a:t>
            </a:r>
            <a:r>
              <a:rPr lang="en-US" dirty="0"/>
              <a:t>Decorating spaces</a:t>
            </a:r>
          </a:p>
          <a:p>
            <a:r>
              <a:rPr lang="en-US" dirty="0" smtClean="0"/>
              <a:t>Going </a:t>
            </a:r>
            <a:r>
              <a:rPr lang="en-US" dirty="0"/>
              <a:t>to restaurants/bars</a:t>
            </a:r>
          </a:p>
          <a:p>
            <a:r>
              <a:rPr lang="en-US" dirty="0" smtClean="0"/>
              <a:t> </a:t>
            </a:r>
            <a:r>
              <a:rPr lang="en-US" dirty="0"/>
              <a:t>Making </a:t>
            </a:r>
            <a:r>
              <a:rPr lang="en-US" dirty="0" smtClean="0"/>
              <a:t>crafts/</a:t>
            </a:r>
            <a:r>
              <a:rPr lang="en-US" dirty="0"/>
              <a:t>Making </a:t>
            </a:r>
            <a:r>
              <a:rPr lang="en-US" dirty="0" smtClean="0"/>
              <a:t>art/ </a:t>
            </a:r>
            <a:r>
              <a:rPr lang="en-US" dirty="0"/>
              <a:t>Making </a:t>
            </a:r>
            <a:r>
              <a:rPr lang="en-US" dirty="0" smtClean="0"/>
              <a:t>music/</a:t>
            </a:r>
            <a:r>
              <a:rPr lang="en-US" dirty="0"/>
              <a:t> </a:t>
            </a:r>
            <a:r>
              <a:rPr lang="en-US" dirty="0" smtClean="0"/>
              <a:t>Reading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Using computers</a:t>
            </a:r>
          </a:p>
          <a:p>
            <a:r>
              <a:rPr lang="en-US" dirty="0" smtClean="0"/>
              <a:t> </a:t>
            </a:r>
            <a:r>
              <a:rPr lang="en-US" dirty="0"/>
              <a:t>Dancing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44" y="139633"/>
            <a:ext cx="1357641" cy="1357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6" y="161769"/>
            <a:ext cx="1367589" cy="136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28400"/>
      </p:ext>
    </p:extLst>
  </p:cSld>
  <p:clrMapOvr>
    <a:masterClrMapping/>
  </p:clrMapOvr>
  <p:transition spd="slow" advClick="0" advTm="41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495</TotalTime>
  <Words>404</Words>
  <Application>Microsoft Office PowerPoint</Application>
  <PresentationFormat>Widescreen</PresentationFormat>
  <Paragraphs>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Century Gothic</vt:lpstr>
      <vt:lpstr>Wingdings</vt:lpstr>
      <vt:lpstr>Wingdings 2</vt:lpstr>
      <vt:lpstr>Quotable</vt:lpstr>
      <vt:lpstr>PowerPoint Presentation</vt:lpstr>
      <vt:lpstr>                    Life balance during   COVID-19 pandemic    occupational therapy department Dr.Somaye Kavousipor</vt:lpstr>
      <vt:lpstr>The concept (life-occupational balance)</vt:lpstr>
      <vt:lpstr>Life balance model </vt:lpstr>
      <vt:lpstr>When there is no balance in life </vt:lpstr>
      <vt:lpstr>Life balance scale </vt:lpstr>
      <vt:lpstr>Life balance scale </vt:lpstr>
      <vt:lpstr>Life balance scale </vt:lpstr>
      <vt:lpstr>PowerPoint Presentation</vt:lpstr>
      <vt:lpstr>Difficult condition </vt:lpstr>
      <vt:lpstr>Life balance and isolation during COVID-19</vt:lpstr>
      <vt:lpstr>Method</vt:lpstr>
      <vt:lpstr>Results </vt:lpstr>
      <vt:lpstr>Results and conclusion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Kavoosi</dc:creator>
  <cp:lastModifiedBy>Kavoosi</cp:lastModifiedBy>
  <cp:revision>49</cp:revision>
  <dcterms:created xsi:type="dcterms:W3CDTF">2021-02-02T08:50:01Z</dcterms:created>
  <dcterms:modified xsi:type="dcterms:W3CDTF">2021-02-16T07:10:26Z</dcterms:modified>
</cp:coreProperties>
</file>