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6" r:id="rId2"/>
    <p:sldId id="297" r:id="rId3"/>
    <p:sldId id="298" r:id="rId4"/>
    <p:sldId id="299" r:id="rId5"/>
    <p:sldId id="270" r:id="rId6"/>
    <p:sldId id="288" r:id="rId7"/>
    <p:sldId id="267" r:id="rId8"/>
    <p:sldId id="272" r:id="rId9"/>
    <p:sldId id="273" r:id="rId10"/>
    <p:sldId id="292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6" r:id="rId20"/>
    <p:sldId id="300" r:id="rId21"/>
    <p:sldId id="287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3052A5-2EB5-4571-AFA2-1D573F88D24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5EA0C5-3A29-43A5-AE62-81B9D8671F4C}">
      <dgm:prSet phldrT="[Text]"/>
      <dgm:spPr/>
      <dgm:t>
        <a:bodyPr/>
        <a:lstStyle/>
        <a:p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positive effects</a:t>
          </a: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08C354-C99F-405B-B206-389925887317}" type="parTrans" cxnId="{3B044CF6-5AEF-4B8A-8320-05CB09092C4E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EB770A9-22E1-41C6-8912-6CC36F7B3451}" type="sibTrans" cxnId="{3B044CF6-5AEF-4B8A-8320-05CB09092C4E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BF7968B-AC18-4774-BAAC-12F8DE282A2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Gait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588F9CD-F1F3-4187-9F97-943A98426B7B}" type="parTrans" cxnId="{42F2F0E6-1F55-4522-B5AA-CE9FEEF0305D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75E41F5-36B0-461A-AD62-FEBECC27D171}" type="sibTrans" cxnId="{42F2F0E6-1F55-4522-B5AA-CE9FEEF0305D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E75F426-E9B9-490D-B61E-0BB28FD5F65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Mobility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818F69-218F-418F-9D0F-FCCECF398D73}" type="parTrans" cxnId="{C2CD8A89-589B-43AE-B51C-ABB0D61599E5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CCA8FF4-DDEA-4B95-BC97-A90C77BB0D04}" type="sibTrans" cxnId="{C2CD8A89-589B-43AE-B51C-ABB0D61599E5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1DD2FED-D837-4B1D-B7D2-4D00D4874A0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self-management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skills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83F3E1-AEB5-4D72-9197-B7ACD56CA4C1}" type="parTrans" cxnId="{BFC804A1-08A7-4520-9822-89FF1B29D523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1FF747-C0CB-48F2-A29E-4908A87AEBB3}" type="sibTrans" cxnId="{BFC804A1-08A7-4520-9822-89FF1B29D523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01CDA77-23E9-4C84-91CD-9EAB9C2C449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of life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41B09B-CEC5-458D-A952-9F5A32BE4C97}" type="parTrans" cxnId="{E2D13065-5107-4A11-9DCC-245679D07204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245BD4F-6DF3-4B9B-8AC4-5C9AACED9E9C}" type="sibTrans" cxnId="{E2D13065-5107-4A11-9DCC-245679D07204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3E9B2D-B102-4A65-9A33-111C65552850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Pain</a:t>
          </a: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2A3BAF8-87E6-40A8-9440-645D882CA6FB}" type="parTrans" cxnId="{ED6D1E35-BE53-4642-8A23-6D4FCD00A00D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BC496D-4825-4BA5-B03A-EB1C37DA6F0B}" type="sibTrans" cxnId="{ED6D1E35-BE53-4642-8A23-6D4FCD00A00D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34AC01-D68D-43A2-BE3B-5EE4443A938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Symptoms</a:t>
          </a:r>
        </a:p>
        <a:p>
          <a:pPr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B00764E-FD06-4759-9881-1EAE3863D7E2}" type="parTrans" cxnId="{63F3710C-A29C-4010-8ACC-81349A6BE380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3B3AE0-59AB-43BC-8C69-E64A8C822A26}" type="sibTrans" cxnId="{63F3710C-A29C-4010-8ACC-81349A6BE380}">
      <dgm:prSet/>
      <dgm:spPr/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7340D7E-F022-40F2-967D-4026783644E0}">
      <dgm:prSet/>
      <dgm:spPr/>
      <dgm:t>
        <a:bodyPr/>
        <a:lstStyle/>
        <a:p>
          <a:endParaRPr lang="en-US"/>
        </a:p>
      </dgm:t>
    </dgm:pt>
    <dgm:pt modelId="{C6CAB81E-7DDF-476B-9BB0-60641B64AD2C}" type="parTrans" cxnId="{C930C6D5-F118-4A2F-A20B-E9036DC860FE}">
      <dgm:prSet/>
      <dgm:spPr/>
      <dgm:t>
        <a:bodyPr/>
        <a:lstStyle/>
        <a:p>
          <a:endParaRPr lang="en-US"/>
        </a:p>
      </dgm:t>
    </dgm:pt>
    <dgm:pt modelId="{11660022-76F8-43D6-96DD-580DAE8BA03B}" type="sibTrans" cxnId="{C930C6D5-F118-4A2F-A20B-E9036DC860FE}">
      <dgm:prSet/>
      <dgm:spPr/>
      <dgm:t>
        <a:bodyPr/>
        <a:lstStyle/>
        <a:p>
          <a:endParaRPr lang="en-US"/>
        </a:p>
      </dgm:t>
    </dgm:pt>
    <dgm:pt modelId="{E9DC05AA-E46E-45A2-A800-799E7B8D0AA5}" type="pres">
      <dgm:prSet presAssocID="{CA3052A5-2EB5-4571-AFA2-1D573F88D2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2FB40-D1A8-4C9B-9D95-254DC87058BB}" type="pres">
      <dgm:prSet presAssocID="{ED5EA0C5-3A29-43A5-AE62-81B9D8671F4C}" presName="centerShape" presStyleLbl="node0" presStyleIdx="0" presStyleCnt="1"/>
      <dgm:spPr/>
      <dgm:t>
        <a:bodyPr/>
        <a:lstStyle/>
        <a:p>
          <a:endParaRPr lang="en-US"/>
        </a:p>
      </dgm:t>
    </dgm:pt>
    <dgm:pt modelId="{7E5BB689-F054-4E81-8A9E-1014D80B8A96}" type="pres">
      <dgm:prSet presAssocID="{C588F9CD-F1F3-4187-9F97-943A98426B7B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8FF0857-2314-4E1A-972B-34716827112B}" type="pres">
      <dgm:prSet presAssocID="{C588F9CD-F1F3-4187-9F97-943A98426B7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24B92AF-8693-4661-A5D3-ABB82994BFBD}" type="pres">
      <dgm:prSet presAssocID="{FBF7968B-AC18-4774-BAAC-12F8DE282A27}" presName="node" presStyleLbl="node1" presStyleIdx="0" presStyleCnt="6" custScaleX="108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64752-ECA2-4D3E-A900-6ADFA2C5E5C4}" type="pres">
      <dgm:prSet presAssocID="{43818F69-218F-418F-9D0F-FCCECF398D73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6934A9C-D362-4CB9-AE2C-DE118BC82E08}" type="pres">
      <dgm:prSet presAssocID="{43818F69-218F-418F-9D0F-FCCECF398D7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B33F933-35CB-4A0E-B943-BC48DA0A18D0}" type="pres">
      <dgm:prSet presAssocID="{6E75F426-E9B9-490D-B61E-0BB28FD5F65A}" presName="node" presStyleLbl="node1" presStyleIdx="1" presStyleCnt="6" custScaleX="106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EE254-4B26-4A48-A5ED-A5E2AB6B9894}" type="pres">
      <dgm:prSet presAssocID="{8283F3E1-AEB5-4D72-9197-B7ACD56CA4C1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5B3E55D-7FD8-466F-AFCB-C2753DAF2FEE}" type="pres">
      <dgm:prSet presAssocID="{8283F3E1-AEB5-4D72-9197-B7ACD56CA4C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7578142-B35B-409F-B70E-25CEF769A302}" type="pres">
      <dgm:prSet presAssocID="{41DD2FED-D837-4B1D-B7D2-4D00D4874A06}" presName="node" presStyleLbl="node1" presStyleIdx="2" presStyleCnt="6" custScaleX="11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54099-8210-4412-965C-BCD498AA4181}" type="pres">
      <dgm:prSet presAssocID="{6941B09B-CEC5-458D-A952-9F5A32BE4C9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365A709-653E-408A-ACE3-C508BECA990F}" type="pres">
      <dgm:prSet presAssocID="{6941B09B-CEC5-458D-A952-9F5A32BE4C9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95D55B6-5D30-4320-9694-1C42579EA632}" type="pres">
      <dgm:prSet presAssocID="{801CDA77-23E9-4C84-91CD-9EAB9C2C4497}" presName="node" presStyleLbl="node1" presStyleIdx="3" presStyleCnt="6" custScaleX="108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57CC9-3C17-43D8-B742-9E8F0CED5772}" type="pres">
      <dgm:prSet presAssocID="{C2A3BAF8-87E6-40A8-9440-645D882CA6FB}" presName="parTrans" presStyleLbl="sibTrans2D1" presStyleIdx="4" presStyleCnt="6"/>
      <dgm:spPr/>
      <dgm:t>
        <a:bodyPr/>
        <a:lstStyle/>
        <a:p>
          <a:endParaRPr lang="en-US"/>
        </a:p>
      </dgm:t>
    </dgm:pt>
    <dgm:pt modelId="{4B9C4580-04F4-47BC-A9EB-189C4CE5E3D8}" type="pres">
      <dgm:prSet presAssocID="{C2A3BAF8-87E6-40A8-9440-645D882CA6F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20B06CF-37AD-472E-BA28-28FF6159D733}" type="pres">
      <dgm:prSet presAssocID="{7B3E9B2D-B102-4A65-9A33-111C65552850}" presName="node" presStyleLbl="node1" presStyleIdx="4" presStyleCnt="6" custScaleX="108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674A6-8DD5-4827-8B13-29D5E201F30F}" type="pres">
      <dgm:prSet presAssocID="{7B00764E-FD06-4759-9881-1EAE3863D7E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4E4EA44-6D45-4C25-A5FC-F6E1D67F1CF7}" type="pres">
      <dgm:prSet presAssocID="{7B00764E-FD06-4759-9881-1EAE3863D7E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E7D2499-2206-4E04-B25A-1979B006F4AD}" type="pres">
      <dgm:prSet presAssocID="{8734AC01-D68D-43A2-BE3B-5EE4443A938C}" presName="node" presStyleLbl="node1" presStyleIdx="5" presStyleCnt="6" custScaleX="108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ED3BF-2561-4C07-96F9-18CE12204E3D}" type="presOf" srcId="{CA3052A5-2EB5-4571-AFA2-1D573F88D24D}" destId="{E9DC05AA-E46E-45A2-A800-799E7B8D0AA5}" srcOrd="0" destOrd="0" presId="urn:microsoft.com/office/officeart/2005/8/layout/radial5"/>
    <dgm:cxn modelId="{881B63CF-1F88-44B7-867E-28EC70710BF1}" type="presOf" srcId="{7B00764E-FD06-4759-9881-1EAE3863D7E2}" destId="{13A674A6-8DD5-4827-8B13-29D5E201F30F}" srcOrd="0" destOrd="0" presId="urn:microsoft.com/office/officeart/2005/8/layout/radial5"/>
    <dgm:cxn modelId="{ED6D1E35-BE53-4642-8A23-6D4FCD00A00D}" srcId="{ED5EA0C5-3A29-43A5-AE62-81B9D8671F4C}" destId="{7B3E9B2D-B102-4A65-9A33-111C65552850}" srcOrd="4" destOrd="0" parTransId="{C2A3BAF8-87E6-40A8-9440-645D882CA6FB}" sibTransId="{28BC496D-4825-4BA5-B03A-EB1C37DA6F0B}"/>
    <dgm:cxn modelId="{C930C6D5-F118-4A2F-A20B-E9036DC860FE}" srcId="{CA3052A5-2EB5-4571-AFA2-1D573F88D24D}" destId="{47340D7E-F022-40F2-967D-4026783644E0}" srcOrd="1" destOrd="0" parTransId="{C6CAB81E-7DDF-476B-9BB0-60641B64AD2C}" sibTransId="{11660022-76F8-43D6-96DD-580DAE8BA03B}"/>
    <dgm:cxn modelId="{020B2EE4-69D4-49DA-AE04-E98542F9194A}" type="presOf" srcId="{8283F3E1-AEB5-4D72-9197-B7ACD56CA4C1}" destId="{15B3E55D-7FD8-466F-AFCB-C2753DAF2FEE}" srcOrd="1" destOrd="0" presId="urn:microsoft.com/office/officeart/2005/8/layout/radial5"/>
    <dgm:cxn modelId="{BFC804A1-08A7-4520-9822-89FF1B29D523}" srcId="{ED5EA0C5-3A29-43A5-AE62-81B9D8671F4C}" destId="{41DD2FED-D837-4B1D-B7D2-4D00D4874A06}" srcOrd="2" destOrd="0" parTransId="{8283F3E1-AEB5-4D72-9197-B7ACD56CA4C1}" sibTransId="{4B1FF747-C0CB-48F2-A29E-4908A87AEBB3}"/>
    <dgm:cxn modelId="{41DF2AA5-FCFB-4520-BC89-C5B835BA84F9}" type="presOf" srcId="{6941B09B-CEC5-458D-A952-9F5A32BE4C97}" destId="{9365A709-653E-408A-ACE3-C508BECA990F}" srcOrd="1" destOrd="0" presId="urn:microsoft.com/office/officeart/2005/8/layout/radial5"/>
    <dgm:cxn modelId="{27AC2580-2688-4D48-8191-652F1C3AD571}" type="presOf" srcId="{C2A3BAF8-87E6-40A8-9440-645D882CA6FB}" destId="{4B9C4580-04F4-47BC-A9EB-189C4CE5E3D8}" srcOrd="1" destOrd="0" presId="urn:microsoft.com/office/officeart/2005/8/layout/radial5"/>
    <dgm:cxn modelId="{26FD31D1-C8E8-4647-991F-9EA7F53DF520}" type="presOf" srcId="{C588F9CD-F1F3-4187-9F97-943A98426B7B}" destId="{D8FF0857-2314-4E1A-972B-34716827112B}" srcOrd="1" destOrd="0" presId="urn:microsoft.com/office/officeart/2005/8/layout/radial5"/>
    <dgm:cxn modelId="{08A90194-F72C-49AC-83D3-480A79E356E0}" type="presOf" srcId="{8283F3E1-AEB5-4D72-9197-B7ACD56CA4C1}" destId="{925EE254-4B26-4A48-A5ED-A5E2AB6B9894}" srcOrd="0" destOrd="0" presId="urn:microsoft.com/office/officeart/2005/8/layout/radial5"/>
    <dgm:cxn modelId="{53017E9F-2310-47DF-8BA6-88F5AA282206}" type="presOf" srcId="{801CDA77-23E9-4C84-91CD-9EAB9C2C4497}" destId="{695D55B6-5D30-4320-9694-1C42579EA632}" srcOrd="0" destOrd="0" presId="urn:microsoft.com/office/officeart/2005/8/layout/radial5"/>
    <dgm:cxn modelId="{227C172D-869E-44FD-8DD5-3FC085F8A907}" type="presOf" srcId="{6E75F426-E9B9-490D-B61E-0BB28FD5F65A}" destId="{9B33F933-35CB-4A0E-B943-BC48DA0A18D0}" srcOrd="0" destOrd="0" presId="urn:microsoft.com/office/officeart/2005/8/layout/radial5"/>
    <dgm:cxn modelId="{9F581DAE-47A8-4B2E-9F2D-4410B3E25791}" type="presOf" srcId="{7B3E9B2D-B102-4A65-9A33-111C65552850}" destId="{620B06CF-37AD-472E-BA28-28FF6159D733}" srcOrd="0" destOrd="0" presId="urn:microsoft.com/office/officeart/2005/8/layout/radial5"/>
    <dgm:cxn modelId="{C2CD8A89-589B-43AE-B51C-ABB0D61599E5}" srcId="{ED5EA0C5-3A29-43A5-AE62-81B9D8671F4C}" destId="{6E75F426-E9B9-490D-B61E-0BB28FD5F65A}" srcOrd="1" destOrd="0" parTransId="{43818F69-218F-418F-9D0F-FCCECF398D73}" sibTransId="{FCCA8FF4-DDEA-4B95-BC97-A90C77BB0D04}"/>
    <dgm:cxn modelId="{4B5A9ECD-978C-478B-AF34-22F84FEF4D6C}" type="presOf" srcId="{C2A3BAF8-87E6-40A8-9440-645D882CA6FB}" destId="{93957CC9-3C17-43D8-B742-9E8F0CED5772}" srcOrd="0" destOrd="0" presId="urn:microsoft.com/office/officeart/2005/8/layout/radial5"/>
    <dgm:cxn modelId="{3EA1C8E0-7306-4C72-A62C-AD3EDD9888C2}" type="presOf" srcId="{7B00764E-FD06-4759-9881-1EAE3863D7E2}" destId="{B4E4EA44-6D45-4C25-A5FC-F6E1D67F1CF7}" srcOrd="1" destOrd="0" presId="urn:microsoft.com/office/officeart/2005/8/layout/radial5"/>
    <dgm:cxn modelId="{42F2F0E6-1F55-4522-B5AA-CE9FEEF0305D}" srcId="{ED5EA0C5-3A29-43A5-AE62-81B9D8671F4C}" destId="{FBF7968B-AC18-4774-BAAC-12F8DE282A27}" srcOrd="0" destOrd="0" parTransId="{C588F9CD-F1F3-4187-9F97-943A98426B7B}" sibTransId="{975E41F5-36B0-461A-AD62-FEBECC27D171}"/>
    <dgm:cxn modelId="{63F3710C-A29C-4010-8ACC-81349A6BE380}" srcId="{ED5EA0C5-3A29-43A5-AE62-81B9D8671F4C}" destId="{8734AC01-D68D-43A2-BE3B-5EE4443A938C}" srcOrd="5" destOrd="0" parTransId="{7B00764E-FD06-4759-9881-1EAE3863D7E2}" sibTransId="{483B3AE0-59AB-43BC-8C69-E64A8C822A26}"/>
    <dgm:cxn modelId="{2A3DC029-8506-48A1-A66D-0A2CE9FA4F3A}" type="presOf" srcId="{FBF7968B-AC18-4774-BAAC-12F8DE282A27}" destId="{224B92AF-8693-4661-A5D3-ABB82994BFBD}" srcOrd="0" destOrd="0" presId="urn:microsoft.com/office/officeart/2005/8/layout/radial5"/>
    <dgm:cxn modelId="{B67DE931-BCB0-4CE7-B21F-A37D21B99550}" type="presOf" srcId="{6941B09B-CEC5-458D-A952-9F5A32BE4C97}" destId="{C5854099-8210-4412-965C-BCD498AA4181}" srcOrd="0" destOrd="0" presId="urn:microsoft.com/office/officeart/2005/8/layout/radial5"/>
    <dgm:cxn modelId="{97B9D766-C801-4365-84D3-ECE3D7EF4F7C}" type="presOf" srcId="{ED5EA0C5-3A29-43A5-AE62-81B9D8671F4C}" destId="{7EE2FB40-D1A8-4C9B-9D95-254DC87058BB}" srcOrd="0" destOrd="0" presId="urn:microsoft.com/office/officeart/2005/8/layout/radial5"/>
    <dgm:cxn modelId="{F8CF0C9E-4F1C-4587-9FDE-ED42F75FE855}" type="presOf" srcId="{43818F69-218F-418F-9D0F-FCCECF398D73}" destId="{36934A9C-D362-4CB9-AE2C-DE118BC82E08}" srcOrd="1" destOrd="0" presId="urn:microsoft.com/office/officeart/2005/8/layout/radial5"/>
    <dgm:cxn modelId="{3B044CF6-5AEF-4B8A-8320-05CB09092C4E}" srcId="{CA3052A5-2EB5-4571-AFA2-1D573F88D24D}" destId="{ED5EA0C5-3A29-43A5-AE62-81B9D8671F4C}" srcOrd="0" destOrd="0" parTransId="{1A08C354-C99F-405B-B206-389925887317}" sibTransId="{3EB770A9-22E1-41C6-8912-6CC36F7B3451}"/>
    <dgm:cxn modelId="{5A6E3073-0A63-43F3-BC6E-A3129392ED1D}" type="presOf" srcId="{C588F9CD-F1F3-4187-9F97-943A98426B7B}" destId="{7E5BB689-F054-4E81-8A9E-1014D80B8A96}" srcOrd="0" destOrd="0" presId="urn:microsoft.com/office/officeart/2005/8/layout/radial5"/>
    <dgm:cxn modelId="{EAB931E5-7E6E-49A5-A538-96A1803D5EF2}" type="presOf" srcId="{41DD2FED-D837-4B1D-B7D2-4D00D4874A06}" destId="{27578142-B35B-409F-B70E-25CEF769A302}" srcOrd="0" destOrd="0" presId="urn:microsoft.com/office/officeart/2005/8/layout/radial5"/>
    <dgm:cxn modelId="{28445615-1844-4645-BBF4-EFE39BD300DE}" type="presOf" srcId="{43818F69-218F-418F-9D0F-FCCECF398D73}" destId="{01264752-ECA2-4D3E-A900-6ADFA2C5E5C4}" srcOrd="0" destOrd="0" presId="urn:microsoft.com/office/officeart/2005/8/layout/radial5"/>
    <dgm:cxn modelId="{E2D13065-5107-4A11-9DCC-245679D07204}" srcId="{ED5EA0C5-3A29-43A5-AE62-81B9D8671F4C}" destId="{801CDA77-23E9-4C84-91CD-9EAB9C2C4497}" srcOrd="3" destOrd="0" parTransId="{6941B09B-CEC5-458D-A952-9F5A32BE4C97}" sibTransId="{D245BD4F-6DF3-4B9B-8AC4-5C9AACED9E9C}"/>
    <dgm:cxn modelId="{4FD98036-C488-484A-8D6F-2E4884A012F2}" type="presOf" srcId="{8734AC01-D68D-43A2-BE3B-5EE4443A938C}" destId="{BE7D2499-2206-4E04-B25A-1979B006F4AD}" srcOrd="0" destOrd="0" presId="urn:microsoft.com/office/officeart/2005/8/layout/radial5"/>
    <dgm:cxn modelId="{7EDD93B4-87F5-4AB4-97B2-E561569C9A9B}" type="presParOf" srcId="{E9DC05AA-E46E-45A2-A800-799E7B8D0AA5}" destId="{7EE2FB40-D1A8-4C9B-9D95-254DC87058BB}" srcOrd="0" destOrd="0" presId="urn:microsoft.com/office/officeart/2005/8/layout/radial5"/>
    <dgm:cxn modelId="{62C6876D-A9D8-4FDA-ADB4-BD97014BA726}" type="presParOf" srcId="{E9DC05AA-E46E-45A2-A800-799E7B8D0AA5}" destId="{7E5BB689-F054-4E81-8A9E-1014D80B8A96}" srcOrd="1" destOrd="0" presId="urn:microsoft.com/office/officeart/2005/8/layout/radial5"/>
    <dgm:cxn modelId="{D0350BFC-C7D3-4E00-9235-8FC7D41945E7}" type="presParOf" srcId="{7E5BB689-F054-4E81-8A9E-1014D80B8A96}" destId="{D8FF0857-2314-4E1A-972B-34716827112B}" srcOrd="0" destOrd="0" presId="urn:microsoft.com/office/officeart/2005/8/layout/radial5"/>
    <dgm:cxn modelId="{C8F6E002-455B-46E2-8444-A11F4D050BDE}" type="presParOf" srcId="{E9DC05AA-E46E-45A2-A800-799E7B8D0AA5}" destId="{224B92AF-8693-4661-A5D3-ABB82994BFBD}" srcOrd="2" destOrd="0" presId="urn:microsoft.com/office/officeart/2005/8/layout/radial5"/>
    <dgm:cxn modelId="{13A6BAFE-5313-496F-98AB-24AF34DE249D}" type="presParOf" srcId="{E9DC05AA-E46E-45A2-A800-799E7B8D0AA5}" destId="{01264752-ECA2-4D3E-A900-6ADFA2C5E5C4}" srcOrd="3" destOrd="0" presId="urn:microsoft.com/office/officeart/2005/8/layout/radial5"/>
    <dgm:cxn modelId="{627A560B-5288-4B54-A65C-97E8EC01114E}" type="presParOf" srcId="{01264752-ECA2-4D3E-A900-6ADFA2C5E5C4}" destId="{36934A9C-D362-4CB9-AE2C-DE118BC82E08}" srcOrd="0" destOrd="0" presId="urn:microsoft.com/office/officeart/2005/8/layout/radial5"/>
    <dgm:cxn modelId="{79F8AA3F-8C1F-4F85-97C0-2149C9F31678}" type="presParOf" srcId="{E9DC05AA-E46E-45A2-A800-799E7B8D0AA5}" destId="{9B33F933-35CB-4A0E-B943-BC48DA0A18D0}" srcOrd="4" destOrd="0" presId="urn:microsoft.com/office/officeart/2005/8/layout/radial5"/>
    <dgm:cxn modelId="{0A505C44-CE39-4162-B8FF-73FCD5A9F8A9}" type="presParOf" srcId="{E9DC05AA-E46E-45A2-A800-799E7B8D0AA5}" destId="{925EE254-4B26-4A48-A5ED-A5E2AB6B9894}" srcOrd="5" destOrd="0" presId="urn:microsoft.com/office/officeart/2005/8/layout/radial5"/>
    <dgm:cxn modelId="{8026CF1F-76D9-48E8-B071-57761B991ADE}" type="presParOf" srcId="{925EE254-4B26-4A48-A5ED-A5E2AB6B9894}" destId="{15B3E55D-7FD8-466F-AFCB-C2753DAF2FEE}" srcOrd="0" destOrd="0" presId="urn:microsoft.com/office/officeart/2005/8/layout/radial5"/>
    <dgm:cxn modelId="{12213D5C-B609-4084-BB8D-684B4B2752BA}" type="presParOf" srcId="{E9DC05AA-E46E-45A2-A800-799E7B8D0AA5}" destId="{27578142-B35B-409F-B70E-25CEF769A302}" srcOrd="6" destOrd="0" presId="urn:microsoft.com/office/officeart/2005/8/layout/radial5"/>
    <dgm:cxn modelId="{DFC0ACD1-4371-48A8-8FB1-D16C9677A1E8}" type="presParOf" srcId="{E9DC05AA-E46E-45A2-A800-799E7B8D0AA5}" destId="{C5854099-8210-4412-965C-BCD498AA4181}" srcOrd="7" destOrd="0" presId="urn:microsoft.com/office/officeart/2005/8/layout/radial5"/>
    <dgm:cxn modelId="{454F5D39-7F60-488C-A1CD-D8F077CD996F}" type="presParOf" srcId="{C5854099-8210-4412-965C-BCD498AA4181}" destId="{9365A709-653E-408A-ACE3-C508BECA990F}" srcOrd="0" destOrd="0" presId="urn:microsoft.com/office/officeart/2005/8/layout/radial5"/>
    <dgm:cxn modelId="{52EA200C-5DE5-4C68-98C8-92BDE61E579D}" type="presParOf" srcId="{E9DC05AA-E46E-45A2-A800-799E7B8D0AA5}" destId="{695D55B6-5D30-4320-9694-1C42579EA632}" srcOrd="8" destOrd="0" presId="urn:microsoft.com/office/officeart/2005/8/layout/radial5"/>
    <dgm:cxn modelId="{A7E2E1FC-44DB-4FE7-AE22-81D2E292EAA6}" type="presParOf" srcId="{E9DC05AA-E46E-45A2-A800-799E7B8D0AA5}" destId="{93957CC9-3C17-43D8-B742-9E8F0CED5772}" srcOrd="9" destOrd="0" presId="urn:microsoft.com/office/officeart/2005/8/layout/radial5"/>
    <dgm:cxn modelId="{991D6347-5F5A-4743-9C4D-1E51E4BBC210}" type="presParOf" srcId="{93957CC9-3C17-43D8-B742-9E8F0CED5772}" destId="{4B9C4580-04F4-47BC-A9EB-189C4CE5E3D8}" srcOrd="0" destOrd="0" presId="urn:microsoft.com/office/officeart/2005/8/layout/radial5"/>
    <dgm:cxn modelId="{4B1FBCDD-3D09-4354-A484-540848BDAC51}" type="presParOf" srcId="{E9DC05AA-E46E-45A2-A800-799E7B8D0AA5}" destId="{620B06CF-37AD-472E-BA28-28FF6159D733}" srcOrd="10" destOrd="0" presId="urn:microsoft.com/office/officeart/2005/8/layout/radial5"/>
    <dgm:cxn modelId="{C42720AB-0497-4481-AA8F-BFCB03C33325}" type="presParOf" srcId="{E9DC05AA-E46E-45A2-A800-799E7B8D0AA5}" destId="{13A674A6-8DD5-4827-8B13-29D5E201F30F}" srcOrd="11" destOrd="0" presId="urn:microsoft.com/office/officeart/2005/8/layout/radial5"/>
    <dgm:cxn modelId="{05071CCD-72E8-41F4-BCF6-246786CE0232}" type="presParOf" srcId="{13A674A6-8DD5-4827-8B13-29D5E201F30F}" destId="{B4E4EA44-6D45-4C25-A5FC-F6E1D67F1CF7}" srcOrd="0" destOrd="0" presId="urn:microsoft.com/office/officeart/2005/8/layout/radial5"/>
    <dgm:cxn modelId="{E18F9C85-8D9B-4271-A526-05DB33454635}" type="presParOf" srcId="{E9DC05AA-E46E-45A2-A800-799E7B8D0AA5}" destId="{BE7D2499-2206-4E04-B25A-1979B006F4A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AF884-3EE8-4724-9CCF-0509F82480C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ECFD9-8344-4687-85AC-F0C3306CA3E2}">
      <dgm:prSet phldrT="[Text]"/>
      <dgm:spPr/>
      <dgm:t>
        <a:bodyPr/>
        <a:lstStyle/>
        <a:p>
          <a:r>
            <a:rPr lang="en-US" b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COPD</a:t>
          </a:r>
          <a:endParaRPr lang="en-US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83791EEA-50E7-4CF4-A81E-0F75585BAEDA}" type="parTrans" cxnId="{86E7667F-CC59-4E60-A31A-114A5E3373C5}">
      <dgm:prSet/>
      <dgm:spPr/>
      <dgm:t>
        <a:bodyPr/>
        <a:lstStyle/>
        <a:p>
          <a:endParaRPr lang="en-US"/>
        </a:p>
      </dgm:t>
    </dgm:pt>
    <dgm:pt modelId="{04FFFAE0-8513-40BA-90C1-A074E0D410E0}" type="sibTrans" cxnId="{86E7667F-CC59-4E60-A31A-114A5E3373C5}">
      <dgm:prSet/>
      <dgm:spPr/>
      <dgm:t>
        <a:bodyPr/>
        <a:lstStyle/>
        <a:p>
          <a:endParaRPr lang="en-US"/>
        </a:p>
      </dgm:t>
    </dgm:pt>
    <dgm:pt modelId="{E93CFDBD-FD0E-47ED-82A0-AE69CF39B255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higher exercise capacity </a:t>
          </a:r>
          <a:endParaRPr lang="en-US" dirty="0"/>
        </a:p>
      </dgm:t>
    </dgm:pt>
    <dgm:pt modelId="{FAAB04F9-6D60-4A4D-8F28-9CB3AFABE52D}" type="parTrans" cxnId="{4527EA39-F28D-49D2-8B13-CE2BB1403FC3}">
      <dgm:prSet/>
      <dgm:spPr/>
      <dgm:t>
        <a:bodyPr/>
        <a:lstStyle/>
        <a:p>
          <a:endParaRPr lang="en-US"/>
        </a:p>
      </dgm:t>
    </dgm:pt>
    <dgm:pt modelId="{A6552E14-C622-4B4C-9CEE-09CF87FD2DCD}" type="sibTrans" cxnId="{4527EA39-F28D-49D2-8B13-CE2BB1403FC3}">
      <dgm:prSet/>
      <dgm:spPr/>
      <dgm:t>
        <a:bodyPr/>
        <a:lstStyle/>
        <a:p>
          <a:endParaRPr lang="en-US"/>
        </a:p>
      </dgm:t>
    </dgm:pt>
    <dgm:pt modelId="{26FE3D33-B88B-44B5-B11F-0096699CDDBA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increased physical activity outcomes</a:t>
          </a:r>
          <a:endParaRPr lang="en-US" dirty="0"/>
        </a:p>
      </dgm:t>
    </dgm:pt>
    <dgm:pt modelId="{CC526B11-7AD3-49EA-BF2B-B6930C3F9ED6}" type="parTrans" cxnId="{69BCA46F-1E45-4F3A-B2EA-C7A54FCD4CAF}">
      <dgm:prSet/>
      <dgm:spPr/>
      <dgm:t>
        <a:bodyPr/>
        <a:lstStyle/>
        <a:p>
          <a:endParaRPr lang="en-US"/>
        </a:p>
      </dgm:t>
    </dgm:pt>
    <dgm:pt modelId="{D90F5EDD-98F3-425C-B05D-1ABE4E64B204}" type="sibTrans" cxnId="{69BCA46F-1E45-4F3A-B2EA-C7A54FCD4CAF}">
      <dgm:prSet/>
      <dgm:spPr/>
      <dgm:t>
        <a:bodyPr/>
        <a:lstStyle/>
        <a:p>
          <a:endParaRPr lang="en-US"/>
        </a:p>
      </dgm:t>
    </dgm:pt>
    <dgm:pt modelId="{F19269BB-7E8E-4ACF-B2B4-F1AC6FDAC32D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reducing dyspnea</a:t>
          </a:r>
          <a:endParaRPr lang="en-US" dirty="0"/>
        </a:p>
      </dgm:t>
    </dgm:pt>
    <dgm:pt modelId="{ED053DBB-073D-4DDE-AB64-1466A72FB98D}" type="parTrans" cxnId="{5AD2F69B-FF36-40E6-9E24-C4CAB96CDE67}">
      <dgm:prSet/>
      <dgm:spPr/>
      <dgm:t>
        <a:bodyPr/>
        <a:lstStyle/>
        <a:p>
          <a:endParaRPr lang="en-US"/>
        </a:p>
      </dgm:t>
    </dgm:pt>
    <dgm:pt modelId="{9116C0EE-1F30-436C-BBE4-F2A9834F4102}" type="sibTrans" cxnId="{5AD2F69B-FF36-40E6-9E24-C4CAB96CDE67}">
      <dgm:prSet/>
      <dgm:spPr/>
      <dgm:t>
        <a:bodyPr/>
        <a:lstStyle/>
        <a:p>
          <a:endParaRPr lang="en-US"/>
        </a:p>
      </dgm:t>
    </dgm:pt>
    <dgm:pt modelId="{15B23EC1-65C5-4934-9052-8F6C6A3CCFA3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decreased serum inflammatory</a:t>
          </a:r>
          <a:endParaRPr lang="en-US" dirty="0">
            <a:solidFill>
              <a:srgbClr val="FFFF00"/>
            </a:solidFill>
          </a:endParaRPr>
        </a:p>
      </dgm:t>
    </dgm:pt>
    <dgm:pt modelId="{98D1BAD1-F5D0-4262-A740-539A960E6406}" type="parTrans" cxnId="{1F75A7B0-111C-45E1-A94D-854D68624067}">
      <dgm:prSet/>
      <dgm:spPr/>
      <dgm:t>
        <a:bodyPr/>
        <a:lstStyle/>
        <a:p>
          <a:endParaRPr lang="en-US"/>
        </a:p>
      </dgm:t>
    </dgm:pt>
    <dgm:pt modelId="{EC7FACBF-CE26-4D7F-A94C-B7D47A5B3835}" type="sibTrans" cxnId="{1F75A7B0-111C-45E1-A94D-854D68624067}">
      <dgm:prSet/>
      <dgm:spPr/>
      <dgm:t>
        <a:bodyPr/>
        <a:lstStyle/>
        <a:p>
          <a:endParaRPr lang="en-US"/>
        </a:p>
      </dgm:t>
    </dgm:pt>
    <dgm:pt modelId="{F2A6A8C0-4925-4455-90DA-2B430F0DB482}" type="pres">
      <dgm:prSet presAssocID="{F7BAF884-3EE8-4724-9CCF-0509F82480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007677-3FED-4D2E-A7A3-EBB5AB25F01C}" type="pres">
      <dgm:prSet presAssocID="{E69ECFD9-8344-4687-85AC-F0C3306CA3E2}" presName="singleCycle" presStyleCnt="0"/>
      <dgm:spPr/>
    </dgm:pt>
    <dgm:pt modelId="{F28D04BC-610F-4769-8E2A-F9E1640D8653}" type="pres">
      <dgm:prSet presAssocID="{E69ECFD9-8344-4687-85AC-F0C3306CA3E2}" presName="singleCenter" presStyleLbl="node1" presStyleIdx="0" presStyleCnt="5" custScaleX="175410" custLinFactNeighborX="-409" custLinFactNeighborY="-16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2AC4EEA-9EDD-43A4-8946-9D052E8FF9A2}" type="pres">
      <dgm:prSet presAssocID="{FAAB04F9-6D60-4A4D-8F28-9CB3AFABE52D}" presName="Name56" presStyleLbl="parChTrans1D2" presStyleIdx="0" presStyleCnt="4"/>
      <dgm:spPr/>
      <dgm:t>
        <a:bodyPr/>
        <a:lstStyle/>
        <a:p>
          <a:endParaRPr lang="en-US"/>
        </a:p>
      </dgm:t>
    </dgm:pt>
    <dgm:pt modelId="{8693697F-AE56-444D-B8E1-5AF7AC6557B1}" type="pres">
      <dgm:prSet presAssocID="{E93CFDBD-FD0E-47ED-82A0-AE69CF39B255}" presName="text0" presStyleLbl="node1" presStyleIdx="1" presStyleCnt="5" custScaleX="26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4FD73-86DB-4C1C-9E1C-E286E47F3365}" type="pres">
      <dgm:prSet presAssocID="{CC526B11-7AD3-49EA-BF2B-B6930C3F9ED6}" presName="Name56" presStyleLbl="parChTrans1D2" presStyleIdx="1" presStyleCnt="4"/>
      <dgm:spPr/>
      <dgm:t>
        <a:bodyPr/>
        <a:lstStyle/>
        <a:p>
          <a:endParaRPr lang="en-US"/>
        </a:p>
      </dgm:t>
    </dgm:pt>
    <dgm:pt modelId="{AB55C2FF-CB6D-4B53-BFB7-73913B957655}" type="pres">
      <dgm:prSet presAssocID="{26FE3D33-B88B-44B5-B11F-0096699CDDBA}" presName="text0" presStyleLbl="node1" presStyleIdx="2" presStyleCnt="5" custScaleX="261806" custRadScaleRad="176970" custRadScaleInc="-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A40EA-A709-4104-97E2-D7F31B570878}" type="pres">
      <dgm:prSet presAssocID="{ED053DBB-073D-4DDE-AB64-1466A72FB98D}" presName="Name56" presStyleLbl="parChTrans1D2" presStyleIdx="2" presStyleCnt="4"/>
      <dgm:spPr/>
      <dgm:t>
        <a:bodyPr/>
        <a:lstStyle/>
        <a:p>
          <a:endParaRPr lang="en-US"/>
        </a:p>
      </dgm:t>
    </dgm:pt>
    <dgm:pt modelId="{FD99CF7B-932F-4F1C-8606-F3D9379B1E3B}" type="pres">
      <dgm:prSet presAssocID="{F19269BB-7E8E-4ACF-B2B4-F1AC6FDAC32D}" presName="text0" presStyleLbl="node1" presStyleIdx="3" presStyleCnt="5" custScaleX="26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07E21-0484-4CA7-8185-A481A4AEF6D3}" type="pres">
      <dgm:prSet presAssocID="{98D1BAD1-F5D0-4262-A740-539A960E640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D928C39F-E660-4725-8A99-D251C9F660A0}" type="pres">
      <dgm:prSet presAssocID="{15B23EC1-65C5-4934-9052-8F6C6A3CCFA3}" presName="text0" presStyleLbl="node1" presStyleIdx="4" presStyleCnt="5" custScaleX="261806" custRadScaleRad="193391" custRadScaleInc="2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E5646-F654-4821-8E79-218A96B580CB}" type="presOf" srcId="{E93CFDBD-FD0E-47ED-82A0-AE69CF39B255}" destId="{8693697F-AE56-444D-B8E1-5AF7AC6557B1}" srcOrd="0" destOrd="0" presId="urn:microsoft.com/office/officeart/2008/layout/RadialCluster"/>
    <dgm:cxn modelId="{11715B7E-A0BC-46D7-A0D4-CD4BC805E356}" type="presOf" srcId="{15B23EC1-65C5-4934-9052-8F6C6A3CCFA3}" destId="{D928C39F-E660-4725-8A99-D251C9F660A0}" srcOrd="0" destOrd="0" presId="urn:microsoft.com/office/officeart/2008/layout/RadialCluster"/>
    <dgm:cxn modelId="{E9AB5A20-2C27-45D0-BE77-CA7611185833}" type="presOf" srcId="{26FE3D33-B88B-44B5-B11F-0096699CDDBA}" destId="{AB55C2FF-CB6D-4B53-BFB7-73913B957655}" srcOrd="0" destOrd="0" presId="urn:microsoft.com/office/officeart/2008/layout/RadialCluster"/>
    <dgm:cxn modelId="{C7617F59-6806-4D50-A9B4-4109DA8728BB}" type="presOf" srcId="{E69ECFD9-8344-4687-85AC-F0C3306CA3E2}" destId="{F28D04BC-610F-4769-8E2A-F9E1640D8653}" srcOrd="0" destOrd="0" presId="urn:microsoft.com/office/officeart/2008/layout/RadialCluster"/>
    <dgm:cxn modelId="{4527EA39-F28D-49D2-8B13-CE2BB1403FC3}" srcId="{E69ECFD9-8344-4687-85AC-F0C3306CA3E2}" destId="{E93CFDBD-FD0E-47ED-82A0-AE69CF39B255}" srcOrd="0" destOrd="0" parTransId="{FAAB04F9-6D60-4A4D-8F28-9CB3AFABE52D}" sibTransId="{A6552E14-C622-4B4C-9CEE-09CF87FD2DCD}"/>
    <dgm:cxn modelId="{1F75A7B0-111C-45E1-A94D-854D68624067}" srcId="{E69ECFD9-8344-4687-85AC-F0C3306CA3E2}" destId="{15B23EC1-65C5-4934-9052-8F6C6A3CCFA3}" srcOrd="3" destOrd="0" parTransId="{98D1BAD1-F5D0-4262-A740-539A960E6406}" sibTransId="{EC7FACBF-CE26-4D7F-A94C-B7D47A5B3835}"/>
    <dgm:cxn modelId="{EC5DC57C-B90D-4830-9B86-2F6DFC7D2AC2}" type="presOf" srcId="{98D1BAD1-F5D0-4262-A740-539A960E6406}" destId="{B8A07E21-0484-4CA7-8185-A481A4AEF6D3}" srcOrd="0" destOrd="0" presId="urn:microsoft.com/office/officeart/2008/layout/RadialCluster"/>
    <dgm:cxn modelId="{35AA027B-5F16-4806-82F8-AA7CC6181DAC}" type="presOf" srcId="{F7BAF884-3EE8-4724-9CCF-0509F82480CE}" destId="{F2A6A8C0-4925-4455-90DA-2B430F0DB482}" srcOrd="0" destOrd="0" presId="urn:microsoft.com/office/officeart/2008/layout/RadialCluster"/>
    <dgm:cxn modelId="{1CD2E52E-1A19-492E-8166-EB33CBEFE03C}" type="presOf" srcId="{CC526B11-7AD3-49EA-BF2B-B6930C3F9ED6}" destId="{2784FD73-86DB-4C1C-9E1C-E286E47F3365}" srcOrd="0" destOrd="0" presId="urn:microsoft.com/office/officeart/2008/layout/RadialCluster"/>
    <dgm:cxn modelId="{7A125041-7BCF-4E19-A0CB-FE95743A658F}" type="presOf" srcId="{FAAB04F9-6D60-4A4D-8F28-9CB3AFABE52D}" destId="{12AC4EEA-9EDD-43A4-8946-9D052E8FF9A2}" srcOrd="0" destOrd="0" presId="urn:microsoft.com/office/officeart/2008/layout/RadialCluster"/>
    <dgm:cxn modelId="{86E7667F-CC59-4E60-A31A-114A5E3373C5}" srcId="{F7BAF884-3EE8-4724-9CCF-0509F82480CE}" destId="{E69ECFD9-8344-4687-85AC-F0C3306CA3E2}" srcOrd="0" destOrd="0" parTransId="{83791EEA-50E7-4CF4-A81E-0F75585BAEDA}" sibTransId="{04FFFAE0-8513-40BA-90C1-A074E0D410E0}"/>
    <dgm:cxn modelId="{F014BA8D-CED0-474A-BA12-1D48E0CB8406}" type="presOf" srcId="{F19269BB-7E8E-4ACF-B2B4-F1AC6FDAC32D}" destId="{FD99CF7B-932F-4F1C-8606-F3D9379B1E3B}" srcOrd="0" destOrd="0" presId="urn:microsoft.com/office/officeart/2008/layout/RadialCluster"/>
    <dgm:cxn modelId="{69BCA46F-1E45-4F3A-B2EA-C7A54FCD4CAF}" srcId="{E69ECFD9-8344-4687-85AC-F0C3306CA3E2}" destId="{26FE3D33-B88B-44B5-B11F-0096699CDDBA}" srcOrd="1" destOrd="0" parTransId="{CC526B11-7AD3-49EA-BF2B-B6930C3F9ED6}" sibTransId="{D90F5EDD-98F3-425C-B05D-1ABE4E64B204}"/>
    <dgm:cxn modelId="{380B0BFB-A88C-4AA1-A2EC-5FA8901753D7}" type="presOf" srcId="{ED053DBB-073D-4DDE-AB64-1466A72FB98D}" destId="{832A40EA-A709-4104-97E2-D7F31B570878}" srcOrd="0" destOrd="0" presId="urn:microsoft.com/office/officeart/2008/layout/RadialCluster"/>
    <dgm:cxn modelId="{5AD2F69B-FF36-40E6-9E24-C4CAB96CDE67}" srcId="{E69ECFD9-8344-4687-85AC-F0C3306CA3E2}" destId="{F19269BB-7E8E-4ACF-B2B4-F1AC6FDAC32D}" srcOrd="2" destOrd="0" parTransId="{ED053DBB-073D-4DDE-AB64-1466A72FB98D}" sibTransId="{9116C0EE-1F30-436C-BBE4-F2A9834F4102}"/>
    <dgm:cxn modelId="{91669C2F-AC4B-4BC0-938F-A79D9D3B1B54}" type="presParOf" srcId="{F2A6A8C0-4925-4455-90DA-2B430F0DB482}" destId="{0A007677-3FED-4D2E-A7A3-EBB5AB25F01C}" srcOrd="0" destOrd="0" presId="urn:microsoft.com/office/officeart/2008/layout/RadialCluster"/>
    <dgm:cxn modelId="{D1ACBAEC-6F83-48D8-9E2F-A4300BEFDB5A}" type="presParOf" srcId="{0A007677-3FED-4D2E-A7A3-EBB5AB25F01C}" destId="{F28D04BC-610F-4769-8E2A-F9E1640D8653}" srcOrd="0" destOrd="0" presId="urn:microsoft.com/office/officeart/2008/layout/RadialCluster"/>
    <dgm:cxn modelId="{C2B4473F-E918-4A40-A3CA-793F46947784}" type="presParOf" srcId="{0A007677-3FED-4D2E-A7A3-EBB5AB25F01C}" destId="{12AC4EEA-9EDD-43A4-8946-9D052E8FF9A2}" srcOrd="1" destOrd="0" presId="urn:microsoft.com/office/officeart/2008/layout/RadialCluster"/>
    <dgm:cxn modelId="{3CB91BD0-4885-4187-A884-8809C89C4E9B}" type="presParOf" srcId="{0A007677-3FED-4D2E-A7A3-EBB5AB25F01C}" destId="{8693697F-AE56-444D-B8E1-5AF7AC6557B1}" srcOrd="2" destOrd="0" presId="urn:microsoft.com/office/officeart/2008/layout/RadialCluster"/>
    <dgm:cxn modelId="{B5B5AA8B-0B07-4696-93C7-F74AF4CAFC8C}" type="presParOf" srcId="{0A007677-3FED-4D2E-A7A3-EBB5AB25F01C}" destId="{2784FD73-86DB-4C1C-9E1C-E286E47F3365}" srcOrd="3" destOrd="0" presId="urn:microsoft.com/office/officeart/2008/layout/RadialCluster"/>
    <dgm:cxn modelId="{390656C6-3511-4FBD-BD56-12C655BBA29B}" type="presParOf" srcId="{0A007677-3FED-4D2E-A7A3-EBB5AB25F01C}" destId="{AB55C2FF-CB6D-4B53-BFB7-73913B957655}" srcOrd="4" destOrd="0" presId="urn:microsoft.com/office/officeart/2008/layout/RadialCluster"/>
    <dgm:cxn modelId="{6A1AA427-2D34-47BD-909A-5DD5B7E513E3}" type="presParOf" srcId="{0A007677-3FED-4D2E-A7A3-EBB5AB25F01C}" destId="{832A40EA-A709-4104-97E2-D7F31B570878}" srcOrd="5" destOrd="0" presId="urn:microsoft.com/office/officeart/2008/layout/RadialCluster"/>
    <dgm:cxn modelId="{E331F151-D7C1-492F-8458-34395AFD3C92}" type="presParOf" srcId="{0A007677-3FED-4D2E-A7A3-EBB5AB25F01C}" destId="{FD99CF7B-932F-4F1C-8606-F3D9379B1E3B}" srcOrd="6" destOrd="0" presId="urn:microsoft.com/office/officeart/2008/layout/RadialCluster"/>
    <dgm:cxn modelId="{9D763162-F993-403F-A321-FB66F5C9407A}" type="presParOf" srcId="{0A007677-3FED-4D2E-A7A3-EBB5AB25F01C}" destId="{B8A07E21-0484-4CA7-8185-A481A4AEF6D3}" srcOrd="7" destOrd="0" presId="urn:microsoft.com/office/officeart/2008/layout/RadialCluster"/>
    <dgm:cxn modelId="{05FB2637-DC54-4F7F-9034-80C84BB5E6BC}" type="presParOf" srcId="{0A007677-3FED-4D2E-A7A3-EBB5AB25F01C}" destId="{D928C39F-E660-4725-8A99-D251C9F660A0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2FB40-D1A8-4C9B-9D95-254DC87058BB}">
      <dsp:nvSpPr>
        <dsp:cNvPr id="0" name=""/>
        <dsp:cNvSpPr/>
      </dsp:nvSpPr>
      <dsp:spPr>
        <a:xfrm>
          <a:off x="3437040" y="2100376"/>
          <a:ext cx="1217914" cy="1217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positive effects</a:t>
          </a:r>
          <a:endParaRPr lang="en-US" sz="19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615399" y="2278735"/>
        <a:ext cx="861196" cy="861196"/>
      </dsp:txXfrm>
    </dsp:sp>
    <dsp:sp modelId="{7E5BB689-F054-4E81-8A9E-1014D80B8A96}">
      <dsp:nvSpPr>
        <dsp:cNvPr id="0" name=""/>
        <dsp:cNvSpPr/>
      </dsp:nvSpPr>
      <dsp:spPr>
        <a:xfrm rot="16200000">
          <a:off x="3867757" y="1531950"/>
          <a:ext cx="35648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921229" y="1682307"/>
        <a:ext cx="249536" cy="290655"/>
      </dsp:txXfrm>
    </dsp:sp>
    <dsp:sp modelId="{224B92AF-8693-4661-A5D3-ABB82994BFBD}">
      <dsp:nvSpPr>
        <dsp:cNvPr id="0" name=""/>
        <dsp:cNvSpPr/>
      </dsp:nvSpPr>
      <dsp:spPr>
        <a:xfrm>
          <a:off x="3271999" y="2990"/>
          <a:ext cx="1547996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Gait</a:t>
          </a:r>
        </a:p>
        <a:p>
          <a:pPr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98698" y="211644"/>
        <a:ext cx="1094598" cy="1007473"/>
      </dsp:txXfrm>
    </dsp:sp>
    <dsp:sp modelId="{01264752-ECA2-4D3E-A900-6ADFA2C5E5C4}">
      <dsp:nvSpPr>
        <dsp:cNvPr id="0" name=""/>
        <dsp:cNvSpPr/>
      </dsp:nvSpPr>
      <dsp:spPr>
        <a:xfrm rot="19800000">
          <a:off x="4672684" y="2007286"/>
          <a:ext cx="33954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79507" y="2129637"/>
        <a:ext cx="237678" cy="290655"/>
      </dsp:txXfrm>
    </dsp:sp>
    <dsp:sp modelId="{9B33F933-35CB-4A0E-B943-BC48DA0A18D0}">
      <dsp:nvSpPr>
        <dsp:cNvPr id="0" name=""/>
        <dsp:cNvSpPr/>
      </dsp:nvSpPr>
      <dsp:spPr>
        <a:xfrm>
          <a:off x="5016807" y="999966"/>
          <a:ext cx="1512006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Mobility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238235" y="1208620"/>
        <a:ext cx="1069150" cy="1007473"/>
      </dsp:txXfrm>
    </dsp:sp>
    <dsp:sp modelId="{925EE254-4B26-4A48-A5ED-A5E2AB6B9894}">
      <dsp:nvSpPr>
        <dsp:cNvPr id="0" name=""/>
        <dsp:cNvSpPr/>
      </dsp:nvSpPr>
      <dsp:spPr>
        <a:xfrm rot="1800000">
          <a:off x="4666865" y="2917852"/>
          <a:ext cx="31964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673289" y="2990764"/>
        <a:ext cx="223752" cy="290655"/>
      </dsp:txXfrm>
    </dsp:sp>
    <dsp:sp modelId="{27578142-B35B-409F-B70E-25CEF769A302}">
      <dsp:nvSpPr>
        <dsp:cNvPr id="0" name=""/>
        <dsp:cNvSpPr/>
      </dsp:nvSpPr>
      <dsp:spPr>
        <a:xfrm>
          <a:off x="4962808" y="2993918"/>
          <a:ext cx="1620004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self-management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skills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200052" y="3202572"/>
        <a:ext cx="1145516" cy="1007473"/>
      </dsp:txXfrm>
    </dsp:sp>
    <dsp:sp modelId="{C5854099-8210-4412-965C-BCD498AA4181}">
      <dsp:nvSpPr>
        <dsp:cNvPr id="0" name=""/>
        <dsp:cNvSpPr/>
      </dsp:nvSpPr>
      <dsp:spPr>
        <a:xfrm rot="5400000">
          <a:off x="3867757" y="3402290"/>
          <a:ext cx="35648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921229" y="3445703"/>
        <a:ext cx="249536" cy="290655"/>
      </dsp:txXfrm>
    </dsp:sp>
    <dsp:sp modelId="{695D55B6-5D30-4320-9694-1C42579EA632}">
      <dsp:nvSpPr>
        <dsp:cNvPr id="0" name=""/>
        <dsp:cNvSpPr/>
      </dsp:nvSpPr>
      <dsp:spPr>
        <a:xfrm>
          <a:off x="3271999" y="3990894"/>
          <a:ext cx="1547996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Quality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of life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98698" y="4199548"/>
        <a:ext cx="1094598" cy="1007473"/>
      </dsp:txXfrm>
    </dsp:sp>
    <dsp:sp modelId="{93957CC9-3C17-43D8-B742-9E8F0CED5772}">
      <dsp:nvSpPr>
        <dsp:cNvPr id="0" name=""/>
        <dsp:cNvSpPr/>
      </dsp:nvSpPr>
      <dsp:spPr>
        <a:xfrm rot="9000000">
          <a:off x="3088510" y="2923861"/>
          <a:ext cx="33277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181655" y="2995788"/>
        <a:ext cx="232945" cy="290655"/>
      </dsp:txXfrm>
    </dsp:sp>
    <dsp:sp modelId="{620B06CF-37AD-472E-BA28-28FF6159D733}">
      <dsp:nvSpPr>
        <dsp:cNvPr id="0" name=""/>
        <dsp:cNvSpPr/>
      </dsp:nvSpPr>
      <dsp:spPr>
        <a:xfrm>
          <a:off x="1545186" y="2993918"/>
          <a:ext cx="1547996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Pain</a:t>
          </a:r>
        </a:p>
        <a:p>
          <a:pPr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1885" y="3202572"/>
        <a:ext cx="1094598" cy="1007473"/>
      </dsp:txXfrm>
    </dsp:sp>
    <dsp:sp modelId="{13A674A6-8DD5-4827-8B13-29D5E201F30F}">
      <dsp:nvSpPr>
        <dsp:cNvPr id="0" name=""/>
        <dsp:cNvSpPr/>
      </dsp:nvSpPr>
      <dsp:spPr>
        <a:xfrm rot="12600000">
          <a:off x="3088510" y="2010380"/>
          <a:ext cx="33277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3181655" y="2132223"/>
        <a:ext cx="232945" cy="290655"/>
      </dsp:txXfrm>
    </dsp:sp>
    <dsp:sp modelId="{BE7D2499-2206-4E04-B25A-1979B006F4AD}">
      <dsp:nvSpPr>
        <dsp:cNvPr id="0" name=""/>
        <dsp:cNvSpPr/>
      </dsp:nvSpPr>
      <dsp:spPr>
        <a:xfrm>
          <a:off x="1545186" y="999966"/>
          <a:ext cx="1547996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Symptoms</a:t>
          </a:r>
        </a:p>
        <a:p>
          <a:pPr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1885" y="1208620"/>
        <a:ext cx="1094598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D04BC-610F-4769-8E2A-F9E1640D8653}">
      <dsp:nvSpPr>
        <dsp:cNvPr id="0" name=""/>
        <dsp:cNvSpPr/>
      </dsp:nvSpPr>
      <dsp:spPr>
        <a:xfrm>
          <a:off x="5405169" y="1455146"/>
          <a:ext cx="2196002" cy="1251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COPD</a:t>
          </a:r>
          <a:endParaRPr lang="en-US" sz="35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466283" y="1516260"/>
        <a:ext cx="2073774" cy="1129697"/>
      </dsp:txXfrm>
    </dsp:sp>
    <dsp:sp modelId="{12AC4EEA-9EDD-43A4-8946-9D052E8FF9A2}">
      <dsp:nvSpPr>
        <dsp:cNvPr id="0" name=""/>
        <dsp:cNvSpPr/>
      </dsp:nvSpPr>
      <dsp:spPr>
        <a:xfrm rot="16228212">
          <a:off x="6202826" y="1147147"/>
          <a:ext cx="616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601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3697F-AE56-444D-B8E1-5AF7AC6557B1}">
      <dsp:nvSpPr>
        <dsp:cNvPr id="0" name=""/>
        <dsp:cNvSpPr/>
      </dsp:nvSpPr>
      <dsp:spPr>
        <a:xfrm>
          <a:off x="5418804" y="358"/>
          <a:ext cx="2196002" cy="83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higher exercise capacity </a:t>
          </a:r>
          <a:endParaRPr lang="en-US" sz="2300" kern="1200" dirty="0"/>
        </a:p>
      </dsp:txBody>
      <dsp:txXfrm>
        <a:off x="5459750" y="41304"/>
        <a:ext cx="2114110" cy="756898"/>
      </dsp:txXfrm>
    </dsp:sp>
    <dsp:sp modelId="{2784FD73-86DB-4C1C-9E1C-E286E47F3365}">
      <dsp:nvSpPr>
        <dsp:cNvPr id="0" name=""/>
        <dsp:cNvSpPr/>
      </dsp:nvSpPr>
      <dsp:spPr>
        <a:xfrm rot="21590474">
          <a:off x="7601170" y="2077002"/>
          <a:ext cx="7673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31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5C2FF-CB6D-4B53-BFB7-73913B957655}">
      <dsp:nvSpPr>
        <dsp:cNvPr id="0" name=""/>
        <dsp:cNvSpPr/>
      </dsp:nvSpPr>
      <dsp:spPr>
        <a:xfrm>
          <a:off x="8368488" y="1653502"/>
          <a:ext cx="2196002" cy="83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increased physical activity outcomes</a:t>
          </a:r>
          <a:endParaRPr lang="en-US" sz="2100" kern="1200" dirty="0"/>
        </a:p>
      </dsp:txBody>
      <dsp:txXfrm>
        <a:off x="8409434" y="1694448"/>
        <a:ext cx="2114110" cy="756898"/>
      </dsp:txXfrm>
    </dsp:sp>
    <dsp:sp modelId="{832A40EA-A709-4104-97E2-D7F31B570878}">
      <dsp:nvSpPr>
        <dsp:cNvPr id="0" name=""/>
        <dsp:cNvSpPr/>
      </dsp:nvSpPr>
      <dsp:spPr>
        <a:xfrm rot="5371971">
          <a:off x="6197387" y="3020503"/>
          <a:ext cx="626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688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9CF7B-932F-4F1C-8606-F3D9379B1E3B}">
      <dsp:nvSpPr>
        <dsp:cNvPr id="0" name=""/>
        <dsp:cNvSpPr/>
      </dsp:nvSpPr>
      <dsp:spPr>
        <a:xfrm>
          <a:off x="5418804" y="3333936"/>
          <a:ext cx="2196002" cy="83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reducing dyspnea</a:t>
          </a:r>
          <a:endParaRPr lang="en-US" sz="2300" kern="1200" dirty="0"/>
        </a:p>
      </dsp:txBody>
      <dsp:txXfrm>
        <a:off x="5459750" y="3374882"/>
        <a:ext cx="2114110" cy="756898"/>
      </dsp:txXfrm>
    </dsp:sp>
    <dsp:sp modelId="{B8A07E21-0484-4CA7-8185-A481A4AEF6D3}">
      <dsp:nvSpPr>
        <dsp:cNvPr id="0" name=""/>
        <dsp:cNvSpPr/>
      </dsp:nvSpPr>
      <dsp:spPr>
        <a:xfrm rot="10871133">
          <a:off x="4392079" y="2047904"/>
          <a:ext cx="10131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3198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C39F-E660-4725-8A99-D251C9F660A0}">
      <dsp:nvSpPr>
        <dsp:cNvPr id="0" name=""/>
        <dsp:cNvSpPr/>
      </dsp:nvSpPr>
      <dsp:spPr>
        <a:xfrm>
          <a:off x="2196185" y="1595304"/>
          <a:ext cx="2196002" cy="838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decreased serum inflammatory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2237131" y="1636250"/>
        <a:ext cx="2114110" cy="75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D9A9-F582-467B-B9AB-5AFE831E1166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7D51-A923-434F-AE1D-54CF4BD9F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3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lyKvntMbtAhWXTxUIHUR7BFYQFjAAegQIARAC&amp;url=https://pubmed.ncbi.nlm.nih.gov/18183505/&amp;usg=AOvVaw3JrMC6KP95mGGeQoPBIN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2481D7-5F69-46AD-B158-7CA02C35503D}" type="slidenum">
              <a:rPr lang="fa-IR" altLang="en-US" sz="1200" smtClean="0"/>
              <a:pPr/>
              <a:t>3</a:t>
            </a:fld>
            <a:endParaRPr lang="fa-IR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6692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PADs=</a:t>
            </a:r>
            <a:r>
              <a:rPr lang="en-US" b="1" dirty="0" smtClean="0">
                <a:hlinkClick r:id="rId3"/>
              </a:rPr>
              <a:t>Personal digital assistants as cognitive </a:t>
            </a:r>
            <a:r>
              <a:rPr lang="en-US" b="1" dirty="0" err="1" smtClean="0">
                <a:hlinkClick r:id="rId3"/>
              </a:rPr>
              <a:t>aids</a:t>
            </a:r>
            <a:r>
              <a:rPr lang="en-US" dirty="0" err="1" smtClean="0"/>
              <a:t>is</a:t>
            </a:r>
            <a:r>
              <a:rPr lang="en-US" dirty="0" smtClean="0"/>
              <a:t> a term for a small, mobile, handheld device that provides computing and information storage and retrieval capabilities for </a:t>
            </a:r>
            <a:r>
              <a:rPr lang="en-US" b="1" dirty="0" smtClean="0"/>
              <a:t>personal</a:t>
            </a:r>
            <a:r>
              <a:rPr lang="en-US" dirty="0" smtClean="0"/>
              <a:t> or business use, often for keeping schedules, calendars and address book information handy.</a:t>
            </a:r>
            <a:endParaRPr lang="en-US" b="1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67D51-A923-434F-AE1D-54CF4BD9F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3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187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482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2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94DF00-78F8-4E47-872A-56B48915C3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5876F-A55D-427D-A083-BFCB1E12B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01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IN THE NAME OF GOD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726" y="195559"/>
            <a:ext cx="1225769" cy="12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16" y="0"/>
            <a:ext cx="10176499" cy="3022600"/>
          </a:xfrm>
        </p:spPr>
        <p:txBody>
          <a:bodyPr>
            <a:noAutofit/>
          </a:bodyPr>
          <a:lstStyle/>
          <a:p>
            <a:pPr marL="0" lvl="2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studies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evaluating apps as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 showed</a:t>
            </a:r>
          </a:p>
          <a:p>
            <a:pPr marL="0" lvl="2" indent="0" algn="ctr">
              <a:buNone/>
            </a:pP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718895"/>
              </p:ext>
            </p:extLst>
          </p:nvPr>
        </p:nvGraphicFramePr>
        <p:xfrm>
          <a:off x="1593755" y="9963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5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048442" cy="5534696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apps:</a:t>
            </a:r>
          </a:p>
          <a:p>
            <a:pPr lvl="1" algn="just"/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lifestyle-oriented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count, walking time,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en-US" sz="3200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patient-oriented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outcomes,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satisfaction, language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valid and reliable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tele-screening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aphasia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8038532" y="4858603"/>
            <a:ext cx="40943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619440" y="2554406"/>
            <a:ext cx="40943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24156" y="3657864"/>
            <a:ext cx="40943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228161" y="2554406"/>
            <a:ext cx="409433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061320" cy="5805152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Musculoskeletal apps</a:t>
            </a:r>
          </a:p>
          <a:p>
            <a:pPr lvl="1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acilitated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rehabilitation 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revented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ankle sprain recurrence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acilitated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wrist and/or hand rehabilitation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sit-to-stand motion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steoarthritis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heumatoid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7" y="3985357"/>
            <a:ext cx="2774293" cy="2836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99" y="727584"/>
            <a:ext cx="2660603" cy="3040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018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1"/>
            <a:ext cx="10687833" cy="46863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Spinal cord injury apps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bifida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(self management)</a:t>
            </a:r>
          </a:p>
          <a:p>
            <a:pPr lvl="1" algn="just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system(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 of electric powered wheelchairs to remind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68" y="3870776"/>
            <a:ext cx="3700544" cy="2799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11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51633"/>
            <a:ext cx="10386124" cy="612340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Traumatic brain injury apps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of appointments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mood-related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mproving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memory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use of transportation systems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ome-based rehabilitation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endPara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31" y="244698"/>
            <a:ext cx="11507788" cy="6474854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apps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acilitating 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cardiac rehabilitation in the home 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pPr lvl="1" algn="just"/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ymptom monitoring 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hysical 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 monitoring (via GPS technology, electrocardiogram, and vitals assessment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ehavior modification 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ssessment 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symptoms following discharge from the 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</a:p>
          <a:p>
            <a:pPr lvl="1" algn="just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uestionnaire 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measuring physical </a:t>
            </a:r>
            <a:r>
              <a:rPr lang="en-US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en-US" sz="2800" baseline="30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35" y="3659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74" y="1553646"/>
            <a:ext cx="2543175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34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55" y="-1583140"/>
            <a:ext cx="10515271" cy="6668037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Pulmonary apps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home-based exercise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</a:p>
          <a:p>
            <a:pPr lvl="1" algn="just"/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Enabling self-management </a:t>
            </a: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upporting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of dyspnea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acilitating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training programs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35" y="2897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9996177"/>
              </p:ext>
            </p:extLst>
          </p:nvPr>
        </p:nvGraphicFramePr>
        <p:xfrm>
          <a:off x="1351129" y="2377839"/>
          <a:ext cx="13033611" cy="4173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36" y="569891"/>
            <a:ext cx="11637025" cy="5869546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apps</a:t>
            </a:r>
          </a:p>
          <a:p>
            <a:pPr lvl="1"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ssessing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improving the gait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Parkinson disease,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cerebral palsy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ssisting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cognitive rehabilitation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Multiple sclerosis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uality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life questionnaire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hildren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neuromuscular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  <a:p>
            <a:pPr lvl="1"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aze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stabilization training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estibular hypofunction</a:t>
            </a:r>
            <a:endParaRPr lang="en-US" sz="2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935" y="2897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741140" y="2878833"/>
            <a:ext cx="532263" cy="2047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734314" y="3457702"/>
            <a:ext cx="532263" cy="2047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41140" y="3965481"/>
            <a:ext cx="532263" cy="22073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34313" y="4544350"/>
            <a:ext cx="532263" cy="20471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96" y="0"/>
            <a:ext cx="11267382" cy="646197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Nonspecific and general rehab apps</a:t>
            </a:r>
          </a:p>
          <a:p>
            <a:pPr lvl="1"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apps focused on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improving:</a:t>
            </a:r>
          </a:p>
          <a:p>
            <a:pPr lvl="1"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balance</a:t>
            </a:r>
          </a:p>
          <a:p>
            <a:pPr lvl="1"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strength</a:t>
            </a:r>
          </a:p>
          <a:p>
            <a:pPr lvl="1"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mobility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cognition</a:t>
            </a:r>
          </a:p>
          <a:p>
            <a:pPr lvl="2"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strapped to the lower back that collected motion data about trunk tilt while providing audio feedback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obile-based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augmented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physical activities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rehabilitation needs</a:t>
            </a:r>
            <a:endParaRPr lang="en-US" sz="2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nteractive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deliver fall prevention exercises while using the mobile phone as a motion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endParaRPr lang="en-US" sz="24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35" y="3405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784">
            <a:off x="4882620" y="2782635"/>
            <a:ext cx="6991066" cy="264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50" y="0"/>
            <a:ext cx="10774585" cy="5006662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limitations of the studies in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RCTs design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</a:p>
          <a:p>
            <a:pPr lvl="1"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ocused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adult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935" y="152400"/>
            <a:ext cx="1193864" cy="10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mHealth</a:t>
            </a:r>
            <a:r>
              <a:rPr lang="en-US" sz="4400" b="1" dirty="0" smtClean="0">
                <a:solidFill>
                  <a:srgbClr val="FFFF00"/>
                </a:solidFill>
              </a:rPr>
              <a:t> in </a:t>
            </a:r>
            <a:r>
              <a:rPr lang="en-US" sz="4400" b="1" dirty="0" err="1" smtClean="0">
                <a:solidFill>
                  <a:srgbClr val="FFFF00"/>
                </a:solidFill>
              </a:rPr>
              <a:t>Rehabilitatin</a:t>
            </a:r>
            <a:r>
              <a:rPr lang="en-US" sz="4400" b="1" dirty="0" smtClean="0">
                <a:solidFill>
                  <a:srgbClr val="FFFF00"/>
                </a:solidFill>
              </a:rPr>
              <a:t> during last decade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35056" y="177102"/>
            <a:ext cx="1207902" cy="122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7" y="2710007"/>
            <a:ext cx="3310553" cy="3554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6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438400"/>
            <a:ext cx="9932988" cy="1862667"/>
          </a:xfrm>
        </p:spPr>
        <p:txBody>
          <a:bodyPr>
            <a:noAutofit/>
          </a:bodyPr>
          <a:lstStyle/>
          <a:p>
            <a:pPr lvl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main paths for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world: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new methods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measurable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changes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the necessary tools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streamline clinical integration and data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regulatory factors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promote the most effective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clinical use.</a:t>
            </a:r>
          </a:p>
          <a:p>
            <a:pPr lvl="1" algn="just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28" y="137501"/>
            <a:ext cx="1193864" cy="10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46" y="338071"/>
            <a:ext cx="10568882" cy="602409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</a:p>
          <a:p>
            <a:pPr lvl="1" algn="just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RCTs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of 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outcomes:</a:t>
            </a:r>
          </a:p>
          <a:p>
            <a:pPr lvl="2"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outcomes</a:t>
            </a:r>
          </a:p>
          <a:p>
            <a:pPr lvl="2"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functional outcomes</a:t>
            </a:r>
          </a:p>
          <a:p>
            <a:pPr lvl="2" algn="just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and psychosocial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pPr lvl="1" algn="just"/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 electronic health record (EHR)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 to support pediatric or vulnerable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</a:p>
          <a:p>
            <a:pPr lvl="1"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medical and rehabilitation care in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28" y="137501"/>
            <a:ext cx="1193864" cy="10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57" y="479097"/>
            <a:ext cx="3789599" cy="3467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5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</a:rPr>
              <a:t>  *</a:t>
            </a:r>
            <a:r>
              <a:rPr lang="en-US" sz="2400" b="1" dirty="0" smtClean="0">
                <a:solidFill>
                  <a:srgbClr val="C00000"/>
                </a:solidFill>
              </a:rPr>
              <a:t>Some references: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rgbClr val="002060"/>
                </a:solidFill>
              </a:rPr>
              <a:t>-Mobile Health Technology Evaluation. Am J </a:t>
            </a:r>
            <a:r>
              <a:rPr lang="en-US" sz="1800" b="1" dirty="0" err="1">
                <a:solidFill>
                  <a:srgbClr val="002060"/>
                </a:solidFill>
              </a:rPr>
              <a:t>Prev</a:t>
            </a:r>
            <a:r>
              <a:rPr lang="en-US" sz="1800" b="1" dirty="0">
                <a:solidFill>
                  <a:srgbClr val="002060"/>
                </a:solidFill>
              </a:rPr>
              <a:t> Med. 2013 August ; 45(2): 228–236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-Mobile-health: A review of current state in 2015. Journal of Biomedical Informatics 56 (2015) 265–272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-Mobile technology and the </a:t>
            </a:r>
            <a:r>
              <a:rPr lang="en-US" sz="1800" b="1" dirty="0" smtClean="0">
                <a:solidFill>
                  <a:srgbClr val="002060"/>
                </a:solidFill>
              </a:rPr>
              <a:t>digitization of </a:t>
            </a:r>
            <a:r>
              <a:rPr lang="en-US" sz="1800" b="1" dirty="0">
                <a:solidFill>
                  <a:srgbClr val="002060"/>
                </a:solidFill>
              </a:rPr>
              <a:t>healthcare. European Heart Journal (2016) 37, 1428–1438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-Telemedicine and Mobile Health Technology Are </a:t>
            </a:r>
            <a:r>
              <a:rPr lang="en-US" sz="1800" b="1" dirty="0" smtClean="0">
                <a:solidFill>
                  <a:srgbClr val="002060"/>
                </a:solidFill>
              </a:rPr>
              <a:t>Effective in </a:t>
            </a:r>
            <a:r>
              <a:rPr lang="en-US" sz="1800" b="1" dirty="0">
                <a:solidFill>
                  <a:srgbClr val="002060"/>
                </a:solidFill>
              </a:rPr>
              <a:t>the Management of Digestive Diseases: A Systematic Review. Digestive Diseases and Sciences (2018) 63:1392–1408</a:t>
            </a:r>
          </a:p>
          <a:p>
            <a:r>
              <a:rPr lang="en-US" sz="1800" b="1" dirty="0">
                <a:solidFill>
                  <a:srgbClr val="002060"/>
                </a:solidFill>
              </a:rPr>
              <a:t>-Systematic Review of Mobile Health Applications </a:t>
            </a:r>
            <a:r>
              <a:rPr lang="en-US" sz="1800" b="1" dirty="0" smtClean="0">
                <a:solidFill>
                  <a:srgbClr val="002060"/>
                </a:solidFill>
              </a:rPr>
              <a:t>in Rehabilitation</a:t>
            </a:r>
            <a:r>
              <a:rPr lang="en-US" sz="1800" b="1" dirty="0">
                <a:solidFill>
                  <a:srgbClr val="002060"/>
                </a:solidFill>
              </a:rPr>
              <a:t>. Archives of Physical Medicine and Rehabilitation 2019;100:115-27</a:t>
            </a:r>
          </a:p>
        </p:txBody>
      </p:sp>
    </p:spTree>
    <p:extLst>
      <p:ext uri="{BB962C8B-B14F-4D97-AF65-F5344CB8AC3E}">
        <p14:creationId xmlns:p14="http://schemas.microsoft.com/office/powerpoint/2010/main" val="32665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400" y="203200"/>
            <a:ext cx="3213100" cy="6464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00" y="1181100"/>
            <a:ext cx="673100" cy="749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4813300"/>
            <a:ext cx="2692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200"/>
            <a:ext cx="4216400" cy="646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203200"/>
            <a:ext cx="47625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94792" cy="3096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28" y="137501"/>
            <a:ext cx="1193864" cy="101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94793" y="3149600"/>
            <a:ext cx="5897207" cy="370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6684"/>
            <a:ext cx="6294792" cy="3814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792" y="0"/>
            <a:ext cx="5897208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524000" y="2743201"/>
            <a:ext cx="91440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Zahra </a:t>
            </a:r>
            <a:r>
              <a:rPr lang="en-US" altLang="en-US" sz="4400" b="1" dirty="0" err="1" smtClean="0">
                <a:solidFill>
                  <a:srgbClr val="FFFF00"/>
                </a:solidFill>
              </a:rPr>
              <a:t>Rojhani-Shirazi</a:t>
            </a:r>
            <a:endParaRPr lang="en-US" altLang="en-US" sz="44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altLang="en-US" sz="2400" b="1" dirty="0" smtClean="0">
                <a:solidFill>
                  <a:srgbClr val="002060"/>
                </a:solidFill>
              </a:rPr>
              <a:t>Professor  </a:t>
            </a:r>
            <a:r>
              <a:rPr lang="en-US" altLang="en-US" sz="2400" b="1" dirty="0">
                <a:solidFill>
                  <a:srgbClr val="002060"/>
                </a:solidFill>
              </a:rPr>
              <a:t>of Physical Therapy</a:t>
            </a:r>
          </a:p>
          <a:p>
            <a:pPr marL="0" indent="0" algn="ctr"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Shiraz University of Medical Sciences</a:t>
            </a: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Faculty of Rehabilitation</a:t>
            </a: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Department of Physical  therapy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AFFD271-D398-47CC-B1C5-B8B8890DB64A}" type="slidenum">
              <a:rPr lang="ar-SA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 algn="l" rtl="0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AutoShape 6" descr="لوگو دانشگاه علوم پزشکی شیراز/دانلود جدیدترین طرح های لایه باز به ..."/>
          <p:cNvSpPr>
            <a:spLocks noGrp="1" noChangeAspect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endParaRPr lang="en-US" altLang="en-US" dirty="0" smtClean="0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34" y="238062"/>
            <a:ext cx="1039594" cy="10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9" y="2396067"/>
            <a:ext cx="10001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44500"/>
            <a:ext cx="10610560" cy="5753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Telemedicine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 of medical information through electronic communication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improve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patient’s clinical health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electronic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phone calls, emails, text messages, video conference calls, mobile applications, and interactive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websites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ariety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telemedicine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preserving and maintaining health including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 management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screening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disease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programs for chronic diseases such as diabetes mellitus,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COPD,..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applications using method of telemedicine</a:t>
            </a:r>
          </a:p>
          <a:p>
            <a:pPr marL="0" indent="0" algn="ctr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42" y="146463"/>
            <a:ext cx="1063638" cy="10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22" y="996408"/>
            <a:ext cx="10919653" cy="44013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- 91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of adults are using cell phones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role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mobile health technology in healthcare is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steadily growing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-2015     500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    healthcare application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24" y="418375"/>
            <a:ext cx="1139952" cy="11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733266" y="4039738"/>
            <a:ext cx="232012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74525" y="4039738"/>
            <a:ext cx="232012" cy="19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243" y="1664594"/>
            <a:ext cx="11048442" cy="3615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of the 21st century, we have witnessed remarkable technological progress with the developments of powerful and portable computing devices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wireless 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technologies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improve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-health research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care 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health outcomes </a:t>
            </a:r>
          </a:p>
          <a:p>
            <a:pPr marL="457200" lvl="1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the potential to reduce the cost 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839" y="256033"/>
            <a:ext cx="1111860" cy="112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 in rehabilitation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407" y="446705"/>
            <a:ext cx="1062278" cy="10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89" y="4025900"/>
            <a:ext cx="4065042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0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84" y="388899"/>
            <a:ext cx="11202988" cy="59081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of health-related apps has seen significant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growth: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5800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and wellness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2013   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17,000 medical apps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consumer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2015      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 people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apps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By2021    1.5.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devices      mobile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phones are the most popular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156347" y="2105213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369559" y="2221219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193879" y="2760305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57673" y="2760305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93879" y="3299391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14351" y="3914698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756368" y="3415397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56367" y="3941307"/>
            <a:ext cx="402609" cy="2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69" y="4635522"/>
            <a:ext cx="2775045" cy="2078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7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685800"/>
            <a:ext cx="8986792" cy="36152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 of the mobile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Lifestyle-oriented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Patient-oriented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Clinician-oriented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</a:p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marL="0" lvl="2" indent="0" algn="just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all aspects is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</a:p>
          <a:p>
            <a:pPr algn="just"/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335" y="251633"/>
            <a:ext cx="923845" cy="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93" y="1188538"/>
            <a:ext cx="4211237" cy="2366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1" y="4163564"/>
            <a:ext cx="273367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1696</TotalTime>
  <Words>700</Words>
  <Application>Microsoft Office PowerPoint</Application>
  <PresentationFormat>Widescreen</PresentationFormat>
  <Paragraphs>133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Ehealth</dc:title>
  <dc:creator>7</dc:creator>
  <cp:lastModifiedBy>Windows User</cp:lastModifiedBy>
  <cp:revision>70</cp:revision>
  <dcterms:created xsi:type="dcterms:W3CDTF">2020-12-05T16:42:27Z</dcterms:created>
  <dcterms:modified xsi:type="dcterms:W3CDTF">2021-02-18T08:05:39Z</dcterms:modified>
</cp:coreProperties>
</file>