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79D5-150A-4430-A6BF-1C9BB3F4225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FE23-94CA-43C3-9275-E905D957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5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79D5-150A-4430-A6BF-1C9BB3F4225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FE23-94CA-43C3-9275-E905D957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4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79D5-150A-4430-A6BF-1C9BB3F4225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FE23-94CA-43C3-9275-E905D957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8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79D5-150A-4430-A6BF-1C9BB3F4225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FE23-94CA-43C3-9275-E905D957BD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2965" y="5981700"/>
            <a:ext cx="117538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2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79D5-150A-4430-A6BF-1C9BB3F4225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FE23-94CA-43C3-9275-E905D957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79D5-150A-4430-A6BF-1C9BB3F4225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FE23-94CA-43C3-9275-E905D957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2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79D5-150A-4430-A6BF-1C9BB3F4225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FE23-94CA-43C3-9275-E905D957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9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79D5-150A-4430-A6BF-1C9BB3F4225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FE23-94CA-43C3-9275-E905D957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2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79D5-150A-4430-A6BF-1C9BB3F4225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FE23-94CA-43C3-9275-E905D957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8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79D5-150A-4430-A6BF-1C9BB3F4225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FE23-94CA-43C3-9275-E905D957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5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79D5-150A-4430-A6BF-1C9BB3F4225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FE23-94CA-43C3-9275-E905D957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3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079D5-150A-4430-A6BF-1C9BB3F4225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1FE23-94CA-43C3-9275-E905D957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845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73" y="5866822"/>
            <a:ext cx="11818076" cy="89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using technology by the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elderly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141" y="2285999"/>
            <a:ext cx="7406640" cy="38807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 them better quality of life and new opportunities for personal growth</a:t>
            </a:r>
          </a:p>
          <a:p>
            <a:pPr>
              <a:lnSpc>
                <a:spcPct val="170000"/>
              </a:lnSpc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older adults a wide variety of practical, physical, social, and psychological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 in maintaining relationships with family and friends as well as for making new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780" y="2430780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4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creation, adaptation and its use by older people in health care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becoming increasingly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Aimportant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our society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367" y="3636818"/>
            <a:ext cx="3076575" cy="206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07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169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Smartphone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389" y="2507300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independence in activities of daily living (ADLs), 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instrumental activities of daily living (IADLs), 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 and sleep, 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education, 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work, 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play,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leisure and social participation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910" y="3520440"/>
            <a:ext cx="5351204" cy="27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89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5" y="840196"/>
            <a:ext cx="8596668" cy="13208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 to reduce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technophobia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560" y="2234838"/>
            <a:ext cx="10629900" cy="45197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 the attitudes of end users, then place them in appropriate learning groups.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new technology from someone who's skilled in using it and can explain it without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jargon.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sure that technology instruction is hands-on for all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users.</a:t>
            </a:r>
            <a:endParaRPr lang="fa-I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technology is best learned together, using a sequence of skills geared to the new user's knowledge level and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attitude.</a:t>
            </a:r>
            <a:endParaRPr lang="fa-I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Don't move into new instruction areas until current information is clearly understood and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mastered.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the identical version of the new user's hardware and software programs for training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a-I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210" y="638085"/>
            <a:ext cx="2948940" cy="177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74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602191" cy="42738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7383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7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882" y="365125"/>
            <a:ext cx="78867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Smart Phone Using on Improving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Technophobia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88736" y="2238190"/>
            <a:ext cx="4829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4th Shiraz International Congress on Mobile Health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28" y="0"/>
            <a:ext cx="1981372" cy="1822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09" y="172291"/>
            <a:ext cx="1518036" cy="15911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5068236"/>
            <a:ext cx="46706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Mahin</a:t>
            </a:r>
            <a:r>
              <a:rPr lang="en-US" dirty="0" smtClean="0"/>
              <a:t> </a:t>
            </a:r>
            <a:r>
              <a:rPr lang="en-US" dirty="0" err="1" smtClean="0"/>
              <a:t>Nazari</a:t>
            </a:r>
            <a:endParaRPr lang="en-US" dirty="0" smtClean="0"/>
          </a:p>
          <a:p>
            <a:pPr algn="ctr"/>
            <a:r>
              <a:rPr lang="en-US" dirty="0"/>
              <a:t>Department of Health Education and </a:t>
            </a:r>
            <a:r>
              <a:rPr lang="en-US" dirty="0" smtClean="0"/>
              <a:t>Promotion,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Shiraz University of Medical Sciences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technophobia?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69199"/>
            <a:ext cx="7424359" cy="3880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dislike of modern technologies and complex technical devices or discomfort with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fear is related to an irrational fear of computers, robots, artificial intelligence, weapons, and other such objects that seem advanced in scientific thought .</a:t>
            </a:r>
            <a:endParaRPr lang="fa-I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638" y="2469199"/>
            <a:ext cx="2743438" cy="253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Technophobia</a:t>
            </a:r>
            <a:r>
              <a:rPr lang="fa-I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elderly: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093" y="2383971"/>
            <a:ext cx="8083863" cy="395967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one poll, only 18% of older adults claimed that they would feel comfortable learning to use a new device (i.e. tablet or Smartphone) on their own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 Peter Hall: “There was a strong association between age and confidence—confidence about technology use really dropped off in the oldest age groups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,"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Older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adults may also have skeptical attitudes about the benefits of technology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Difficulties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learning new technologies may also preclude the use of new technology.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819" y="2693225"/>
            <a:ext cx="1987468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3186834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skills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now as vital as literacy, and the world needs digitally competent people who are able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only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but also innovate and lead in using these technologies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711199"/>
            <a:ext cx="4156364" cy="167871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18" y="742949"/>
            <a:ext cx="2962275" cy="1543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98561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who feel intimidated by these objects are more likely to experience technology anxiety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frequently, the non-tech savvy older population faces a risk of lowered quality of life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chances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</a:t>
            </a:r>
          </a:p>
        </p:txBody>
      </p:sp>
    </p:spTree>
    <p:extLst>
      <p:ext uri="{BB962C8B-B14F-4D97-AF65-F5344CB8AC3E}">
        <p14:creationId xmlns:p14="http://schemas.microsoft.com/office/powerpoint/2010/main" val="32878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198917" cy="331893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ability of older adults to use digital solutions and tools is a crucial issue,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low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adaptation to the digital era is a barrier in daily living that reduces quality of life, independence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autonomy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mental health; additionally, such tools could effectively enhance medical care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older adults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2" y="2556933"/>
            <a:ext cx="4072371" cy="322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115790" cy="3318936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Fear of technology is prevalent among older generations who deal with computers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complicated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acronyms, or digital games; however, such fear is not seen in the case of mobile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phone use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has been attributed to socioeconomic success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302" y="2804535"/>
            <a:ext cx="3296516" cy="282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using technology by the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elderly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741" y="2476499"/>
            <a:ext cx="10014857" cy="3880773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dirty="0"/>
              <a:t>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helpful in maintaining older adults’ independence, </a:t>
            </a:r>
          </a:p>
          <a:p>
            <a:pPr>
              <a:lnSpc>
                <a:spcPct val="170000"/>
              </a:lnSpc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connectedness,</a:t>
            </a:r>
          </a:p>
          <a:p>
            <a:pPr>
              <a:lnSpc>
                <a:spcPct val="170000"/>
              </a:lnSpc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sense of worth in the face of declining health or limited capabilities,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348" y="2553393"/>
            <a:ext cx="3135098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574</Words>
  <Application>Microsoft Office PowerPoint</Application>
  <PresentationFormat>Widescreen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Effectiveness of Smart Phone Using on Improving Technophobia</vt:lpstr>
      <vt:lpstr>What is technophobia?</vt:lpstr>
      <vt:lpstr>Technophobia in the elderly:</vt:lpstr>
      <vt:lpstr>PowerPoint Presentation</vt:lpstr>
      <vt:lpstr>PowerPoint Presentation</vt:lpstr>
      <vt:lpstr>PowerPoint Presentation</vt:lpstr>
      <vt:lpstr>PowerPoint Presentation</vt:lpstr>
      <vt:lpstr>Benefits of using technology by the elderly</vt:lpstr>
      <vt:lpstr>Benefits of using technology by the elderly</vt:lpstr>
      <vt:lpstr>PowerPoint Presentation</vt:lpstr>
      <vt:lpstr>Smartphone Uses:</vt:lpstr>
      <vt:lpstr>Ways to reduce technophobia</vt:lpstr>
      <vt:lpstr>Thanks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DR.KARIMI</dc:creator>
  <cp:lastModifiedBy>DR_Nazri</cp:lastModifiedBy>
  <cp:revision>7</cp:revision>
  <dcterms:created xsi:type="dcterms:W3CDTF">2021-02-14T04:03:12Z</dcterms:created>
  <dcterms:modified xsi:type="dcterms:W3CDTF">2021-02-14T07:59:51Z</dcterms:modified>
</cp:coreProperties>
</file>