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sldIdLst>
    <p:sldId id="339" r:id="rId2"/>
    <p:sldId id="258" r:id="rId3"/>
    <p:sldId id="294" r:id="rId4"/>
    <p:sldId id="265" r:id="rId5"/>
    <p:sldId id="358" r:id="rId6"/>
    <p:sldId id="259" r:id="rId7"/>
    <p:sldId id="352" r:id="rId8"/>
    <p:sldId id="353" r:id="rId9"/>
    <p:sldId id="355" r:id="rId10"/>
    <p:sldId id="356" r:id="rId11"/>
    <p:sldId id="357" r:id="rId12"/>
    <p:sldId id="277" r:id="rId13"/>
    <p:sldId id="323" r:id="rId14"/>
  </p:sldIdLst>
  <p:sldSz cx="19477038" cy="10972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E26"/>
    <a:srgbClr val="303342"/>
    <a:srgbClr val="212837"/>
    <a:srgbClr val="F4F4F4"/>
    <a:srgbClr val="4658AC"/>
    <a:srgbClr val="FFC53F"/>
    <a:srgbClr val="6D990B"/>
    <a:srgbClr val="74A30B"/>
    <a:srgbClr val="7BAD0C"/>
    <a:srgbClr val="84BA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4" autoAdjust="0"/>
    <p:restoredTop sz="94004" autoAdjust="0"/>
  </p:normalViewPr>
  <p:slideViewPr>
    <p:cSldViewPr snapToGrid="0" showGuides="1">
      <p:cViewPr varScale="1">
        <p:scale>
          <a:sx n="94" d="100"/>
          <a:sy n="94" d="100"/>
        </p:scale>
        <p:origin x="558" y="96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96E86-5E67-4DFC-9D7D-D598240582E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0563" y="1143000"/>
            <a:ext cx="5476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C7E86-76DE-4D38-A718-39A1E655A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3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1pPr>
    <a:lvl2pPr marL="746150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2pPr>
    <a:lvl3pPr marL="1492301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3pPr>
    <a:lvl4pPr marL="2238451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4pPr>
    <a:lvl5pPr marL="2984602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5pPr>
    <a:lvl6pPr marL="3730752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6pPr>
    <a:lvl7pPr marL="4476902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7pPr>
    <a:lvl8pPr marL="5223053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8pPr>
    <a:lvl9pPr marL="5969203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C7E86-76DE-4D38-A718-39A1E655A7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2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76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72D8C4E-2C10-4119-99F8-EDFD3A17F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7862" y="1"/>
            <a:ext cx="3592708" cy="36842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171680E-7776-466C-A28B-C95B13E901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7862" y="3788072"/>
            <a:ext cx="3592708" cy="36842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04082D2-1650-4EF4-8DBB-7FE44FC264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93735" y="-1842129"/>
            <a:ext cx="3592708" cy="36842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4C95BD4-70BD-4C6B-909D-BA3051C600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93735" y="1945942"/>
            <a:ext cx="3592708" cy="36842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6701269-B15C-4EEB-B4D1-3F9495D054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93735" y="5754709"/>
            <a:ext cx="3592708" cy="36842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203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FFBA269-CE4D-44E7-96BB-8DB1FE7FBE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62981"/>
            <a:ext cx="19477038" cy="60468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8401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D26309D-C847-4502-AEEA-ABD5BFF648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2681" y="0"/>
            <a:ext cx="3657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385B593-E62D-42AB-9F3F-CECA5143B7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20281" y="0"/>
            <a:ext cx="3657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CFA8685-5C8C-4BE7-AC2A-FB620852AD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77881" y="0"/>
            <a:ext cx="3657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24EA3E5-E1B4-42F7-AFC5-EA06540BA5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2681" y="3657600"/>
            <a:ext cx="3657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E717F0B7-54F2-4078-B5E9-586DD237BF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20281" y="3657600"/>
            <a:ext cx="3657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39DF3A9-86DF-40FB-B560-55CF2F7B61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7881" y="3657600"/>
            <a:ext cx="3657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1DA4BC06-A31B-4DD3-9831-E6FBD78E50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62681" y="7315200"/>
            <a:ext cx="3657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B42C7E43-765C-43AD-9876-E39A7FA78F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20281" y="7315200"/>
            <a:ext cx="3657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0D86CF8-9D28-4FB1-BBA5-13C9AEDEDBB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77881" y="7315200"/>
            <a:ext cx="3657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277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AE263F5-EDD2-4206-9289-BAE007BF90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02890"/>
            <a:ext cx="3893574" cy="27284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BEC8AFD-5701-45B8-A5D7-26F91C058E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93574" y="1002890"/>
            <a:ext cx="3893574" cy="27284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5A3C08-BE15-425A-B2E6-F5F40D2BF7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87148" y="1002890"/>
            <a:ext cx="3893574" cy="27284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013F5D-46FB-4496-94F7-FC557257A3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80722" y="1002890"/>
            <a:ext cx="3893574" cy="27284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171AAE6-9238-41C2-9B14-ACE6A39E9C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74296" y="1002890"/>
            <a:ext cx="3902742" cy="27284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50AA84DB-058A-43E8-8F39-CCE6772DAD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731342"/>
            <a:ext cx="3893574" cy="27284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AC43C5C-B5E4-464E-AC48-3360B5DF14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93574" y="3731342"/>
            <a:ext cx="3893574" cy="27284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0FFD3D0F-C816-4CF3-9847-71460898ED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87148" y="3731342"/>
            <a:ext cx="3893574" cy="27284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B6DE33AC-4F61-4D11-98EC-4DCA308F6A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680722" y="3731342"/>
            <a:ext cx="3893574" cy="27284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9CB89555-A056-4D63-BDFF-8ED4FCA5BE1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5574296" y="3731342"/>
            <a:ext cx="3902742" cy="27284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18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7E148BB-A2D0-42EB-8FCB-D00364EF9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6378" y="3111910"/>
            <a:ext cx="16264282" cy="4748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5478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CF2C8D-9263-415F-9430-406F87287A57}"/>
              </a:ext>
            </a:extLst>
          </p:cNvPr>
          <p:cNvSpPr/>
          <p:nvPr userDrawn="1"/>
        </p:nvSpPr>
        <p:spPr>
          <a:xfrm>
            <a:off x="0" y="5722374"/>
            <a:ext cx="19477038" cy="5250426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EB342C-D6A0-4354-A664-0A6ABDF7D73C}"/>
              </a:ext>
            </a:extLst>
          </p:cNvPr>
          <p:cNvGrpSpPr/>
          <p:nvPr userDrawn="1"/>
        </p:nvGrpSpPr>
        <p:grpSpPr>
          <a:xfrm>
            <a:off x="15607894" y="9844238"/>
            <a:ext cx="2312906" cy="391176"/>
            <a:chOff x="11556938" y="7296986"/>
            <a:chExt cx="2013012" cy="34045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E7B0C8C-2F04-4674-9843-AADE65EF5D08}"/>
                </a:ext>
              </a:extLst>
            </p:cNvPr>
            <p:cNvGrpSpPr/>
            <p:nvPr/>
          </p:nvGrpSpPr>
          <p:grpSpPr>
            <a:xfrm>
              <a:off x="12114457" y="7296986"/>
              <a:ext cx="340456" cy="340456"/>
              <a:chOff x="12097470" y="7200012"/>
              <a:chExt cx="495300" cy="495300"/>
            </a:xfrm>
          </p:grpSpPr>
          <p:sp>
            <p:nvSpPr>
              <p:cNvPr id="21" name="Freeform 85">
                <a:extLst>
                  <a:ext uri="{FF2B5EF4-FFF2-40B4-BE49-F238E27FC236}">
                    <a16:creationId xmlns:a16="http://schemas.microsoft.com/office/drawing/2014/main" id="{C291DDF4-6C04-4321-951F-C62B54C108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232137" y="7356848"/>
                <a:ext cx="225966" cy="181629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bg1">
                  <a:lumMod val="95000"/>
                  <a:alpha val="3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843ADC3-A3E9-4CF5-8CBB-680398480BA8}"/>
                  </a:ext>
                </a:extLst>
              </p:cNvPr>
              <p:cNvSpPr/>
              <p:nvPr/>
            </p:nvSpPr>
            <p:spPr>
              <a:xfrm>
                <a:off x="12097470" y="7200012"/>
                <a:ext cx="495300" cy="4953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7CB7AD-0724-4099-A96F-C67B9C009C0E}"/>
                </a:ext>
              </a:extLst>
            </p:cNvPr>
            <p:cNvGrpSpPr/>
            <p:nvPr/>
          </p:nvGrpSpPr>
          <p:grpSpPr>
            <a:xfrm>
              <a:off x="12671975" y="7296986"/>
              <a:ext cx="340456" cy="340456"/>
              <a:chOff x="12898290" y="7257882"/>
              <a:chExt cx="379560" cy="379560"/>
            </a:xfrm>
          </p:grpSpPr>
          <p:sp>
            <p:nvSpPr>
              <p:cNvPr id="19" name="Freeform 75">
                <a:extLst>
                  <a:ext uri="{FF2B5EF4-FFF2-40B4-BE49-F238E27FC236}">
                    <a16:creationId xmlns:a16="http://schemas.microsoft.com/office/drawing/2014/main" id="{E39F4BA0-BE88-4414-AC20-8227CF4A003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3042040" y="7362177"/>
                <a:ext cx="92061" cy="170970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bg1">
                  <a:lumMod val="95000"/>
                  <a:alpha val="3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E5BCB56-A93D-48D9-A5FB-EB4C2C0228B8}"/>
                  </a:ext>
                </a:extLst>
              </p:cNvPr>
              <p:cNvSpPr/>
              <p:nvPr/>
            </p:nvSpPr>
            <p:spPr>
              <a:xfrm>
                <a:off x="1289829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413F4BF-597E-4313-BA25-2EA6124F3CB1}"/>
                </a:ext>
              </a:extLst>
            </p:cNvPr>
            <p:cNvGrpSpPr/>
            <p:nvPr/>
          </p:nvGrpSpPr>
          <p:grpSpPr>
            <a:xfrm>
              <a:off x="13229494" y="7296986"/>
              <a:ext cx="340456" cy="340456"/>
              <a:chOff x="13421600" y="7257882"/>
              <a:chExt cx="379560" cy="379560"/>
            </a:xfrm>
          </p:grpSpPr>
          <p:sp>
            <p:nvSpPr>
              <p:cNvPr id="17" name="Freeform 74">
                <a:extLst>
                  <a:ext uri="{FF2B5EF4-FFF2-40B4-BE49-F238E27FC236}">
                    <a16:creationId xmlns:a16="http://schemas.microsoft.com/office/drawing/2014/main" id="{2EBCF942-4473-4043-821F-E1CA33ADF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16515" y="7354045"/>
                <a:ext cx="189730" cy="187234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3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E318427-7413-4714-A241-71B9A9698EF6}"/>
                  </a:ext>
                </a:extLst>
              </p:cNvPr>
              <p:cNvSpPr/>
              <p:nvPr/>
            </p:nvSpPr>
            <p:spPr>
              <a:xfrm>
                <a:off x="1342160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8A6137-6E0A-4090-A04C-0FFE1A38BB32}"/>
                </a:ext>
              </a:extLst>
            </p:cNvPr>
            <p:cNvGrpSpPr/>
            <p:nvPr/>
          </p:nvGrpSpPr>
          <p:grpSpPr>
            <a:xfrm>
              <a:off x="11556938" y="7296986"/>
              <a:ext cx="340456" cy="340456"/>
              <a:chOff x="11556938" y="7296986"/>
              <a:chExt cx="340456" cy="340456"/>
            </a:xfrm>
            <a:effectLst>
              <a:outerShdw blurRad="266700" dist="177800" dir="5400000" sx="70000" sy="70000" algn="t" rotWithShape="0">
                <a:schemeClr val="bg1">
                  <a:lumMod val="50000"/>
                  <a:alpha val="40000"/>
                </a:schemeClr>
              </a:outerShdw>
            </a:effectLst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DB26EF8-13E0-4629-9D55-1BED49443017}"/>
                  </a:ext>
                </a:extLst>
              </p:cNvPr>
              <p:cNvSpPr/>
              <p:nvPr/>
            </p:nvSpPr>
            <p:spPr>
              <a:xfrm>
                <a:off x="11556938" y="7296986"/>
                <a:ext cx="340456" cy="340456"/>
              </a:xfrm>
              <a:prstGeom prst="ellipse">
                <a:avLst/>
              </a:prstGeom>
              <a:gradFill>
                <a:gsLst>
                  <a:gs pos="100000">
                    <a:srgbClr val="FFC53F"/>
                  </a:gs>
                  <a:gs pos="0">
                    <a:srgbClr val="4658AC"/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FE5AE95-A47E-491C-AF1D-2F96D4D8BEC5}"/>
                  </a:ext>
                </a:extLst>
              </p:cNvPr>
              <p:cNvGrpSpPr/>
              <p:nvPr/>
            </p:nvGrpSpPr>
            <p:grpSpPr>
              <a:xfrm>
                <a:off x="11643056" y="7383242"/>
                <a:ext cx="168220" cy="167945"/>
                <a:chOff x="910648" y="5598469"/>
                <a:chExt cx="730034" cy="728842"/>
              </a:xfrm>
              <a:solidFill>
                <a:schemeClr val="bg1"/>
              </a:solidFill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1AC5CB0F-75A3-4F89-85D5-1227D757FF08}"/>
                    </a:ext>
                  </a:extLst>
                </p:cNvPr>
                <p:cNvGrpSpPr/>
                <p:nvPr/>
              </p:nvGrpSpPr>
              <p:grpSpPr>
                <a:xfrm>
                  <a:off x="910648" y="5598469"/>
                  <a:ext cx="730034" cy="728842"/>
                  <a:chOff x="2110189" y="863994"/>
                  <a:chExt cx="724256" cy="723073"/>
                </a:xfrm>
                <a:grpFill/>
              </p:grpSpPr>
              <p:sp>
                <p:nvSpPr>
                  <p:cNvPr id="15" name="Freeform 5">
                    <a:extLst>
                      <a:ext uri="{FF2B5EF4-FFF2-40B4-BE49-F238E27FC236}">
                        <a16:creationId xmlns:a16="http://schemas.microsoft.com/office/drawing/2014/main" id="{9F7008CC-1B53-4678-9DFA-AC7B2DEB6F2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110189" y="863994"/>
                    <a:ext cx="724256" cy="723073"/>
                  </a:xfrm>
                  <a:custGeom>
                    <a:avLst/>
                    <a:gdLst>
                      <a:gd name="T0" fmla="*/ 1263 w 4293"/>
                      <a:gd name="T1" fmla="*/ 4274 h 4286"/>
                      <a:gd name="T2" fmla="*/ 919 w 4293"/>
                      <a:gd name="T3" fmla="*/ 4230 h 4286"/>
                      <a:gd name="T4" fmla="*/ 634 w 4293"/>
                      <a:gd name="T5" fmla="*/ 4126 h 4286"/>
                      <a:gd name="T6" fmla="*/ 360 w 4293"/>
                      <a:gd name="T7" fmla="*/ 3926 h 4286"/>
                      <a:gd name="T8" fmla="*/ 188 w 4293"/>
                      <a:gd name="T9" fmla="*/ 3702 h 4286"/>
                      <a:gd name="T10" fmla="*/ 74 w 4293"/>
                      <a:gd name="T11" fmla="*/ 3430 h 4286"/>
                      <a:gd name="T12" fmla="*/ 14 w 4293"/>
                      <a:gd name="T13" fmla="*/ 3027 h 4286"/>
                      <a:gd name="T14" fmla="*/ 0 w 4293"/>
                      <a:gd name="T15" fmla="*/ 2143 h 4286"/>
                      <a:gd name="T16" fmla="*/ 18 w 4293"/>
                      <a:gd name="T17" fmla="*/ 1183 h 4286"/>
                      <a:gd name="T18" fmla="*/ 92 w 4293"/>
                      <a:gd name="T19" fmla="*/ 796 h 4286"/>
                      <a:gd name="T20" fmla="*/ 216 w 4293"/>
                      <a:gd name="T21" fmla="*/ 536 h 4286"/>
                      <a:gd name="T22" fmla="*/ 404 w 4293"/>
                      <a:gd name="T23" fmla="*/ 318 h 4286"/>
                      <a:gd name="T24" fmla="*/ 686 w 4293"/>
                      <a:gd name="T25" fmla="*/ 134 h 4286"/>
                      <a:gd name="T26" fmla="*/ 981 w 4293"/>
                      <a:gd name="T27" fmla="*/ 44 h 4286"/>
                      <a:gd name="T28" fmla="*/ 1415 w 4293"/>
                      <a:gd name="T29" fmla="*/ 6 h 4286"/>
                      <a:gd name="T30" fmla="*/ 2722 w 4293"/>
                      <a:gd name="T31" fmla="*/ 2 h 4286"/>
                      <a:gd name="T32" fmla="*/ 3248 w 4293"/>
                      <a:gd name="T33" fmla="*/ 32 h 4286"/>
                      <a:gd name="T34" fmla="*/ 3552 w 4293"/>
                      <a:gd name="T35" fmla="*/ 112 h 4286"/>
                      <a:gd name="T36" fmla="*/ 3847 w 4293"/>
                      <a:gd name="T37" fmla="*/ 280 h 4286"/>
                      <a:gd name="T38" fmla="*/ 4045 w 4293"/>
                      <a:gd name="T39" fmla="*/ 490 h 4286"/>
                      <a:gd name="T40" fmla="*/ 4181 w 4293"/>
                      <a:gd name="T41" fmla="*/ 740 h 4286"/>
                      <a:gd name="T42" fmla="*/ 4269 w 4293"/>
                      <a:gd name="T43" fmla="*/ 1111 h 4286"/>
                      <a:gd name="T44" fmla="*/ 4293 w 4293"/>
                      <a:gd name="T45" fmla="*/ 1793 h 4286"/>
                      <a:gd name="T46" fmla="*/ 4281 w 4293"/>
                      <a:gd name="T47" fmla="*/ 3027 h 4286"/>
                      <a:gd name="T48" fmla="*/ 4237 w 4293"/>
                      <a:gd name="T49" fmla="*/ 3370 h 4286"/>
                      <a:gd name="T50" fmla="*/ 4133 w 4293"/>
                      <a:gd name="T51" fmla="*/ 3654 h 4286"/>
                      <a:gd name="T52" fmla="*/ 3933 w 4293"/>
                      <a:gd name="T53" fmla="*/ 3926 h 4286"/>
                      <a:gd name="T54" fmla="*/ 3709 w 4293"/>
                      <a:gd name="T55" fmla="*/ 4100 h 4286"/>
                      <a:gd name="T56" fmla="*/ 3436 w 4293"/>
                      <a:gd name="T57" fmla="*/ 4214 h 4286"/>
                      <a:gd name="T58" fmla="*/ 3032 w 4293"/>
                      <a:gd name="T59" fmla="*/ 4274 h 4286"/>
                      <a:gd name="T60" fmla="*/ 2148 w 4293"/>
                      <a:gd name="T61" fmla="*/ 4286 h 4286"/>
                      <a:gd name="T62" fmla="*/ 1281 w 4293"/>
                      <a:gd name="T63" fmla="*/ 400 h 4286"/>
                      <a:gd name="T64" fmla="*/ 987 w 4293"/>
                      <a:gd name="T65" fmla="*/ 440 h 4286"/>
                      <a:gd name="T66" fmla="*/ 813 w 4293"/>
                      <a:gd name="T67" fmla="*/ 504 h 4286"/>
                      <a:gd name="T68" fmla="*/ 634 w 4293"/>
                      <a:gd name="T69" fmla="*/ 634 h 4286"/>
                      <a:gd name="T70" fmla="*/ 522 w 4293"/>
                      <a:gd name="T71" fmla="*/ 778 h 4286"/>
                      <a:gd name="T72" fmla="*/ 452 w 4293"/>
                      <a:gd name="T73" fmla="*/ 944 h 4286"/>
                      <a:gd name="T74" fmla="*/ 400 w 4293"/>
                      <a:gd name="T75" fmla="*/ 1277 h 4286"/>
                      <a:gd name="T76" fmla="*/ 388 w 4293"/>
                      <a:gd name="T77" fmla="*/ 2143 h 4286"/>
                      <a:gd name="T78" fmla="*/ 406 w 4293"/>
                      <a:gd name="T79" fmla="*/ 3083 h 4286"/>
                      <a:gd name="T80" fmla="*/ 464 w 4293"/>
                      <a:gd name="T81" fmla="*/ 3376 h 4286"/>
                      <a:gd name="T82" fmla="*/ 542 w 4293"/>
                      <a:gd name="T83" fmla="*/ 3538 h 4286"/>
                      <a:gd name="T84" fmla="*/ 662 w 4293"/>
                      <a:gd name="T85" fmla="*/ 3680 h 4286"/>
                      <a:gd name="T86" fmla="*/ 847 w 4293"/>
                      <a:gd name="T87" fmla="*/ 3798 h 4286"/>
                      <a:gd name="T88" fmla="*/ 1031 w 4293"/>
                      <a:gd name="T89" fmla="*/ 3858 h 4286"/>
                      <a:gd name="T90" fmla="*/ 1431 w 4293"/>
                      <a:gd name="T91" fmla="*/ 3892 h 4286"/>
                      <a:gd name="T92" fmla="*/ 2712 w 4293"/>
                      <a:gd name="T93" fmla="*/ 3896 h 4286"/>
                      <a:gd name="T94" fmla="*/ 3212 w 4293"/>
                      <a:gd name="T95" fmla="*/ 3866 h 4286"/>
                      <a:gd name="T96" fmla="*/ 3412 w 4293"/>
                      <a:gd name="T97" fmla="*/ 3812 h 4286"/>
                      <a:gd name="T98" fmla="*/ 3603 w 4293"/>
                      <a:gd name="T99" fmla="*/ 3704 h 4286"/>
                      <a:gd name="T100" fmla="*/ 3733 w 4293"/>
                      <a:gd name="T101" fmla="*/ 3568 h 4286"/>
                      <a:gd name="T102" fmla="*/ 3819 w 4293"/>
                      <a:gd name="T103" fmla="*/ 3406 h 4286"/>
                      <a:gd name="T104" fmla="*/ 3881 w 4293"/>
                      <a:gd name="T105" fmla="*/ 3149 h 4286"/>
                      <a:gd name="T106" fmla="*/ 3905 w 4293"/>
                      <a:gd name="T107" fmla="*/ 2487 h 4286"/>
                      <a:gd name="T108" fmla="*/ 3893 w 4293"/>
                      <a:gd name="T109" fmla="*/ 1277 h 4286"/>
                      <a:gd name="T110" fmla="*/ 3853 w 4293"/>
                      <a:gd name="T111" fmla="*/ 984 h 4286"/>
                      <a:gd name="T112" fmla="*/ 3789 w 4293"/>
                      <a:gd name="T113" fmla="*/ 810 h 4286"/>
                      <a:gd name="T114" fmla="*/ 3659 w 4293"/>
                      <a:gd name="T115" fmla="*/ 634 h 4286"/>
                      <a:gd name="T116" fmla="*/ 3514 w 4293"/>
                      <a:gd name="T117" fmla="*/ 520 h 4286"/>
                      <a:gd name="T118" fmla="*/ 3348 w 4293"/>
                      <a:gd name="T119" fmla="*/ 450 h 4286"/>
                      <a:gd name="T120" fmla="*/ 3014 w 4293"/>
                      <a:gd name="T121" fmla="*/ 400 h 4286"/>
                      <a:gd name="T122" fmla="*/ 2148 w 4293"/>
                      <a:gd name="T123" fmla="*/ 386 h 4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293" h="4286">
                        <a:moveTo>
                          <a:pt x="2148" y="4286"/>
                        </a:moveTo>
                        <a:lnTo>
                          <a:pt x="2148" y="4286"/>
                        </a:lnTo>
                        <a:lnTo>
                          <a:pt x="1797" y="4286"/>
                        </a:lnTo>
                        <a:lnTo>
                          <a:pt x="1573" y="4284"/>
                        </a:lnTo>
                        <a:lnTo>
                          <a:pt x="1415" y="4280"/>
                        </a:lnTo>
                        <a:lnTo>
                          <a:pt x="1263" y="4274"/>
                        </a:lnTo>
                        <a:lnTo>
                          <a:pt x="1263" y="4274"/>
                        </a:lnTo>
                        <a:lnTo>
                          <a:pt x="1187" y="4270"/>
                        </a:lnTo>
                        <a:lnTo>
                          <a:pt x="1115" y="4262"/>
                        </a:lnTo>
                        <a:lnTo>
                          <a:pt x="1047" y="4254"/>
                        </a:lnTo>
                        <a:lnTo>
                          <a:pt x="981" y="4242"/>
                        </a:lnTo>
                        <a:lnTo>
                          <a:pt x="919" y="4230"/>
                        </a:lnTo>
                        <a:lnTo>
                          <a:pt x="859" y="4214"/>
                        </a:lnTo>
                        <a:lnTo>
                          <a:pt x="799" y="4196"/>
                        </a:lnTo>
                        <a:lnTo>
                          <a:pt x="741" y="4174"/>
                        </a:lnTo>
                        <a:lnTo>
                          <a:pt x="741" y="4174"/>
                        </a:lnTo>
                        <a:lnTo>
                          <a:pt x="686" y="4152"/>
                        </a:lnTo>
                        <a:lnTo>
                          <a:pt x="634" y="4126"/>
                        </a:lnTo>
                        <a:lnTo>
                          <a:pt x="584" y="4100"/>
                        </a:lnTo>
                        <a:lnTo>
                          <a:pt x="536" y="4070"/>
                        </a:lnTo>
                        <a:lnTo>
                          <a:pt x="492" y="4040"/>
                        </a:lnTo>
                        <a:lnTo>
                          <a:pt x="446" y="4004"/>
                        </a:lnTo>
                        <a:lnTo>
                          <a:pt x="404" y="3968"/>
                        </a:lnTo>
                        <a:lnTo>
                          <a:pt x="360" y="3926"/>
                        </a:lnTo>
                        <a:lnTo>
                          <a:pt x="360" y="3926"/>
                        </a:lnTo>
                        <a:lnTo>
                          <a:pt x="320" y="3884"/>
                        </a:lnTo>
                        <a:lnTo>
                          <a:pt x="282" y="3840"/>
                        </a:lnTo>
                        <a:lnTo>
                          <a:pt x="248" y="3796"/>
                        </a:lnTo>
                        <a:lnTo>
                          <a:pt x="216" y="3750"/>
                        </a:lnTo>
                        <a:lnTo>
                          <a:pt x="188" y="3702"/>
                        </a:lnTo>
                        <a:lnTo>
                          <a:pt x="160" y="3654"/>
                        </a:lnTo>
                        <a:lnTo>
                          <a:pt x="136" y="3602"/>
                        </a:lnTo>
                        <a:lnTo>
                          <a:pt x="114" y="3546"/>
                        </a:lnTo>
                        <a:lnTo>
                          <a:pt x="114" y="3546"/>
                        </a:lnTo>
                        <a:lnTo>
                          <a:pt x="92" y="3488"/>
                        </a:lnTo>
                        <a:lnTo>
                          <a:pt x="74" y="3430"/>
                        </a:lnTo>
                        <a:lnTo>
                          <a:pt x="58" y="3370"/>
                        </a:lnTo>
                        <a:lnTo>
                          <a:pt x="44" y="3306"/>
                        </a:lnTo>
                        <a:lnTo>
                          <a:pt x="34" y="3242"/>
                        </a:lnTo>
                        <a:lnTo>
                          <a:pt x="24" y="3175"/>
                        </a:lnTo>
                        <a:lnTo>
                          <a:pt x="18" y="3103"/>
                        </a:lnTo>
                        <a:lnTo>
                          <a:pt x="14" y="3027"/>
                        </a:lnTo>
                        <a:lnTo>
                          <a:pt x="14" y="3027"/>
                        </a:lnTo>
                        <a:lnTo>
                          <a:pt x="8" y="2873"/>
                        </a:lnTo>
                        <a:lnTo>
                          <a:pt x="4" y="2717"/>
                        </a:lnTo>
                        <a:lnTo>
                          <a:pt x="2" y="2493"/>
                        </a:lnTo>
                        <a:lnTo>
                          <a:pt x="0" y="2143"/>
                        </a:lnTo>
                        <a:lnTo>
                          <a:pt x="0" y="2143"/>
                        </a:lnTo>
                        <a:lnTo>
                          <a:pt x="2" y="1793"/>
                        </a:lnTo>
                        <a:lnTo>
                          <a:pt x="4" y="1569"/>
                        </a:lnTo>
                        <a:lnTo>
                          <a:pt x="8" y="1411"/>
                        </a:lnTo>
                        <a:lnTo>
                          <a:pt x="14" y="1259"/>
                        </a:lnTo>
                        <a:lnTo>
                          <a:pt x="14" y="1259"/>
                        </a:lnTo>
                        <a:lnTo>
                          <a:pt x="18" y="1183"/>
                        </a:lnTo>
                        <a:lnTo>
                          <a:pt x="24" y="1111"/>
                        </a:lnTo>
                        <a:lnTo>
                          <a:pt x="34" y="1044"/>
                        </a:lnTo>
                        <a:lnTo>
                          <a:pt x="44" y="980"/>
                        </a:lnTo>
                        <a:lnTo>
                          <a:pt x="58" y="916"/>
                        </a:lnTo>
                        <a:lnTo>
                          <a:pt x="74" y="856"/>
                        </a:lnTo>
                        <a:lnTo>
                          <a:pt x="92" y="796"/>
                        </a:lnTo>
                        <a:lnTo>
                          <a:pt x="114" y="740"/>
                        </a:lnTo>
                        <a:lnTo>
                          <a:pt x="114" y="740"/>
                        </a:lnTo>
                        <a:lnTo>
                          <a:pt x="136" y="684"/>
                        </a:lnTo>
                        <a:lnTo>
                          <a:pt x="160" y="632"/>
                        </a:lnTo>
                        <a:lnTo>
                          <a:pt x="188" y="582"/>
                        </a:lnTo>
                        <a:lnTo>
                          <a:pt x="216" y="536"/>
                        </a:lnTo>
                        <a:lnTo>
                          <a:pt x="248" y="490"/>
                        </a:lnTo>
                        <a:lnTo>
                          <a:pt x="282" y="444"/>
                        </a:lnTo>
                        <a:lnTo>
                          <a:pt x="320" y="402"/>
                        </a:lnTo>
                        <a:lnTo>
                          <a:pt x="360" y="360"/>
                        </a:lnTo>
                        <a:lnTo>
                          <a:pt x="360" y="360"/>
                        </a:lnTo>
                        <a:lnTo>
                          <a:pt x="404" y="318"/>
                        </a:lnTo>
                        <a:lnTo>
                          <a:pt x="446" y="280"/>
                        </a:lnTo>
                        <a:lnTo>
                          <a:pt x="492" y="246"/>
                        </a:lnTo>
                        <a:lnTo>
                          <a:pt x="536" y="214"/>
                        </a:lnTo>
                        <a:lnTo>
                          <a:pt x="584" y="186"/>
                        </a:lnTo>
                        <a:lnTo>
                          <a:pt x="634" y="158"/>
                        </a:lnTo>
                        <a:lnTo>
                          <a:pt x="686" y="134"/>
                        </a:lnTo>
                        <a:lnTo>
                          <a:pt x="741" y="112"/>
                        </a:lnTo>
                        <a:lnTo>
                          <a:pt x="741" y="112"/>
                        </a:lnTo>
                        <a:lnTo>
                          <a:pt x="799" y="90"/>
                        </a:lnTo>
                        <a:lnTo>
                          <a:pt x="859" y="72"/>
                        </a:lnTo>
                        <a:lnTo>
                          <a:pt x="919" y="56"/>
                        </a:lnTo>
                        <a:lnTo>
                          <a:pt x="981" y="44"/>
                        </a:lnTo>
                        <a:lnTo>
                          <a:pt x="1047" y="32"/>
                        </a:lnTo>
                        <a:lnTo>
                          <a:pt x="1115" y="24"/>
                        </a:lnTo>
                        <a:lnTo>
                          <a:pt x="1187" y="16"/>
                        </a:lnTo>
                        <a:lnTo>
                          <a:pt x="1263" y="12"/>
                        </a:lnTo>
                        <a:lnTo>
                          <a:pt x="1263" y="12"/>
                        </a:lnTo>
                        <a:lnTo>
                          <a:pt x="1415" y="6"/>
                        </a:lnTo>
                        <a:lnTo>
                          <a:pt x="1573" y="2"/>
                        </a:lnTo>
                        <a:lnTo>
                          <a:pt x="1795" y="0"/>
                        </a:lnTo>
                        <a:lnTo>
                          <a:pt x="2148" y="0"/>
                        </a:lnTo>
                        <a:lnTo>
                          <a:pt x="2148" y="0"/>
                        </a:lnTo>
                        <a:lnTo>
                          <a:pt x="2498" y="0"/>
                        </a:lnTo>
                        <a:lnTo>
                          <a:pt x="2722" y="2"/>
                        </a:lnTo>
                        <a:lnTo>
                          <a:pt x="2878" y="6"/>
                        </a:lnTo>
                        <a:lnTo>
                          <a:pt x="3032" y="12"/>
                        </a:lnTo>
                        <a:lnTo>
                          <a:pt x="3032" y="12"/>
                        </a:lnTo>
                        <a:lnTo>
                          <a:pt x="3108" y="16"/>
                        </a:lnTo>
                        <a:lnTo>
                          <a:pt x="3178" y="24"/>
                        </a:lnTo>
                        <a:lnTo>
                          <a:pt x="3248" y="32"/>
                        </a:lnTo>
                        <a:lnTo>
                          <a:pt x="3312" y="44"/>
                        </a:lnTo>
                        <a:lnTo>
                          <a:pt x="3374" y="56"/>
                        </a:lnTo>
                        <a:lnTo>
                          <a:pt x="3436" y="72"/>
                        </a:lnTo>
                        <a:lnTo>
                          <a:pt x="3494" y="90"/>
                        </a:lnTo>
                        <a:lnTo>
                          <a:pt x="3552" y="112"/>
                        </a:lnTo>
                        <a:lnTo>
                          <a:pt x="3552" y="112"/>
                        </a:lnTo>
                        <a:lnTo>
                          <a:pt x="3609" y="134"/>
                        </a:lnTo>
                        <a:lnTo>
                          <a:pt x="3661" y="158"/>
                        </a:lnTo>
                        <a:lnTo>
                          <a:pt x="3709" y="186"/>
                        </a:lnTo>
                        <a:lnTo>
                          <a:pt x="3757" y="214"/>
                        </a:lnTo>
                        <a:lnTo>
                          <a:pt x="3803" y="246"/>
                        </a:lnTo>
                        <a:lnTo>
                          <a:pt x="3847" y="280"/>
                        </a:lnTo>
                        <a:lnTo>
                          <a:pt x="3891" y="318"/>
                        </a:lnTo>
                        <a:lnTo>
                          <a:pt x="3933" y="360"/>
                        </a:lnTo>
                        <a:lnTo>
                          <a:pt x="3933" y="360"/>
                        </a:lnTo>
                        <a:lnTo>
                          <a:pt x="3973" y="402"/>
                        </a:lnTo>
                        <a:lnTo>
                          <a:pt x="4011" y="444"/>
                        </a:lnTo>
                        <a:lnTo>
                          <a:pt x="4045" y="490"/>
                        </a:lnTo>
                        <a:lnTo>
                          <a:pt x="4077" y="536"/>
                        </a:lnTo>
                        <a:lnTo>
                          <a:pt x="4107" y="582"/>
                        </a:lnTo>
                        <a:lnTo>
                          <a:pt x="4133" y="632"/>
                        </a:lnTo>
                        <a:lnTo>
                          <a:pt x="4159" y="684"/>
                        </a:lnTo>
                        <a:lnTo>
                          <a:pt x="4181" y="740"/>
                        </a:lnTo>
                        <a:lnTo>
                          <a:pt x="4181" y="740"/>
                        </a:lnTo>
                        <a:lnTo>
                          <a:pt x="4201" y="796"/>
                        </a:lnTo>
                        <a:lnTo>
                          <a:pt x="4221" y="856"/>
                        </a:lnTo>
                        <a:lnTo>
                          <a:pt x="4237" y="916"/>
                        </a:lnTo>
                        <a:lnTo>
                          <a:pt x="4249" y="980"/>
                        </a:lnTo>
                        <a:lnTo>
                          <a:pt x="4261" y="1044"/>
                        </a:lnTo>
                        <a:lnTo>
                          <a:pt x="4269" y="1111"/>
                        </a:lnTo>
                        <a:lnTo>
                          <a:pt x="4275" y="1183"/>
                        </a:lnTo>
                        <a:lnTo>
                          <a:pt x="4281" y="1259"/>
                        </a:lnTo>
                        <a:lnTo>
                          <a:pt x="4281" y="1259"/>
                        </a:lnTo>
                        <a:lnTo>
                          <a:pt x="4287" y="1411"/>
                        </a:lnTo>
                        <a:lnTo>
                          <a:pt x="4291" y="1569"/>
                        </a:lnTo>
                        <a:lnTo>
                          <a:pt x="4293" y="1793"/>
                        </a:lnTo>
                        <a:lnTo>
                          <a:pt x="4293" y="2143"/>
                        </a:lnTo>
                        <a:lnTo>
                          <a:pt x="4293" y="2143"/>
                        </a:lnTo>
                        <a:lnTo>
                          <a:pt x="4293" y="2493"/>
                        </a:lnTo>
                        <a:lnTo>
                          <a:pt x="4291" y="2717"/>
                        </a:lnTo>
                        <a:lnTo>
                          <a:pt x="4287" y="2873"/>
                        </a:lnTo>
                        <a:lnTo>
                          <a:pt x="4281" y="3027"/>
                        </a:lnTo>
                        <a:lnTo>
                          <a:pt x="4281" y="3027"/>
                        </a:lnTo>
                        <a:lnTo>
                          <a:pt x="4275" y="3103"/>
                        </a:lnTo>
                        <a:lnTo>
                          <a:pt x="4269" y="3175"/>
                        </a:lnTo>
                        <a:lnTo>
                          <a:pt x="4261" y="3242"/>
                        </a:lnTo>
                        <a:lnTo>
                          <a:pt x="4249" y="3306"/>
                        </a:lnTo>
                        <a:lnTo>
                          <a:pt x="4237" y="3370"/>
                        </a:lnTo>
                        <a:lnTo>
                          <a:pt x="4221" y="3430"/>
                        </a:lnTo>
                        <a:lnTo>
                          <a:pt x="4201" y="3488"/>
                        </a:lnTo>
                        <a:lnTo>
                          <a:pt x="4181" y="3546"/>
                        </a:lnTo>
                        <a:lnTo>
                          <a:pt x="4181" y="3546"/>
                        </a:lnTo>
                        <a:lnTo>
                          <a:pt x="4159" y="3602"/>
                        </a:lnTo>
                        <a:lnTo>
                          <a:pt x="4133" y="3654"/>
                        </a:lnTo>
                        <a:lnTo>
                          <a:pt x="4107" y="3702"/>
                        </a:lnTo>
                        <a:lnTo>
                          <a:pt x="4077" y="3750"/>
                        </a:lnTo>
                        <a:lnTo>
                          <a:pt x="4045" y="3796"/>
                        </a:lnTo>
                        <a:lnTo>
                          <a:pt x="4011" y="3840"/>
                        </a:lnTo>
                        <a:lnTo>
                          <a:pt x="3975" y="3884"/>
                        </a:lnTo>
                        <a:lnTo>
                          <a:pt x="3933" y="3926"/>
                        </a:lnTo>
                        <a:lnTo>
                          <a:pt x="3933" y="3926"/>
                        </a:lnTo>
                        <a:lnTo>
                          <a:pt x="3891" y="3968"/>
                        </a:lnTo>
                        <a:lnTo>
                          <a:pt x="3847" y="4004"/>
                        </a:lnTo>
                        <a:lnTo>
                          <a:pt x="3803" y="4040"/>
                        </a:lnTo>
                        <a:lnTo>
                          <a:pt x="3757" y="4070"/>
                        </a:lnTo>
                        <a:lnTo>
                          <a:pt x="3709" y="4100"/>
                        </a:lnTo>
                        <a:lnTo>
                          <a:pt x="3661" y="4126"/>
                        </a:lnTo>
                        <a:lnTo>
                          <a:pt x="3609" y="4152"/>
                        </a:lnTo>
                        <a:lnTo>
                          <a:pt x="3552" y="4174"/>
                        </a:lnTo>
                        <a:lnTo>
                          <a:pt x="3552" y="4174"/>
                        </a:lnTo>
                        <a:lnTo>
                          <a:pt x="3494" y="4196"/>
                        </a:lnTo>
                        <a:lnTo>
                          <a:pt x="3436" y="4214"/>
                        </a:lnTo>
                        <a:lnTo>
                          <a:pt x="3374" y="4230"/>
                        </a:lnTo>
                        <a:lnTo>
                          <a:pt x="3312" y="4242"/>
                        </a:lnTo>
                        <a:lnTo>
                          <a:pt x="3248" y="4254"/>
                        </a:lnTo>
                        <a:lnTo>
                          <a:pt x="3178" y="4262"/>
                        </a:lnTo>
                        <a:lnTo>
                          <a:pt x="3108" y="4270"/>
                        </a:lnTo>
                        <a:lnTo>
                          <a:pt x="3032" y="4274"/>
                        </a:lnTo>
                        <a:lnTo>
                          <a:pt x="3032" y="4274"/>
                        </a:lnTo>
                        <a:lnTo>
                          <a:pt x="2878" y="4280"/>
                        </a:lnTo>
                        <a:lnTo>
                          <a:pt x="2722" y="4284"/>
                        </a:lnTo>
                        <a:lnTo>
                          <a:pt x="2498" y="4286"/>
                        </a:lnTo>
                        <a:lnTo>
                          <a:pt x="2148" y="4286"/>
                        </a:lnTo>
                        <a:lnTo>
                          <a:pt x="2148" y="4286"/>
                        </a:lnTo>
                        <a:close/>
                        <a:moveTo>
                          <a:pt x="2148" y="386"/>
                        </a:moveTo>
                        <a:lnTo>
                          <a:pt x="2148" y="386"/>
                        </a:lnTo>
                        <a:lnTo>
                          <a:pt x="1801" y="388"/>
                        </a:lnTo>
                        <a:lnTo>
                          <a:pt x="1583" y="388"/>
                        </a:lnTo>
                        <a:lnTo>
                          <a:pt x="1431" y="392"/>
                        </a:lnTo>
                        <a:lnTo>
                          <a:pt x="1281" y="400"/>
                        </a:lnTo>
                        <a:lnTo>
                          <a:pt x="1281" y="400"/>
                        </a:lnTo>
                        <a:lnTo>
                          <a:pt x="1207" y="404"/>
                        </a:lnTo>
                        <a:lnTo>
                          <a:pt x="1141" y="410"/>
                        </a:lnTo>
                        <a:lnTo>
                          <a:pt x="1083" y="418"/>
                        </a:lnTo>
                        <a:lnTo>
                          <a:pt x="1031" y="428"/>
                        </a:lnTo>
                        <a:lnTo>
                          <a:pt x="987" y="440"/>
                        </a:lnTo>
                        <a:lnTo>
                          <a:pt x="947" y="450"/>
                        </a:lnTo>
                        <a:lnTo>
                          <a:pt x="913" y="462"/>
                        </a:lnTo>
                        <a:lnTo>
                          <a:pt x="883" y="472"/>
                        </a:lnTo>
                        <a:lnTo>
                          <a:pt x="883" y="472"/>
                        </a:lnTo>
                        <a:lnTo>
                          <a:pt x="845" y="488"/>
                        </a:lnTo>
                        <a:lnTo>
                          <a:pt x="813" y="504"/>
                        </a:lnTo>
                        <a:lnTo>
                          <a:pt x="781" y="520"/>
                        </a:lnTo>
                        <a:lnTo>
                          <a:pt x="749" y="540"/>
                        </a:lnTo>
                        <a:lnTo>
                          <a:pt x="721" y="560"/>
                        </a:lnTo>
                        <a:lnTo>
                          <a:pt x="690" y="582"/>
                        </a:lnTo>
                        <a:lnTo>
                          <a:pt x="662" y="606"/>
                        </a:lnTo>
                        <a:lnTo>
                          <a:pt x="634" y="634"/>
                        </a:lnTo>
                        <a:lnTo>
                          <a:pt x="634" y="634"/>
                        </a:lnTo>
                        <a:lnTo>
                          <a:pt x="608" y="662"/>
                        </a:lnTo>
                        <a:lnTo>
                          <a:pt x="584" y="690"/>
                        </a:lnTo>
                        <a:lnTo>
                          <a:pt x="562" y="718"/>
                        </a:lnTo>
                        <a:lnTo>
                          <a:pt x="542" y="746"/>
                        </a:lnTo>
                        <a:lnTo>
                          <a:pt x="522" y="778"/>
                        </a:lnTo>
                        <a:lnTo>
                          <a:pt x="506" y="810"/>
                        </a:lnTo>
                        <a:lnTo>
                          <a:pt x="490" y="844"/>
                        </a:lnTo>
                        <a:lnTo>
                          <a:pt x="474" y="880"/>
                        </a:lnTo>
                        <a:lnTo>
                          <a:pt x="474" y="880"/>
                        </a:lnTo>
                        <a:lnTo>
                          <a:pt x="464" y="910"/>
                        </a:lnTo>
                        <a:lnTo>
                          <a:pt x="452" y="944"/>
                        </a:lnTo>
                        <a:lnTo>
                          <a:pt x="440" y="984"/>
                        </a:lnTo>
                        <a:lnTo>
                          <a:pt x="430" y="1028"/>
                        </a:lnTo>
                        <a:lnTo>
                          <a:pt x="420" y="1079"/>
                        </a:lnTo>
                        <a:lnTo>
                          <a:pt x="412" y="1137"/>
                        </a:lnTo>
                        <a:lnTo>
                          <a:pt x="406" y="1203"/>
                        </a:lnTo>
                        <a:lnTo>
                          <a:pt x="400" y="1277"/>
                        </a:lnTo>
                        <a:lnTo>
                          <a:pt x="400" y="1277"/>
                        </a:lnTo>
                        <a:lnTo>
                          <a:pt x="394" y="1427"/>
                        </a:lnTo>
                        <a:lnTo>
                          <a:pt x="390" y="1579"/>
                        </a:lnTo>
                        <a:lnTo>
                          <a:pt x="388" y="1797"/>
                        </a:lnTo>
                        <a:lnTo>
                          <a:pt x="388" y="2143"/>
                        </a:lnTo>
                        <a:lnTo>
                          <a:pt x="388" y="2143"/>
                        </a:lnTo>
                        <a:lnTo>
                          <a:pt x="388" y="2489"/>
                        </a:lnTo>
                        <a:lnTo>
                          <a:pt x="390" y="2707"/>
                        </a:lnTo>
                        <a:lnTo>
                          <a:pt x="394" y="2859"/>
                        </a:lnTo>
                        <a:lnTo>
                          <a:pt x="400" y="3009"/>
                        </a:lnTo>
                        <a:lnTo>
                          <a:pt x="400" y="3009"/>
                        </a:lnTo>
                        <a:lnTo>
                          <a:pt x="406" y="3083"/>
                        </a:lnTo>
                        <a:lnTo>
                          <a:pt x="412" y="3149"/>
                        </a:lnTo>
                        <a:lnTo>
                          <a:pt x="420" y="3207"/>
                        </a:lnTo>
                        <a:lnTo>
                          <a:pt x="430" y="3258"/>
                        </a:lnTo>
                        <a:lnTo>
                          <a:pt x="440" y="3302"/>
                        </a:lnTo>
                        <a:lnTo>
                          <a:pt x="452" y="3342"/>
                        </a:lnTo>
                        <a:lnTo>
                          <a:pt x="464" y="3376"/>
                        </a:lnTo>
                        <a:lnTo>
                          <a:pt x="474" y="3406"/>
                        </a:lnTo>
                        <a:lnTo>
                          <a:pt x="474" y="3406"/>
                        </a:lnTo>
                        <a:lnTo>
                          <a:pt x="490" y="3442"/>
                        </a:lnTo>
                        <a:lnTo>
                          <a:pt x="506" y="3476"/>
                        </a:lnTo>
                        <a:lnTo>
                          <a:pt x="522" y="3508"/>
                        </a:lnTo>
                        <a:lnTo>
                          <a:pt x="542" y="3538"/>
                        </a:lnTo>
                        <a:lnTo>
                          <a:pt x="562" y="3568"/>
                        </a:lnTo>
                        <a:lnTo>
                          <a:pt x="584" y="3596"/>
                        </a:lnTo>
                        <a:lnTo>
                          <a:pt x="608" y="3624"/>
                        </a:lnTo>
                        <a:lnTo>
                          <a:pt x="634" y="3652"/>
                        </a:lnTo>
                        <a:lnTo>
                          <a:pt x="634" y="3652"/>
                        </a:lnTo>
                        <a:lnTo>
                          <a:pt x="662" y="3680"/>
                        </a:lnTo>
                        <a:lnTo>
                          <a:pt x="690" y="3704"/>
                        </a:lnTo>
                        <a:lnTo>
                          <a:pt x="721" y="3726"/>
                        </a:lnTo>
                        <a:lnTo>
                          <a:pt x="749" y="3746"/>
                        </a:lnTo>
                        <a:lnTo>
                          <a:pt x="781" y="3764"/>
                        </a:lnTo>
                        <a:lnTo>
                          <a:pt x="813" y="3782"/>
                        </a:lnTo>
                        <a:lnTo>
                          <a:pt x="847" y="3798"/>
                        </a:lnTo>
                        <a:lnTo>
                          <a:pt x="883" y="3812"/>
                        </a:lnTo>
                        <a:lnTo>
                          <a:pt x="883" y="3812"/>
                        </a:lnTo>
                        <a:lnTo>
                          <a:pt x="913" y="3824"/>
                        </a:lnTo>
                        <a:lnTo>
                          <a:pt x="947" y="3836"/>
                        </a:lnTo>
                        <a:lnTo>
                          <a:pt x="987" y="3846"/>
                        </a:lnTo>
                        <a:lnTo>
                          <a:pt x="1031" y="3858"/>
                        </a:lnTo>
                        <a:lnTo>
                          <a:pt x="1083" y="3866"/>
                        </a:lnTo>
                        <a:lnTo>
                          <a:pt x="1141" y="3876"/>
                        </a:lnTo>
                        <a:lnTo>
                          <a:pt x="1207" y="3882"/>
                        </a:lnTo>
                        <a:lnTo>
                          <a:pt x="1281" y="3886"/>
                        </a:lnTo>
                        <a:lnTo>
                          <a:pt x="1281" y="3886"/>
                        </a:lnTo>
                        <a:lnTo>
                          <a:pt x="1431" y="3892"/>
                        </a:lnTo>
                        <a:lnTo>
                          <a:pt x="1583" y="3896"/>
                        </a:lnTo>
                        <a:lnTo>
                          <a:pt x="1801" y="3898"/>
                        </a:lnTo>
                        <a:lnTo>
                          <a:pt x="2148" y="3900"/>
                        </a:lnTo>
                        <a:lnTo>
                          <a:pt x="2148" y="3900"/>
                        </a:lnTo>
                        <a:lnTo>
                          <a:pt x="2492" y="3898"/>
                        </a:lnTo>
                        <a:lnTo>
                          <a:pt x="2712" y="3896"/>
                        </a:lnTo>
                        <a:lnTo>
                          <a:pt x="2864" y="3892"/>
                        </a:lnTo>
                        <a:lnTo>
                          <a:pt x="3014" y="3886"/>
                        </a:lnTo>
                        <a:lnTo>
                          <a:pt x="3014" y="3886"/>
                        </a:lnTo>
                        <a:lnTo>
                          <a:pt x="3088" y="3882"/>
                        </a:lnTo>
                        <a:lnTo>
                          <a:pt x="3154" y="3876"/>
                        </a:lnTo>
                        <a:lnTo>
                          <a:pt x="3212" y="3866"/>
                        </a:lnTo>
                        <a:lnTo>
                          <a:pt x="3264" y="3858"/>
                        </a:lnTo>
                        <a:lnTo>
                          <a:pt x="3308" y="3846"/>
                        </a:lnTo>
                        <a:lnTo>
                          <a:pt x="3348" y="3836"/>
                        </a:lnTo>
                        <a:lnTo>
                          <a:pt x="3382" y="3824"/>
                        </a:lnTo>
                        <a:lnTo>
                          <a:pt x="3412" y="3812"/>
                        </a:lnTo>
                        <a:lnTo>
                          <a:pt x="3412" y="3812"/>
                        </a:lnTo>
                        <a:lnTo>
                          <a:pt x="3448" y="3798"/>
                        </a:lnTo>
                        <a:lnTo>
                          <a:pt x="3482" y="3782"/>
                        </a:lnTo>
                        <a:lnTo>
                          <a:pt x="3514" y="3764"/>
                        </a:lnTo>
                        <a:lnTo>
                          <a:pt x="3544" y="3746"/>
                        </a:lnTo>
                        <a:lnTo>
                          <a:pt x="3574" y="3726"/>
                        </a:lnTo>
                        <a:lnTo>
                          <a:pt x="3603" y="3704"/>
                        </a:lnTo>
                        <a:lnTo>
                          <a:pt x="3631" y="3680"/>
                        </a:lnTo>
                        <a:lnTo>
                          <a:pt x="3659" y="3652"/>
                        </a:lnTo>
                        <a:lnTo>
                          <a:pt x="3659" y="3652"/>
                        </a:lnTo>
                        <a:lnTo>
                          <a:pt x="3687" y="3624"/>
                        </a:lnTo>
                        <a:lnTo>
                          <a:pt x="3711" y="3596"/>
                        </a:lnTo>
                        <a:lnTo>
                          <a:pt x="3733" y="3568"/>
                        </a:lnTo>
                        <a:lnTo>
                          <a:pt x="3753" y="3538"/>
                        </a:lnTo>
                        <a:lnTo>
                          <a:pt x="3771" y="3508"/>
                        </a:lnTo>
                        <a:lnTo>
                          <a:pt x="3789" y="3476"/>
                        </a:lnTo>
                        <a:lnTo>
                          <a:pt x="3805" y="3442"/>
                        </a:lnTo>
                        <a:lnTo>
                          <a:pt x="3819" y="3406"/>
                        </a:lnTo>
                        <a:lnTo>
                          <a:pt x="3819" y="3406"/>
                        </a:lnTo>
                        <a:lnTo>
                          <a:pt x="3831" y="3376"/>
                        </a:lnTo>
                        <a:lnTo>
                          <a:pt x="3843" y="3342"/>
                        </a:lnTo>
                        <a:lnTo>
                          <a:pt x="3853" y="3302"/>
                        </a:lnTo>
                        <a:lnTo>
                          <a:pt x="3863" y="3258"/>
                        </a:lnTo>
                        <a:lnTo>
                          <a:pt x="3873" y="3207"/>
                        </a:lnTo>
                        <a:lnTo>
                          <a:pt x="3881" y="3149"/>
                        </a:lnTo>
                        <a:lnTo>
                          <a:pt x="3889" y="3083"/>
                        </a:lnTo>
                        <a:lnTo>
                          <a:pt x="3893" y="3009"/>
                        </a:lnTo>
                        <a:lnTo>
                          <a:pt x="3893" y="3009"/>
                        </a:lnTo>
                        <a:lnTo>
                          <a:pt x="3899" y="2859"/>
                        </a:lnTo>
                        <a:lnTo>
                          <a:pt x="3903" y="2705"/>
                        </a:lnTo>
                        <a:lnTo>
                          <a:pt x="3905" y="2487"/>
                        </a:lnTo>
                        <a:lnTo>
                          <a:pt x="3905" y="2143"/>
                        </a:lnTo>
                        <a:lnTo>
                          <a:pt x="3905" y="2143"/>
                        </a:lnTo>
                        <a:lnTo>
                          <a:pt x="3905" y="1797"/>
                        </a:lnTo>
                        <a:lnTo>
                          <a:pt x="3903" y="1579"/>
                        </a:lnTo>
                        <a:lnTo>
                          <a:pt x="3899" y="1427"/>
                        </a:lnTo>
                        <a:lnTo>
                          <a:pt x="3893" y="1277"/>
                        </a:lnTo>
                        <a:lnTo>
                          <a:pt x="3893" y="1277"/>
                        </a:lnTo>
                        <a:lnTo>
                          <a:pt x="3889" y="1203"/>
                        </a:lnTo>
                        <a:lnTo>
                          <a:pt x="3881" y="1137"/>
                        </a:lnTo>
                        <a:lnTo>
                          <a:pt x="3873" y="1079"/>
                        </a:lnTo>
                        <a:lnTo>
                          <a:pt x="3863" y="1028"/>
                        </a:lnTo>
                        <a:lnTo>
                          <a:pt x="3853" y="984"/>
                        </a:lnTo>
                        <a:lnTo>
                          <a:pt x="3843" y="944"/>
                        </a:lnTo>
                        <a:lnTo>
                          <a:pt x="3831" y="910"/>
                        </a:lnTo>
                        <a:lnTo>
                          <a:pt x="3819" y="880"/>
                        </a:lnTo>
                        <a:lnTo>
                          <a:pt x="3819" y="880"/>
                        </a:lnTo>
                        <a:lnTo>
                          <a:pt x="3805" y="844"/>
                        </a:lnTo>
                        <a:lnTo>
                          <a:pt x="3789" y="810"/>
                        </a:lnTo>
                        <a:lnTo>
                          <a:pt x="3771" y="778"/>
                        </a:lnTo>
                        <a:lnTo>
                          <a:pt x="3753" y="746"/>
                        </a:lnTo>
                        <a:lnTo>
                          <a:pt x="3733" y="718"/>
                        </a:lnTo>
                        <a:lnTo>
                          <a:pt x="3711" y="690"/>
                        </a:lnTo>
                        <a:lnTo>
                          <a:pt x="3687" y="662"/>
                        </a:lnTo>
                        <a:lnTo>
                          <a:pt x="3659" y="634"/>
                        </a:lnTo>
                        <a:lnTo>
                          <a:pt x="3659" y="634"/>
                        </a:lnTo>
                        <a:lnTo>
                          <a:pt x="3631" y="606"/>
                        </a:lnTo>
                        <a:lnTo>
                          <a:pt x="3603" y="582"/>
                        </a:lnTo>
                        <a:lnTo>
                          <a:pt x="3574" y="560"/>
                        </a:lnTo>
                        <a:lnTo>
                          <a:pt x="3544" y="540"/>
                        </a:lnTo>
                        <a:lnTo>
                          <a:pt x="3514" y="520"/>
                        </a:lnTo>
                        <a:lnTo>
                          <a:pt x="3482" y="504"/>
                        </a:lnTo>
                        <a:lnTo>
                          <a:pt x="3448" y="488"/>
                        </a:lnTo>
                        <a:lnTo>
                          <a:pt x="3412" y="472"/>
                        </a:lnTo>
                        <a:lnTo>
                          <a:pt x="3412" y="472"/>
                        </a:lnTo>
                        <a:lnTo>
                          <a:pt x="3382" y="462"/>
                        </a:lnTo>
                        <a:lnTo>
                          <a:pt x="3348" y="450"/>
                        </a:lnTo>
                        <a:lnTo>
                          <a:pt x="3308" y="440"/>
                        </a:lnTo>
                        <a:lnTo>
                          <a:pt x="3264" y="428"/>
                        </a:lnTo>
                        <a:lnTo>
                          <a:pt x="3212" y="418"/>
                        </a:lnTo>
                        <a:lnTo>
                          <a:pt x="3154" y="410"/>
                        </a:lnTo>
                        <a:lnTo>
                          <a:pt x="3088" y="404"/>
                        </a:lnTo>
                        <a:lnTo>
                          <a:pt x="3014" y="400"/>
                        </a:lnTo>
                        <a:lnTo>
                          <a:pt x="3014" y="400"/>
                        </a:lnTo>
                        <a:lnTo>
                          <a:pt x="2864" y="392"/>
                        </a:lnTo>
                        <a:lnTo>
                          <a:pt x="2712" y="388"/>
                        </a:lnTo>
                        <a:lnTo>
                          <a:pt x="2492" y="388"/>
                        </a:lnTo>
                        <a:lnTo>
                          <a:pt x="2148" y="386"/>
                        </a:lnTo>
                        <a:lnTo>
                          <a:pt x="2148" y="386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16" name="Freeform 10">
                    <a:extLst>
                      <a:ext uri="{FF2B5EF4-FFF2-40B4-BE49-F238E27FC236}">
                        <a16:creationId xmlns:a16="http://schemas.microsoft.com/office/drawing/2014/main" id="{FCC7B82B-C87C-4DB0-A9AF-D7DF022DC0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22044" y="989172"/>
                    <a:ext cx="87052" cy="86546"/>
                  </a:xfrm>
                  <a:custGeom>
                    <a:avLst/>
                    <a:gdLst>
                      <a:gd name="T0" fmla="*/ 516 w 516"/>
                      <a:gd name="T1" fmla="*/ 258 h 513"/>
                      <a:gd name="T2" fmla="*/ 510 w 516"/>
                      <a:gd name="T3" fmla="*/ 310 h 513"/>
                      <a:gd name="T4" fmla="*/ 496 w 516"/>
                      <a:gd name="T5" fmla="*/ 357 h 513"/>
                      <a:gd name="T6" fmla="*/ 472 w 516"/>
                      <a:gd name="T7" fmla="*/ 401 h 513"/>
                      <a:gd name="T8" fmla="*/ 440 w 516"/>
                      <a:gd name="T9" fmla="*/ 439 h 513"/>
                      <a:gd name="T10" fmla="*/ 402 w 516"/>
                      <a:gd name="T11" fmla="*/ 469 h 513"/>
                      <a:gd name="T12" fmla="*/ 358 w 516"/>
                      <a:gd name="T13" fmla="*/ 493 h 513"/>
                      <a:gd name="T14" fmla="*/ 310 w 516"/>
                      <a:gd name="T15" fmla="*/ 509 h 513"/>
                      <a:gd name="T16" fmla="*/ 258 w 516"/>
                      <a:gd name="T17" fmla="*/ 513 h 513"/>
                      <a:gd name="T18" fmla="*/ 232 w 516"/>
                      <a:gd name="T19" fmla="*/ 513 h 513"/>
                      <a:gd name="T20" fmla="*/ 182 w 516"/>
                      <a:gd name="T21" fmla="*/ 501 h 513"/>
                      <a:gd name="T22" fmla="*/ 136 w 516"/>
                      <a:gd name="T23" fmla="*/ 483 h 513"/>
                      <a:gd name="T24" fmla="*/ 94 w 516"/>
                      <a:gd name="T25" fmla="*/ 455 h 513"/>
                      <a:gd name="T26" fmla="*/ 60 w 516"/>
                      <a:gd name="T27" fmla="*/ 419 h 513"/>
                      <a:gd name="T28" fmla="*/ 32 w 516"/>
                      <a:gd name="T29" fmla="*/ 379 h 513"/>
                      <a:gd name="T30" fmla="*/ 12 w 516"/>
                      <a:gd name="T31" fmla="*/ 333 h 513"/>
                      <a:gd name="T32" fmla="*/ 2 w 516"/>
                      <a:gd name="T33" fmla="*/ 284 h 513"/>
                      <a:gd name="T34" fmla="*/ 0 w 516"/>
                      <a:gd name="T35" fmla="*/ 258 h 513"/>
                      <a:gd name="T36" fmla="*/ 6 w 516"/>
                      <a:gd name="T37" fmla="*/ 206 h 513"/>
                      <a:gd name="T38" fmla="*/ 22 w 516"/>
                      <a:gd name="T39" fmla="*/ 158 h 513"/>
                      <a:gd name="T40" fmla="*/ 44 w 516"/>
                      <a:gd name="T41" fmla="*/ 114 h 513"/>
                      <a:gd name="T42" fmla="*/ 76 w 516"/>
                      <a:gd name="T43" fmla="*/ 76 h 513"/>
                      <a:gd name="T44" fmla="*/ 114 w 516"/>
                      <a:gd name="T45" fmla="*/ 44 h 513"/>
                      <a:gd name="T46" fmla="*/ 158 w 516"/>
                      <a:gd name="T47" fmla="*/ 20 h 513"/>
                      <a:gd name="T48" fmla="*/ 206 w 516"/>
                      <a:gd name="T49" fmla="*/ 6 h 513"/>
                      <a:gd name="T50" fmla="*/ 258 w 516"/>
                      <a:gd name="T51" fmla="*/ 0 h 513"/>
                      <a:gd name="T52" fmla="*/ 284 w 516"/>
                      <a:gd name="T53" fmla="*/ 2 h 513"/>
                      <a:gd name="T54" fmla="*/ 334 w 516"/>
                      <a:gd name="T55" fmla="*/ 12 h 513"/>
                      <a:gd name="T56" fmla="*/ 380 w 516"/>
                      <a:gd name="T57" fmla="*/ 30 h 513"/>
                      <a:gd name="T58" fmla="*/ 422 w 516"/>
                      <a:gd name="T59" fmla="*/ 58 h 513"/>
                      <a:gd name="T60" fmla="*/ 456 w 516"/>
                      <a:gd name="T61" fmla="*/ 94 h 513"/>
                      <a:gd name="T62" fmla="*/ 484 w 516"/>
                      <a:gd name="T63" fmla="*/ 134 h 513"/>
                      <a:gd name="T64" fmla="*/ 504 w 516"/>
                      <a:gd name="T65" fmla="*/ 180 h 513"/>
                      <a:gd name="T66" fmla="*/ 514 w 516"/>
                      <a:gd name="T67" fmla="*/ 230 h 5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16" h="513">
                        <a:moveTo>
                          <a:pt x="516" y="258"/>
                        </a:moveTo>
                        <a:lnTo>
                          <a:pt x="516" y="258"/>
                        </a:lnTo>
                        <a:lnTo>
                          <a:pt x="514" y="284"/>
                        </a:lnTo>
                        <a:lnTo>
                          <a:pt x="510" y="310"/>
                        </a:lnTo>
                        <a:lnTo>
                          <a:pt x="504" y="333"/>
                        </a:lnTo>
                        <a:lnTo>
                          <a:pt x="496" y="357"/>
                        </a:lnTo>
                        <a:lnTo>
                          <a:pt x="484" y="379"/>
                        </a:lnTo>
                        <a:lnTo>
                          <a:pt x="472" y="401"/>
                        </a:lnTo>
                        <a:lnTo>
                          <a:pt x="456" y="419"/>
                        </a:lnTo>
                        <a:lnTo>
                          <a:pt x="440" y="439"/>
                        </a:lnTo>
                        <a:lnTo>
                          <a:pt x="422" y="455"/>
                        </a:lnTo>
                        <a:lnTo>
                          <a:pt x="402" y="469"/>
                        </a:lnTo>
                        <a:lnTo>
                          <a:pt x="380" y="483"/>
                        </a:lnTo>
                        <a:lnTo>
                          <a:pt x="358" y="493"/>
                        </a:lnTo>
                        <a:lnTo>
                          <a:pt x="334" y="501"/>
                        </a:lnTo>
                        <a:lnTo>
                          <a:pt x="310" y="509"/>
                        </a:lnTo>
                        <a:lnTo>
                          <a:pt x="284" y="513"/>
                        </a:lnTo>
                        <a:lnTo>
                          <a:pt x="258" y="513"/>
                        </a:lnTo>
                        <a:lnTo>
                          <a:pt x="258" y="513"/>
                        </a:lnTo>
                        <a:lnTo>
                          <a:pt x="232" y="513"/>
                        </a:lnTo>
                        <a:lnTo>
                          <a:pt x="206" y="509"/>
                        </a:lnTo>
                        <a:lnTo>
                          <a:pt x="182" y="501"/>
                        </a:lnTo>
                        <a:lnTo>
                          <a:pt x="158" y="493"/>
                        </a:lnTo>
                        <a:lnTo>
                          <a:pt x="136" y="483"/>
                        </a:lnTo>
                        <a:lnTo>
                          <a:pt x="114" y="469"/>
                        </a:lnTo>
                        <a:lnTo>
                          <a:pt x="94" y="455"/>
                        </a:lnTo>
                        <a:lnTo>
                          <a:pt x="76" y="439"/>
                        </a:lnTo>
                        <a:lnTo>
                          <a:pt x="60" y="419"/>
                        </a:lnTo>
                        <a:lnTo>
                          <a:pt x="44" y="401"/>
                        </a:lnTo>
                        <a:lnTo>
                          <a:pt x="32" y="379"/>
                        </a:lnTo>
                        <a:lnTo>
                          <a:pt x="22" y="357"/>
                        </a:lnTo>
                        <a:lnTo>
                          <a:pt x="12" y="333"/>
                        </a:lnTo>
                        <a:lnTo>
                          <a:pt x="6" y="310"/>
                        </a:lnTo>
                        <a:lnTo>
                          <a:pt x="2" y="284"/>
                        </a:lnTo>
                        <a:lnTo>
                          <a:pt x="0" y="258"/>
                        </a:lnTo>
                        <a:lnTo>
                          <a:pt x="0" y="258"/>
                        </a:lnTo>
                        <a:lnTo>
                          <a:pt x="2" y="230"/>
                        </a:lnTo>
                        <a:lnTo>
                          <a:pt x="6" y="206"/>
                        </a:lnTo>
                        <a:lnTo>
                          <a:pt x="12" y="180"/>
                        </a:lnTo>
                        <a:lnTo>
                          <a:pt x="22" y="158"/>
                        </a:lnTo>
                        <a:lnTo>
                          <a:pt x="32" y="134"/>
                        </a:lnTo>
                        <a:lnTo>
                          <a:pt x="44" y="114"/>
                        </a:lnTo>
                        <a:lnTo>
                          <a:pt x="60" y="94"/>
                        </a:lnTo>
                        <a:lnTo>
                          <a:pt x="76" y="76"/>
                        </a:lnTo>
                        <a:lnTo>
                          <a:pt x="94" y="58"/>
                        </a:lnTo>
                        <a:lnTo>
                          <a:pt x="114" y="44"/>
                        </a:lnTo>
                        <a:lnTo>
                          <a:pt x="136" y="30"/>
                        </a:lnTo>
                        <a:lnTo>
                          <a:pt x="158" y="20"/>
                        </a:lnTo>
                        <a:lnTo>
                          <a:pt x="182" y="12"/>
                        </a:lnTo>
                        <a:lnTo>
                          <a:pt x="206" y="6"/>
                        </a:lnTo>
                        <a:lnTo>
                          <a:pt x="232" y="2"/>
                        </a:lnTo>
                        <a:lnTo>
                          <a:pt x="258" y="0"/>
                        </a:lnTo>
                        <a:lnTo>
                          <a:pt x="258" y="0"/>
                        </a:lnTo>
                        <a:lnTo>
                          <a:pt x="284" y="2"/>
                        </a:lnTo>
                        <a:lnTo>
                          <a:pt x="310" y="6"/>
                        </a:lnTo>
                        <a:lnTo>
                          <a:pt x="334" y="12"/>
                        </a:lnTo>
                        <a:lnTo>
                          <a:pt x="358" y="20"/>
                        </a:lnTo>
                        <a:lnTo>
                          <a:pt x="380" y="30"/>
                        </a:lnTo>
                        <a:lnTo>
                          <a:pt x="402" y="44"/>
                        </a:lnTo>
                        <a:lnTo>
                          <a:pt x="422" y="58"/>
                        </a:lnTo>
                        <a:lnTo>
                          <a:pt x="440" y="76"/>
                        </a:lnTo>
                        <a:lnTo>
                          <a:pt x="456" y="94"/>
                        </a:lnTo>
                        <a:lnTo>
                          <a:pt x="472" y="114"/>
                        </a:lnTo>
                        <a:lnTo>
                          <a:pt x="484" y="134"/>
                        </a:lnTo>
                        <a:lnTo>
                          <a:pt x="496" y="158"/>
                        </a:lnTo>
                        <a:lnTo>
                          <a:pt x="504" y="180"/>
                        </a:lnTo>
                        <a:lnTo>
                          <a:pt x="510" y="206"/>
                        </a:lnTo>
                        <a:lnTo>
                          <a:pt x="514" y="230"/>
                        </a:lnTo>
                        <a:lnTo>
                          <a:pt x="516" y="258"/>
                        </a:lnTo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DD4C74E0-6C8D-4EB6-9112-0C3BED9D16BC}"/>
                    </a:ext>
                  </a:extLst>
                </p:cNvPr>
                <p:cNvSpPr/>
                <p:nvPr/>
              </p:nvSpPr>
              <p:spPr>
                <a:xfrm>
                  <a:off x="1101879" y="5789104"/>
                  <a:ext cx="358205" cy="358205"/>
                </a:xfrm>
                <a:custGeom>
                  <a:avLst/>
                  <a:gdLst>
                    <a:gd name="connsiteX0" fmla="*/ 152792 w 305584"/>
                    <a:gd name="connsiteY0" fmla="*/ 59791 h 305584"/>
                    <a:gd name="connsiteX1" fmla="*/ 59791 w 305584"/>
                    <a:gd name="connsiteY1" fmla="*/ 152790 h 305584"/>
                    <a:gd name="connsiteX2" fmla="*/ 152792 w 305584"/>
                    <a:gd name="connsiteY2" fmla="*/ 245789 h 305584"/>
                    <a:gd name="connsiteX3" fmla="*/ 245793 w 305584"/>
                    <a:gd name="connsiteY3" fmla="*/ 152790 h 305584"/>
                    <a:gd name="connsiteX4" fmla="*/ 152792 w 305584"/>
                    <a:gd name="connsiteY4" fmla="*/ 59791 h 305584"/>
                    <a:gd name="connsiteX5" fmla="*/ 152792 w 305584"/>
                    <a:gd name="connsiteY5" fmla="*/ 0 h 305584"/>
                    <a:gd name="connsiteX6" fmla="*/ 305584 w 305584"/>
                    <a:gd name="connsiteY6" fmla="*/ 152792 h 305584"/>
                    <a:gd name="connsiteX7" fmla="*/ 152792 w 305584"/>
                    <a:gd name="connsiteY7" fmla="*/ 305584 h 305584"/>
                    <a:gd name="connsiteX8" fmla="*/ 0 w 305584"/>
                    <a:gd name="connsiteY8" fmla="*/ 152792 h 305584"/>
                    <a:gd name="connsiteX9" fmla="*/ 152792 w 305584"/>
                    <a:gd name="connsiteY9" fmla="*/ 0 h 305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5584" h="305584">
                      <a:moveTo>
                        <a:pt x="152792" y="59791"/>
                      </a:moveTo>
                      <a:cubicBezTo>
                        <a:pt x="101429" y="59791"/>
                        <a:pt x="59791" y="101428"/>
                        <a:pt x="59791" y="152790"/>
                      </a:cubicBezTo>
                      <a:cubicBezTo>
                        <a:pt x="59791" y="204152"/>
                        <a:pt x="101429" y="245789"/>
                        <a:pt x="152792" y="245789"/>
                      </a:cubicBezTo>
                      <a:cubicBezTo>
                        <a:pt x="204155" y="245789"/>
                        <a:pt x="245793" y="204152"/>
                        <a:pt x="245793" y="152790"/>
                      </a:cubicBezTo>
                      <a:cubicBezTo>
                        <a:pt x="245793" y="101428"/>
                        <a:pt x="204155" y="59791"/>
                        <a:pt x="152792" y="59791"/>
                      </a:cubicBezTo>
                      <a:close/>
                      <a:moveTo>
                        <a:pt x="152792" y="0"/>
                      </a:moveTo>
                      <a:cubicBezTo>
                        <a:pt x="237177" y="0"/>
                        <a:pt x="305584" y="68407"/>
                        <a:pt x="305584" y="152792"/>
                      </a:cubicBezTo>
                      <a:cubicBezTo>
                        <a:pt x="305584" y="237177"/>
                        <a:pt x="237177" y="305584"/>
                        <a:pt x="152792" y="305584"/>
                      </a:cubicBezTo>
                      <a:cubicBezTo>
                        <a:pt x="68407" y="305584"/>
                        <a:pt x="0" y="237177"/>
                        <a:pt x="0" y="152792"/>
                      </a:cubicBezTo>
                      <a:cubicBezTo>
                        <a:pt x="0" y="68407"/>
                        <a:pt x="68407" y="0"/>
                        <a:pt x="152792" y="0"/>
                      </a:cubicBezTo>
                      <a:close/>
                    </a:path>
                  </a:pathLst>
                </a:cu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/>
                </a:p>
              </p:txBody>
            </p:sp>
          </p:grp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356BD7-BA02-4055-9C3F-A20DDFFC3719}"/>
              </a:ext>
            </a:extLst>
          </p:cNvPr>
          <p:cNvGrpSpPr/>
          <p:nvPr userDrawn="1"/>
        </p:nvGrpSpPr>
        <p:grpSpPr>
          <a:xfrm>
            <a:off x="18246535" y="9871498"/>
            <a:ext cx="336656" cy="336656"/>
            <a:chOff x="12991645" y="6161514"/>
            <a:chExt cx="552389" cy="552389"/>
          </a:xfrm>
          <a:effectLst>
            <a:outerShdw blurRad="254000" dist="165100" dir="66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grpSpPr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25475C96-994E-4895-B8B0-3276AC7F0C18}"/>
                </a:ext>
              </a:extLst>
            </p:cNvPr>
            <p:cNvSpPr/>
            <p:nvPr/>
          </p:nvSpPr>
          <p:spPr>
            <a:xfrm rot="5400000">
              <a:off x="12991645" y="6161514"/>
              <a:ext cx="552389" cy="55238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1C329E23-5BC2-4131-859F-FC8631E12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0801" y="6338988"/>
              <a:ext cx="114076" cy="197440"/>
            </a:xfrm>
            <a:custGeom>
              <a:avLst/>
              <a:gdLst>
                <a:gd name="T0" fmla="*/ 917464 w 228"/>
                <a:gd name="T1" fmla="*/ 6378503 h 396"/>
                <a:gd name="T2" fmla="*/ 917464 w 228"/>
                <a:gd name="T3" fmla="*/ 6378503 h 396"/>
                <a:gd name="T4" fmla="*/ 20449952 w 228"/>
                <a:gd name="T5" fmla="*/ 25644259 h 396"/>
                <a:gd name="T6" fmla="*/ 917464 w 228"/>
                <a:gd name="T7" fmla="*/ 45951270 h 396"/>
                <a:gd name="T8" fmla="*/ 917464 w 228"/>
                <a:gd name="T9" fmla="*/ 45951270 h 396"/>
                <a:gd name="T10" fmla="*/ 0 w 228"/>
                <a:gd name="T11" fmla="*/ 47773648 h 396"/>
                <a:gd name="T12" fmla="*/ 3801645 w 228"/>
                <a:gd name="T13" fmla="*/ 51418403 h 396"/>
                <a:gd name="T14" fmla="*/ 6554398 w 228"/>
                <a:gd name="T15" fmla="*/ 50507395 h 396"/>
                <a:gd name="T16" fmla="*/ 6554398 w 228"/>
                <a:gd name="T17" fmla="*/ 50507395 h 396"/>
                <a:gd name="T18" fmla="*/ 28839639 w 228"/>
                <a:gd name="T19" fmla="*/ 28507892 h 396"/>
                <a:gd name="T20" fmla="*/ 28839639 w 228"/>
                <a:gd name="T21" fmla="*/ 28507892 h 396"/>
                <a:gd name="T22" fmla="*/ 29757103 w 228"/>
                <a:gd name="T23" fmla="*/ 25644259 h 396"/>
                <a:gd name="T24" fmla="*/ 29757103 w 228"/>
                <a:gd name="T25" fmla="*/ 25644259 h 396"/>
                <a:gd name="T26" fmla="*/ 29757103 w 228"/>
                <a:gd name="T27" fmla="*/ 25644259 h 396"/>
                <a:gd name="T28" fmla="*/ 28839639 w 228"/>
                <a:gd name="T29" fmla="*/ 22910511 h 396"/>
                <a:gd name="T30" fmla="*/ 28839639 w 228"/>
                <a:gd name="T31" fmla="*/ 22910511 h 396"/>
                <a:gd name="T32" fmla="*/ 6554398 w 228"/>
                <a:gd name="T33" fmla="*/ 911369 h 396"/>
                <a:gd name="T34" fmla="*/ 6554398 w 228"/>
                <a:gd name="T35" fmla="*/ 911369 h 396"/>
                <a:gd name="T36" fmla="*/ 3801645 w 228"/>
                <a:gd name="T37" fmla="*/ 0 h 396"/>
                <a:gd name="T38" fmla="*/ 0 w 228"/>
                <a:gd name="T39" fmla="*/ 3644756 h 396"/>
                <a:gd name="T40" fmla="*/ 917464 w 228"/>
                <a:gd name="T41" fmla="*/ 6378503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909B57-06A1-4330-AA4C-0326EC370F51}"/>
              </a:ext>
            </a:extLst>
          </p:cNvPr>
          <p:cNvGrpSpPr/>
          <p:nvPr userDrawn="1"/>
        </p:nvGrpSpPr>
        <p:grpSpPr>
          <a:xfrm>
            <a:off x="893847" y="9870549"/>
            <a:ext cx="3641799" cy="338554"/>
            <a:chOff x="893847" y="9898598"/>
            <a:chExt cx="3641799" cy="3385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D2D0826-3F39-4514-AD59-B535B4FA9885}"/>
                </a:ext>
              </a:extLst>
            </p:cNvPr>
            <p:cNvGrpSpPr/>
            <p:nvPr userDrawn="1"/>
          </p:nvGrpSpPr>
          <p:grpSpPr>
            <a:xfrm>
              <a:off x="893847" y="9898598"/>
              <a:ext cx="3641799" cy="338554"/>
              <a:chOff x="1021995" y="9934119"/>
              <a:chExt cx="3641799" cy="338554"/>
            </a:xfrm>
          </p:grpSpPr>
          <p:sp>
            <p:nvSpPr>
              <p:cNvPr id="29" name="Freeform 62">
                <a:extLst>
                  <a:ext uri="{FF2B5EF4-FFF2-40B4-BE49-F238E27FC236}">
                    <a16:creationId xmlns:a16="http://schemas.microsoft.com/office/drawing/2014/main" id="{F9B8C527-1B54-4D4E-B337-1C637F497F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1995" y="10010675"/>
                <a:ext cx="219920" cy="216220"/>
              </a:xfrm>
              <a:custGeom>
                <a:avLst/>
                <a:gdLst>
                  <a:gd name="T0" fmla="*/ 92739 w 55"/>
                  <a:gd name="T1" fmla="*/ 185737 h 54"/>
                  <a:gd name="T2" fmla="*/ 0 w 55"/>
                  <a:gd name="T3" fmla="*/ 92869 h 54"/>
                  <a:gd name="T4" fmla="*/ 92739 w 55"/>
                  <a:gd name="T5" fmla="*/ 0 h 54"/>
                  <a:gd name="T6" fmla="*/ 188913 w 55"/>
                  <a:gd name="T7" fmla="*/ 92869 h 54"/>
                  <a:gd name="T8" fmla="*/ 92739 w 55"/>
                  <a:gd name="T9" fmla="*/ 185737 h 54"/>
                  <a:gd name="T10" fmla="*/ 13739 w 55"/>
                  <a:gd name="T11" fmla="*/ 92869 h 54"/>
                  <a:gd name="T12" fmla="*/ 92739 w 55"/>
                  <a:gd name="T13" fmla="*/ 171979 h 54"/>
                  <a:gd name="T14" fmla="*/ 171739 w 55"/>
                  <a:gd name="T15" fmla="*/ 92869 h 54"/>
                  <a:gd name="T16" fmla="*/ 92739 w 55"/>
                  <a:gd name="T17" fmla="*/ 13758 h 54"/>
                  <a:gd name="T18" fmla="*/ 13739 w 55"/>
                  <a:gd name="T19" fmla="*/ 92869 h 54"/>
                  <a:gd name="T20" fmla="*/ 140826 w 55"/>
                  <a:gd name="T21" fmla="*/ 127264 h 54"/>
                  <a:gd name="T22" fmla="*/ 96174 w 55"/>
                  <a:gd name="T23" fmla="*/ 151341 h 54"/>
                  <a:gd name="T24" fmla="*/ 37783 w 55"/>
                  <a:gd name="T25" fmla="*/ 92869 h 54"/>
                  <a:gd name="T26" fmla="*/ 96174 w 55"/>
                  <a:gd name="T27" fmla="*/ 34396 h 54"/>
                  <a:gd name="T28" fmla="*/ 137391 w 55"/>
                  <a:gd name="T29" fmla="*/ 58473 h 54"/>
                  <a:gd name="T30" fmla="*/ 137391 w 55"/>
                  <a:gd name="T31" fmla="*/ 72231 h 54"/>
                  <a:gd name="T32" fmla="*/ 137391 w 55"/>
                  <a:gd name="T33" fmla="*/ 72231 h 54"/>
                  <a:gd name="T34" fmla="*/ 123652 w 55"/>
                  <a:gd name="T35" fmla="*/ 72231 h 54"/>
                  <a:gd name="T36" fmla="*/ 120217 w 55"/>
                  <a:gd name="T37" fmla="*/ 72231 h 54"/>
                  <a:gd name="T38" fmla="*/ 120217 w 55"/>
                  <a:gd name="T39" fmla="*/ 61912 h 54"/>
                  <a:gd name="T40" fmla="*/ 96174 w 55"/>
                  <a:gd name="T41" fmla="*/ 51594 h 54"/>
                  <a:gd name="T42" fmla="*/ 54957 w 55"/>
                  <a:gd name="T43" fmla="*/ 92869 h 54"/>
                  <a:gd name="T44" fmla="*/ 96174 w 55"/>
                  <a:gd name="T45" fmla="*/ 134143 h 54"/>
                  <a:gd name="T46" fmla="*/ 120217 w 55"/>
                  <a:gd name="T47" fmla="*/ 123825 h 54"/>
                  <a:gd name="T48" fmla="*/ 120217 w 55"/>
                  <a:gd name="T49" fmla="*/ 113506 h 54"/>
                  <a:gd name="T50" fmla="*/ 123652 w 55"/>
                  <a:gd name="T51" fmla="*/ 113506 h 54"/>
                  <a:gd name="T52" fmla="*/ 137391 w 55"/>
                  <a:gd name="T53" fmla="*/ 113506 h 54"/>
                  <a:gd name="T54" fmla="*/ 140826 w 55"/>
                  <a:gd name="T55" fmla="*/ 113506 h 54"/>
                  <a:gd name="T56" fmla="*/ 140826 w 55"/>
                  <a:gd name="T57" fmla="*/ 127264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5" h="54">
                    <a:moveTo>
                      <a:pt x="27" y="54"/>
                    </a:moveTo>
                    <a:cubicBezTo>
                      <a:pt x="12" y="54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4"/>
                      <a:pt x="27" y="54"/>
                    </a:cubicBezTo>
                    <a:close/>
                    <a:moveTo>
                      <a:pt x="4" y="27"/>
                    </a:moveTo>
                    <a:cubicBezTo>
                      <a:pt x="4" y="40"/>
                      <a:pt x="15" y="50"/>
                      <a:pt x="27" y="50"/>
                    </a:cubicBezTo>
                    <a:cubicBezTo>
                      <a:pt x="40" y="50"/>
                      <a:pt x="50" y="40"/>
                      <a:pt x="50" y="27"/>
                    </a:cubicBezTo>
                    <a:cubicBezTo>
                      <a:pt x="50" y="14"/>
                      <a:pt x="40" y="4"/>
                      <a:pt x="27" y="4"/>
                    </a:cubicBezTo>
                    <a:cubicBezTo>
                      <a:pt x="15" y="4"/>
                      <a:pt x="4" y="14"/>
                      <a:pt x="4" y="27"/>
                    </a:cubicBezTo>
                    <a:close/>
                    <a:moveTo>
                      <a:pt x="41" y="37"/>
                    </a:moveTo>
                    <a:cubicBezTo>
                      <a:pt x="41" y="42"/>
                      <a:pt x="33" y="44"/>
                      <a:pt x="28" y="44"/>
                    </a:cubicBezTo>
                    <a:cubicBezTo>
                      <a:pt x="18" y="44"/>
                      <a:pt x="11" y="37"/>
                      <a:pt x="11" y="27"/>
                    </a:cubicBezTo>
                    <a:cubicBezTo>
                      <a:pt x="11" y="17"/>
                      <a:pt x="18" y="10"/>
                      <a:pt x="28" y="10"/>
                    </a:cubicBezTo>
                    <a:cubicBezTo>
                      <a:pt x="31" y="10"/>
                      <a:pt x="40" y="11"/>
                      <a:pt x="40" y="17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6"/>
                      <a:pt x="31" y="15"/>
                      <a:pt x="28" y="15"/>
                    </a:cubicBezTo>
                    <a:cubicBezTo>
                      <a:pt x="21" y="15"/>
                      <a:pt x="16" y="20"/>
                      <a:pt x="16" y="27"/>
                    </a:cubicBezTo>
                    <a:cubicBezTo>
                      <a:pt x="16" y="34"/>
                      <a:pt x="21" y="39"/>
                      <a:pt x="28" y="39"/>
                    </a:cubicBezTo>
                    <a:cubicBezTo>
                      <a:pt x="31" y="39"/>
                      <a:pt x="35" y="38"/>
                      <a:pt x="35" y="36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3"/>
                      <a:pt x="36" y="33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3"/>
                      <a:pt x="41" y="33"/>
                      <a:pt x="41" y="33"/>
                    </a:cubicBezTo>
                    <a:lnTo>
                      <a:pt x="41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sz="1400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42BB232-A004-4F18-9AF0-DCA7F537EEB3}"/>
                  </a:ext>
                </a:extLst>
              </p:cNvPr>
              <p:cNvSpPr txBox="1"/>
              <p:nvPr/>
            </p:nvSpPr>
            <p:spPr>
              <a:xfrm>
                <a:off x="1301976" y="9934119"/>
                <a:ext cx="33618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spc="300" dirty="0">
                    <a:solidFill>
                      <a:schemeClr val="bg1">
                        <a:lumMod val="7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ART.TRIP  </a:t>
                </a:r>
                <a:r>
                  <a:rPr lang="en-US" sz="1600" spc="300" dirty="0">
                    <a:solidFill>
                      <a:schemeClr val="bg1">
                        <a:lumMod val="8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2017.ALL RIGHTS</a:t>
                </a:r>
                <a:endParaRPr lang="id-ID" sz="1600" spc="300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21DFEC7-D356-4FBC-BCA4-8A1A4A2E6483}"/>
                </a:ext>
              </a:extLst>
            </p:cNvPr>
            <p:cNvSpPr/>
            <p:nvPr userDrawn="1"/>
          </p:nvSpPr>
          <p:spPr>
            <a:xfrm>
              <a:off x="2336408" y="9996668"/>
              <a:ext cx="18000" cy="1493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C10FB0-7C05-4365-A3B3-E0DFA1F586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4840" y="1500555"/>
            <a:ext cx="5928851" cy="7971694"/>
          </a:xfrm>
          <a:custGeom>
            <a:avLst/>
            <a:gdLst>
              <a:gd name="connsiteX0" fmla="*/ 73755 w 5928851"/>
              <a:gd name="connsiteY0" fmla="*/ 0 h 7197213"/>
              <a:gd name="connsiteX1" fmla="*/ 5855097 w 5928851"/>
              <a:gd name="connsiteY1" fmla="*/ 0 h 7197213"/>
              <a:gd name="connsiteX2" fmla="*/ 5928851 w 5928851"/>
              <a:gd name="connsiteY2" fmla="*/ 73755 h 7197213"/>
              <a:gd name="connsiteX3" fmla="*/ 5928851 w 5928851"/>
              <a:gd name="connsiteY3" fmla="*/ 7123458 h 7197213"/>
              <a:gd name="connsiteX4" fmla="*/ 5855097 w 5928851"/>
              <a:gd name="connsiteY4" fmla="*/ 7197213 h 7197213"/>
              <a:gd name="connsiteX5" fmla="*/ 73755 w 5928851"/>
              <a:gd name="connsiteY5" fmla="*/ 7197213 h 7197213"/>
              <a:gd name="connsiteX6" fmla="*/ 0 w 5928851"/>
              <a:gd name="connsiteY6" fmla="*/ 7123458 h 7197213"/>
              <a:gd name="connsiteX7" fmla="*/ 0 w 5928851"/>
              <a:gd name="connsiteY7" fmla="*/ 73755 h 7197213"/>
              <a:gd name="connsiteX8" fmla="*/ 73755 w 5928851"/>
              <a:gd name="connsiteY8" fmla="*/ 0 h 719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8851" h="7197213">
                <a:moveTo>
                  <a:pt x="73755" y="0"/>
                </a:moveTo>
                <a:lnTo>
                  <a:pt x="5855097" y="0"/>
                </a:lnTo>
                <a:cubicBezTo>
                  <a:pt x="5895830" y="0"/>
                  <a:pt x="5928851" y="33021"/>
                  <a:pt x="5928851" y="73755"/>
                </a:cubicBezTo>
                <a:lnTo>
                  <a:pt x="5928851" y="7123458"/>
                </a:lnTo>
                <a:cubicBezTo>
                  <a:pt x="5928851" y="7164192"/>
                  <a:pt x="5895830" y="7197213"/>
                  <a:pt x="5855097" y="7197213"/>
                </a:cubicBezTo>
                <a:lnTo>
                  <a:pt x="73755" y="7197213"/>
                </a:lnTo>
                <a:cubicBezTo>
                  <a:pt x="33021" y="7197213"/>
                  <a:pt x="0" y="7164192"/>
                  <a:pt x="0" y="7123458"/>
                </a:cubicBezTo>
                <a:lnTo>
                  <a:pt x="0" y="73755"/>
                </a:lnTo>
                <a:cubicBezTo>
                  <a:pt x="0" y="33021"/>
                  <a:pt x="33021" y="0"/>
                  <a:pt x="7375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828800" dir="5400000" sx="80000" sy="8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21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3D1425B-961E-45CB-A8B3-2953667370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1919" y="5016843"/>
            <a:ext cx="4297362" cy="59559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1FCE703-60CD-4B7A-AD18-ADFA3CCDEC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89838" y="444843"/>
            <a:ext cx="4297362" cy="59559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1524000" dir="5400000" sx="80000" sy="8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3BEBBAE-7BB7-4800-A410-951849FB33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407757" y="2817340"/>
            <a:ext cx="4297362" cy="59559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386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</p:bldLst>
      </p:timing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328D264C-CEE8-4B80-AD1F-979B6CB997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195280" y="1968910"/>
            <a:ext cx="3281757" cy="7034981"/>
          </a:xfrm>
          <a:prstGeom prst="rect">
            <a:avLst/>
          </a:prstGeom>
          <a:solidFill>
            <a:schemeClr val="bg1">
              <a:lumMod val="95000"/>
              <a:alpha val="33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ECE8CC2D-D334-457D-BDF9-766ACB3A72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920364" y="1968910"/>
            <a:ext cx="3281757" cy="7034981"/>
          </a:xfrm>
          <a:prstGeom prst="rect">
            <a:avLst/>
          </a:prstGeom>
          <a:solidFill>
            <a:schemeClr val="bg1">
              <a:lumMod val="95000"/>
              <a:alpha val="33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310162-9C6C-4B27-8D20-1ADD52C3F1A5}"/>
              </a:ext>
            </a:extLst>
          </p:cNvPr>
          <p:cNvSpPr txBox="1"/>
          <p:nvPr userDrawn="1"/>
        </p:nvSpPr>
        <p:spPr>
          <a:xfrm rot="10800000" flipV="1">
            <a:off x="17515166" y="402315"/>
            <a:ext cx="1783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600" b="1" i="0" smtClean="0">
                <a:solidFill>
                  <a:schemeClr val="bg1">
                    <a:lumMod val="9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28700" b="1" i="0" dirty="0">
              <a:solidFill>
                <a:schemeClr val="bg1">
                  <a:lumMod val="95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3B29F-B894-4713-8C9E-1445948884F5}"/>
              </a:ext>
            </a:extLst>
          </p:cNvPr>
          <p:cNvSpPr txBox="1"/>
          <p:nvPr userDrawn="1"/>
        </p:nvSpPr>
        <p:spPr>
          <a:xfrm rot="5400000">
            <a:off x="16638658" y="5317123"/>
            <a:ext cx="3563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600" strike="noStrike" spc="600" dirty="0">
                <a:solidFill>
                  <a:schemeClr val="bg1">
                    <a:lumMod val="8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WWW.WEBSITE.COM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0453F-B6CD-49DB-8B42-9437732154E7}"/>
              </a:ext>
            </a:extLst>
          </p:cNvPr>
          <p:cNvSpPr txBox="1"/>
          <p:nvPr userDrawn="1"/>
        </p:nvSpPr>
        <p:spPr>
          <a:xfrm>
            <a:off x="900385" y="643691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spc="300" dirty="0">
                <a:solidFill>
                  <a:schemeClr val="bg1"/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ART.TRIP</a:t>
            </a:r>
            <a:endParaRPr lang="id-ID" sz="2000" spc="300" dirty="0">
              <a:solidFill>
                <a:schemeClr val="bg1"/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1B7DD-620C-41A8-A057-A5A520C1B7F4}"/>
              </a:ext>
            </a:extLst>
          </p:cNvPr>
          <p:cNvSpPr txBox="1"/>
          <p:nvPr userDrawn="1"/>
        </p:nvSpPr>
        <p:spPr>
          <a:xfrm>
            <a:off x="17074111" y="68985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300" dirty="0">
                <a:solidFill>
                  <a:schemeClr val="bg1">
                    <a:lumMod val="8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PAGE/</a:t>
            </a:r>
            <a:endParaRPr lang="id-ID" sz="1800" spc="300" dirty="0">
              <a:solidFill>
                <a:schemeClr val="bg1">
                  <a:lumMod val="85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2787E1-988F-4C5F-8784-8FDBB39E19DB}"/>
              </a:ext>
            </a:extLst>
          </p:cNvPr>
          <p:cNvGrpSpPr/>
          <p:nvPr userDrawn="1"/>
        </p:nvGrpSpPr>
        <p:grpSpPr>
          <a:xfrm>
            <a:off x="15607894" y="9844238"/>
            <a:ext cx="2312906" cy="391176"/>
            <a:chOff x="11556938" y="7296986"/>
            <a:chExt cx="2013012" cy="34045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9430314-6BB9-43A2-9D37-4E640E442526}"/>
                </a:ext>
              </a:extLst>
            </p:cNvPr>
            <p:cNvGrpSpPr/>
            <p:nvPr/>
          </p:nvGrpSpPr>
          <p:grpSpPr>
            <a:xfrm>
              <a:off x="12114457" y="7296986"/>
              <a:ext cx="340456" cy="340456"/>
              <a:chOff x="12097470" y="7200012"/>
              <a:chExt cx="495300" cy="495300"/>
            </a:xfrm>
          </p:grpSpPr>
          <p:sp>
            <p:nvSpPr>
              <p:cNvPr id="25" name="Freeform 85">
                <a:extLst>
                  <a:ext uri="{FF2B5EF4-FFF2-40B4-BE49-F238E27FC236}">
                    <a16:creationId xmlns:a16="http://schemas.microsoft.com/office/drawing/2014/main" id="{2548BCCF-76B0-486D-BC11-5086F4D665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232137" y="7356848"/>
                <a:ext cx="225966" cy="181629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28DD5D4-D512-447A-BF3A-A707A9DB060F}"/>
                  </a:ext>
                </a:extLst>
              </p:cNvPr>
              <p:cNvSpPr/>
              <p:nvPr/>
            </p:nvSpPr>
            <p:spPr>
              <a:xfrm>
                <a:off x="12097470" y="7200012"/>
                <a:ext cx="495300" cy="4953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B49914-4CED-4E66-9A47-7AC057B91273}"/>
                </a:ext>
              </a:extLst>
            </p:cNvPr>
            <p:cNvGrpSpPr/>
            <p:nvPr/>
          </p:nvGrpSpPr>
          <p:grpSpPr>
            <a:xfrm>
              <a:off x="12671975" y="7296986"/>
              <a:ext cx="340456" cy="340456"/>
              <a:chOff x="12898290" y="7257882"/>
              <a:chExt cx="379560" cy="379560"/>
            </a:xfrm>
          </p:grpSpPr>
          <p:sp>
            <p:nvSpPr>
              <p:cNvPr id="23" name="Freeform 75">
                <a:extLst>
                  <a:ext uri="{FF2B5EF4-FFF2-40B4-BE49-F238E27FC236}">
                    <a16:creationId xmlns:a16="http://schemas.microsoft.com/office/drawing/2014/main" id="{5AB8E44E-88FA-4E3A-810C-E0B6531AF5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3042040" y="7362177"/>
                <a:ext cx="92061" cy="170970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CC6CA52-56B7-418B-9675-E994F68BFDFC}"/>
                  </a:ext>
                </a:extLst>
              </p:cNvPr>
              <p:cNvSpPr/>
              <p:nvPr/>
            </p:nvSpPr>
            <p:spPr>
              <a:xfrm>
                <a:off x="1289829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5A8B9D-316C-4AEF-A141-6AD5AD20250D}"/>
                </a:ext>
              </a:extLst>
            </p:cNvPr>
            <p:cNvGrpSpPr/>
            <p:nvPr/>
          </p:nvGrpSpPr>
          <p:grpSpPr>
            <a:xfrm>
              <a:off x="13229494" y="7296986"/>
              <a:ext cx="340456" cy="340456"/>
              <a:chOff x="13421600" y="7257882"/>
              <a:chExt cx="379560" cy="379560"/>
            </a:xfrm>
          </p:grpSpPr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9F8A98FF-5AC8-4576-AB72-622CC6A6D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16515" y="7354045"/>
                <a:ext cx="189730" cy="187234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D7E984E-2E46-4D4A-836D-B5F5FBEA3042}"/>
                  </a:ext>
                </a:extLst>
              </p:cNvPr>
              <p:cNvSpPr/>
              <p:nvPr/>
            </p:nvSpPr>
            <p:spPr>
              <a:xfrm>
                <a:off x="1342160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0DC55A2-3290-4EB0-A828-13E64C08D856}"/>
                </a:ext>
              </a:extLst>
            </p:cNvPr>
            <p:cNvGrpSpPr/>
            <p:nvPr/>
          </p:nvGrpSpPr>
          <p:grpSpPr>
            <a:xfrm>
              <a:off x="11556938" y="7296986"/>
              <a:ext cx="340456" cy="340456"/>
              <a:chOff x="11556938" y="7296986"/>
              <a:chExt cx="340456" cy="340456"/>
            </a:xfrm>
            <a:effectLst>
              <a:outerShdw blurRad="266700" dist="177800" dir="5400000" sx="70000" sy="70000" algn="t" rotWithShape="0">
                <a:schemeClr val="bg1">
                  <a:lumMod val="50000"/>
                  <a:alpha val="40000"/>
                </a:schemeClr>
              </a:outerShdw>
            </a:effectLst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DC5C353-57E1-4768-9B2E-4D55ED6E72E6}"/>
                  </a:ext>
                </a:extLst>
              </p:cNvPr>
              <p:cNvSpPr/>
              <p:nvPr/>
            </p:nvSpPr>
            <p:spPr>
              <a:xfrm>
                <a:off x="11556938" y="7296986"/>
                <a:ext cx="340456" cy="340456"/>
              </a:xfrm>
              <a:prstGeom prst="ellipse">
                <a:avLst/>
              </a:prstGeom>
              <a:gradFill>
                <a:gsLst>
                  <a:gs pos="100000">
                    <a:srgbClr val="FFC53F"/>
                  </a:gs>
                  <a:gs pos="0">
                    <a:srgbClr val="4658AC"/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8309DB8-9F29-41D0-960F-3AC0F8387774}"/>
                  </a:ext>
                </a:extLst>
              </p:cNvPr>
              <p:cNvGrpSpPr/>
              <p:nvPr/>
            </p:nvGrpSpPr>
            <p:grpSpPr>
              <a:xfrm>
                <a:off x="11643056" y="7383242"/>
                <a:ext cx="168220" cy="167945"/>
                <a:chOff x="910648" y="5598469"/>
                <a:chExt cx="730034" cy="728842"/>
              </a:xfrm>
              <a:solidFill>
                <a:schemeClr val="bg1"/>
              </a:solidFill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FDDB71F-771F-4E24-B537-F9A7412362AD}"/>
                    </a:ext>
                  </a:extLst>
                </p:cNvPr>
                <p:cNvGrpSpPr/>
                <p:nvPr/>
              </p:nvGrpSpPr>
              <p:grpSpPr>
                <a:xfrm>
                  <a:off x="910648" y="5598469"/>
                  <a:ext cx="730034" cy="728842"/>
                  <a:chOff x="2110189" y="863994"/>
                  <a:chExt cx="724256" cy="723073"/>
                </a:xfrm>
                <a:grpFill/>
              </p:grpSpPr>
              <p:sp>
                <p:nvSpPr>
                  <p:cNvPr id="19" name="Freeform 5">
                    <a:extLst>
                      <a:ext uri="{FF2B5EF4-FFF2-40B4-BE49-F238E27FC236}">
                        <a16:creationId xmlns:a16="http://schemas.microsoft.com/office/drawing/2014/main" id="{4BA84E0C-22F2-4961-9C2A-0516BE4D8AA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110189" y="863994"/>
                    <a:ext cx="724256" cy="723073"/>
                  </a:xfrm>
                  <a:custGeom>
                    <a:avLst/>
                    <a:gdLst>
                      <a:gd name="T0" fmla="*/ 1263 w 4293"/>
                      <a:gd name="T1" fmla="*/ 4274 h 4286"/>
                      <a:gd name="T2" fmla="*/ 919 w 4293"/>
                      <a:gd name="T3" fmla="*/ 4230 h 4286"/>
                      <a:gd name="T4" fmla="*/ 634 w 4293"/>
                      <a:gd name="T5" fmla="*/ 4126 h 4286"/>
                      <a:gd name="T6" fmla="*/ 360 w 4293"/>
                      <a:gd name="T7" fmla="*/ 3926 h 4286"/>
                      <a:gd name="T8" fmla="*/ 188 w 4293"/>
                      <a:gd name="T9" fmla="*/ 3702 h 4286"/>
                      <a:gd name="T10" fmla="*/ 74 w 4293"/>
                      <a:gd name="T11" fmla="*/ 3430 h 4286"/>
                      <a:gd name="T12" fmla="*/ 14 w 4293"/>
                      <a:gd name="T13" fmla="*/ 3027 h 4286"/>
                      <a:gd name="T14" fmla="*/ 0 w 4293"/>
                      <a:gd name="T15" fmla="*/ 2143 h 4286"/>
                      <a:gd name="T16" fmla="*/ 18 w 4293"/>
                      <a:gd name="T17" fmla="*/ 1183 h 4286"/>
                      <a:gd name="T18" fmla="*/ 92 w 4293"/>
                      <a:gd name="T19" fmla="*/ 796 h 4286"/>
                      <a:gd name="T20" fmla="*/ 216 w 4293"/>
                      <a:gd name="T21" fmla="*/ 536 h 4286"/>
                      <a:gd name="T22" fmla="*/ 404 w 4293"/>
                      <a:gd name="T23" fmla="*/ 318 h 4286"/>
                      <a:gd name="T24" fmla="*/ 686 w 4293"/>
                      <a:gd name="T25" fmla="*/ 134 h 4286"/>
                      <a:gd name="T26" fmla="*/ 981 w 4293"/>
                      <a:gd name="T27" fmla="*/ 44 h 4286"/>
                      <a:gd name="T28" fmla="*/ 1415 w 4293"/>
                      <a:gd name="T29" fmla="*/ 6 h 4286"/>
                      <a:gd name="T30" fmla="*/ 2722 w 4293"/>
                      <a:gd name="T31" fmla="*/ 2 h 4286"/>
                      <a:gd name="T32" fmla="*/ 3248 w 4293"/>
                      <a:gd name="T33" fmla="*/ 32 h 4286"/>
                      <a:gd name="T34" fmla="*/ 3552 w 4293"/>
                      <a:gd name="T35" fmla="*/ 112 h 4286"/>
                      <a:gd name="T36" fmla="*/ 3847 w 4293"/>
                      <a:gd name="T37" fmla="*/ 280 h 4286"/>
                      <a:gd name="T38" fmla="*/ 4045 w 4293"/>
                      <a:gd name="T39" fmla="*/ 490 h 4286"/>
                      <a:gd name="T40" fmla="*/ 4181 w 4293"/>
                      <a:gd name="T41" fmla="*/ 740 h 4286"/>
                      <a:gd name="T42" fmla="*/ 4269 w 4293"/>
                      <a:gd name="T43" fmla="*/ 1111 h 4286"/>
                      <a:gd name="T44" fmla="*/ 4293 w 4293"/>
                      <a:gd name="T45" fmla="*/ 1793 h 4286"/>
                      <a:gd name="T46" fmla="*/ 4281 w 4293"/>
                      <a:gd name="T47" fmla="*/ 3027 h 4286"/>
                      <a:gd name="T48" fmla="*/ 4237 w 4293"/>
                      <a:gd name="T49" fmla="*/ 3370 h 4286"/>
                      <a:gd name="T50" fmla="*/ 4133 w 4293"/>
                      <a:gd name="T51" fmla="*/ 3654 h 4286"/>
                      <a:gd name="T52" fmla="*/ 3933 w 4293"/>
                      <a:gd name="T53" fmla="*/ 3926 h 4286"/>
                      <a:gd name="T54" fmla="*/ 3709 w 4293"/>
                      <a:gd name="T55" fmla="*/ 4100 h 4286"/>
                      <a:gd name="T56" fmla="*/ 3436 w 4293"/>
                      <a:gd name="T57" fmla="*/ 4214 h 4286"/>
                      <a:gd name="T58" fmla="*/ 3032 w 4293"/>
                      <a:gd name="T59" fmla="*/ 4274 h 4286"/>
                      <a:gd name="T60" fmla="*/ 2148 w 4293"/>
                      <a:gd name="T61" fmla="*/ 4286 h 4286"/>
                      <a:gd name="T62" fmla="*/ 1281 w 4293"/>
                      <a:gd name="T63" fmla="*/ 400 h 4286"/>
                      <a:gd name="T64" fmla="*/ 987 w 4293"/>
                      <a:gd name="T65" fmla="*/ 440 h 4286"/>
                      <a:gd name="T66" fmla="*/ 813 w 4293"/>
                      <a:gd name="T67" fmla="*/ 504 h 4286"/>
                      <a:gd name="T68" fmla="*/ 634 w 4293"/>
                      <a:gd name="T69" fmla="*/ 634 h 4286"/>
                      <a:gd name="T70" fmla="*/ 522 w 4293"/>
                      <a:gd name="T71" fmla="*/ 778 h 4286"/>
                      <a:gd name="T72" fmla="*/ 452 w 4293"/>
                      <a:gd name="T73" fmla="*/ 944 h 4286"/>
                      <a:gd name="T74" fmla="*/ 400 w 4293"/>
                      <a:gd name="T75" fmla="*/ 1277 h 4286"/>
                      <a:gd name="T76" fmla="*/ 388 w 4293"/>
                      <a:gd name="T77" fmla="*/ 2143 h 4286"/>
                      <a:gd name="T78" fmla="*/ 406 w 4293"/>
                      <a:gd name="T79" fmla="*/ 3083 h 4286"/>
                      <a:gd name="T80" fmla="*/ 464 w 4293"/>
                      <a:gd name="T81" fmla="*/ 3376 h 4286"/>
                      <a:gd name="T82" fmla="*/ 542 w 4293"/>
                      <a:gd name="T83" fmla="*/ 3538 h 4286"/>
                      <a:gd name="T84" fmla="*/ 662 w 4293"/>
                      <a:gd name="T85" fmla="*/ 3680 h 4286"/>
                      <a:gd name="T86" fmla="*/ 847 w 4293"/>
                      <a:gd name="T87" fmla="*/ 3798 h 4286"/>
                      <a:gd name="T88" fmla="*/ 1031 w 4293"/>
                      <a:gd name="T89" fmla="*/ 3858 h 4286"/>
                      <a:gd name="T90" fmla="*/ 1431 w 4293"/>
                      <a:gd name="T91" fmla="*/ 3892 h 4286"/>
                      <a:gd name="T92" fmla="*/ 2712 w 4293"/>
                      <a:gd name="T93" fmla="*/ 3896 h 4286"/>
                      <a:gd name="T94" fmla="*/ 3212 w 4293"/>
                      <a:gd name="T95" fmla="*/ 3866 h 4286"/>
                      <a:gd name="T96" fmla="*/ 3412 w 4293"/>
                      <a:gd name="T97" fmla="*/ 3812 h 4286"/>
                      <a:gd name="T98" fmla="*/ 3603 w 4293"/>
                      <a:gd name="T99" fmla="*/ 3704 h 4286"/>
                      <a:gd name="T100" fmla="*/ 3733 w 4293"/>
                      <a:gd name="T101" fmla="*/ 3568 h 4286"/>
                      <a:gd name="T102" fmla="*/ 3819 w 4293"/>
                      <a:gd name="T103" fmla="*/ 3406 h 4286"/>
                      <a:gd name="T104" fmla="*/ 3881 w 4293"/>
                      <a:gd name="T105" fmla="*/ 3149 h 4286"/>
                      <a:gd name="T106" fmla="*/ 3905 w 4293"/>
                      <a:gd name="T107" fmla="*/ 2487 h 4286"/>
                      <a:gd name="T108" fmla="*/ 3893 w 4293"/>
                      <a:gd name="T109" fmla="*/ 1277 h 4286"/>
                      <a:gd name="T110" fmla="*/ 3853 w 4293"/>
                      <a:gd name="T111" fmla="*/ 984 h 4286"/>
                      <a:gd name="T112" fmla="*/ 3789 w 4293"/>
                      <a:gd name="T113" fmla="*/ 810 h 4286"/>
                      <a:gd name="T114" fmla="*/ 3659 w 4293"/>
                      <a:gd name="T115" fmla="*/ 634 h 4286"/>
                      <a:gd name="T116" fmla="*/ 3514 w 4293"/>
                      <a:gd name="T117" fmla="*/ 520 h 4286"/>
                      <a:gd name="T118" fmla="*/ 3348 w 4293"/>
                      <a:gd name="T119" fmla="*/ 450 h 4286"/>
                      <a:gd name="T120" fmla="*/ 3014 w 4293"/>
                      <a:gd name="T121" fmla="*/ 400 h 4286"/>
                      <a:gd name="T122" fmla="*/ 2148 w 4293"/>
                      <a:gd name="T123" fmla="*/ 386 h 4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293" h="4286">
                        <a:moveTo>
                          <a:pt x="2148" y="4286"/>
                        </a:moveTo>
                        <a:lnTo>
                          <a:pt x="2148" y="4286"/>
                        </a:lnTo>
                        <a:lnTo>
                          <a:pt x="1797" y="4286"/>
                        </a:lnTo>
                        <a:lnTo>
                          <a:pt x="1573" y="4284"/>
                        </a:lnTo>
                        <a:lnTo>
                          <a:pt x="1415" y="4280"/>
                        </a:lnTo>
                        <a:lnTo>
                          <a:pt x="1263" y="4274"/>
                        </a:lnTo>
                        <a:lnTo>
                          <a:pt x="1263" y="4274"/>
                        </a:lnTo>
                        <a:lnTo>
                          <a:pt x="1187" y="4270"/>
                        </a:lnTo>
                        <a:lnTo>
                          <a:pt x="1115" y="4262"/>
                        </a:lnTo>
                        <a:lnTo>
                          <a:pt x="1047" y="4254"/>
                        </a:lnTo>
                        <a:lnTo>
                          <a:pt x="981" y="4242"/>
                        </a:lnTo>
                        <a:lnTo>
                          <a:pt x="919" y="4230"/>
                        </a:lnTo>
                        <a:lnTo>
                          <a:pt x="859" y="4214"/>
                        </a:lnTo>
                        <a:lnTo>
                          <a:pt x="799" y="4196"/>
                        </a:lnTo>
                        <a:lnTo>
                          <a:pt x="741" y="4174"/>
                        </a:lnTo>
                        <a:lnTo>
                          <a:pt x="741" y="4174"/>
                        </a:lnTo>
                        <a:lnTo>
                          <a:pt x="686" y="4152"/>
                        </a:lnTo>
                        <a:lnTo>
                          <a:pt x="634" y="4126"/>
                        </a:lnTo>
                        <a:lnTo>
                          <a:pt x="584" y="4100"/>
                        </a:lnTo>
                        <a:lnTo>
                          <a:pt x="536" y="4070"/>
                        </a:lnTo>
                        <a:lnTo>
                          <a:pt x="492" y="4040"/>
                        </a:lnTo>
                        <a:lnTo>
                          <a:pt x="446" y="4004"/>
                        </a:lnTo>
                        <a:lnTo>
                          <a:pt x="404" y="3968"/>
                        </a:lnTo>
                        <a:lnTo>
                          <a:pt x="360" y="3926"/>
                        </a:lnTo>
                        <a:lnTo>
                          <a:pt x="360" y="3926"/>
                        </a:lnTo>
                        <a:lnTo>
                          <a:pt x="320" y="3884"/>
                        </a:lnTo>
                        <a:lnTo>
                          <a:pt x="282" y="3840"/>
                        </a:lnTo>
                        <a:lnTo>
                          <a:pt x="248" y="3796"/>
                        </a:lnTo>
                        <a:lnTo>
                          <a:pt x="216" y="3750"/>
                        </a:lnTo>
                        <a:lnTo>
                          <a:pt x="188" y="3702"/>
                        </a:lnTo>
                        <a:lnTo>
                          <a:pt x="160" y="3654"/>
                        </a:lnTo>
                        <a:lnTo>
                          <a:pt x="136" y="3602"/>
                        </a:lnTo>
                        <a:lnTo>
                          <a:pt x="114" y="3546"/>
                        </a:lnTo>
                        <a:lnTo>
                          <a:pt x="114" y="3546"/>
                        </a:lnTo>
                        <a:lnTo>
                          <a:pt x="92" y="3488"/>
                        </a:lnTo>
                        <a:lnTo>
                          <a:pt x="74" y="3430"/>
                        </a:lnTo>
                        <a:lnTo>
                          <a:pt x="58" y="3370"/>
                        </a:lnTo>
                        <a:lnTo>
                          <a:pt x="44" y="3306"/>
                        </a:lnTo>
                        <a:lnTo>
                          <a:pt x="34" y="3242"/>
                        </a:lnTo>
                        <a:lnTo>
                          <a:pt x="24" y="3175"/>
                        </a:lnTo>
                        <a:lnTo>
                          <a:pt x="18" y="3103"/>
                        </a:lnTo>
                        <a:lnTo>
                          <a:pt x="14" y="3027"/>
                        </a:lnTo>
                        <a:lnTo>
                          <a:pt x="14" y="3027"/>
                        </a:lnTo>
                        <a:lnTo>
                          <a:pt x="8" y="2873"/>
                        </a:lnTo>
                        <a:lnTo>
                          <a:pt x="4" y="2717"/>
                        </a:lnTo>
                        <a:lnTo>
                          <a:pt x="2" y="2493"/>
                        </a:lnTo>
                        <a:lnTo>
                          <a:pt x="0" y="2143"/>
                        </a:lnTo>
                        <a:lnTo>
                          <a:pt x="0" y="2143"/>
                        </a:lnTo>
                        <a:lnTo>
                          <a:pt x="2" y="1793"/>
                        </a:lnTo>
                        <a:lnTo>
                          <a:pt x="4" y="1569"/>
                        </a:lnTo>
                        <a:lnTo>
                          <a:pt x="8" y="1411"/>
                        </a:lnTo>
                        <a:lnTo>
                          <a:pt x="14" y="1259"/>
                        </a:lnTo>
                        <a:lnTo>
                          <a:pt x="14" y="1259"/>
                        </a:lnTo>
                        <a:lnTo>
                          <a:pt x="18" y="1183"/>
                        </a:lnTo>
                        <a:lnTo>
                          <a:pt x="24" y="1111"/>
                        </a:lnTo>
                        <a:lnTo>
                          <a:pt x="34" y="1044"/>
                        </a:lnTo>
                        <a:lnTo>
                          <a:pt x="44" y="980"/>
                        </a:lnTo>
                        <a:lnTo>
                          <a:pt x="58" y="916"/>
                        </a:lnTo>
                        <a:lnTo>
                          <a:pt x="74" y="856"/>
                        </a:lnTo>
                        <a:lnTo>
                          <a:pt x="92" y="796"/>
                        </a:lnTo>
                        <a:lnTo>
                          <a:pt x="114" y="740"/>
                        </a:lnTo>
                        <a:lnTo>
                          <a:pt x="114" y="740"/>
                        </a:lnTo>
                        <a:lnTo>
                          <a:pt x="136" y="684"/>
                        </a:lnTo>
                        <a:lnTo>
                          <a:pt x="160" y="632"/>
                        </a:lnTo>
                        <a:lnTo>
                          <a:pt x="188" y="582"/>
                        </a:lnTo>
                        <a:lnTo>
                          <a:pt x="216" y="536"/>
                        </a:lnTo>
                        <a:lnTo>
                          <a:pt x="248" y="490"/>
                        </a:lnTo>
                        <a:lnTo>
                          <a:pt x="282" y="444"/>
                        </a:lnTo>
                        <a:lnTo>
                          <a:pt x="320" y="402"/>
                        </a:lnTo>
                        <a:lnTo>
                          <a:pt x="360" y="360"/>
                        </a:lnTo>
                        <a:lnTo>
                          <a:pt x="360" y="360"/>
                        </a:lnTo>
                        <a:lnTo>
                          <a:pt x="404" y="318"/>
                        </a:lnTo>
                        <a:lnTo>
                          <a:pt x="446" y="280"/>
                        </a:lnTo>
                        <a:lnTo>
                          <a:pt x="492" y="246"/>
                        </a:lnTo>
                        <a:lnTo>
                          <a:pt x="536" y="214"/>
                        </a:lnTo>
                        <a:lnTo>
                          <a:pt x="584" y="186"/>
                        </a:lnTo>
                        <a:lnTo>
                          <a:pt x="634" y="158"/>
                        </a:lnTo>
                        <a:lnTo>
                          <a:pt x="686" y="134"/>
                        </a:lnTo>
                        <a:lnTo>
                          <a:pt x="741" y="112"/>
                        </a:lnTo>
                        <a:lnTo>
                          <a:pt x="741" y="112"/>
                        </a:lnTo>
                        <a:lnTo>
                          <a:pt x="799" y="90"/>
                        </a:lnTo>
                        <a:lnTo>
                          <a:pt x="859" y="72"/>
                        </a:lnTo>
                        <a:lnTo>
                          <a:pt x="919" y="56"/>
                        </a:lnTo>
                        <a:lnTo>
                          <a:pt x="981" y="44"/>
                        </a:lnTo>
                        <a:lnTo>
                          <a:pt x="1047" y="32"/>
                        </a:lnTo>
                        <a:lnTo>
                          <a:pt x="1115" y="24"/>
                        </a:lnTo>
                        <a:lnTo>
                          <a:pt x="1187" y="16"/>
                        </a:lnTo>
                        <a:lnTo>
                          <a:pt x="1263" y="12"/>
                        </a:lnTo>
                        <a:lnTo>
                          <a:pt x="1263" y="12"/>
                        </a:lnTo>
                        <a:lnTo>
                          <a:pt x="1415" y="6"/>
                        </a:lnTo>
                        <a:lnTo>
                          <a:pt x="1573" y="2"/>
                        </a:lnTo>
                        <a:lnTo>
                          <a:pt x="1795" y="0"/>
                        </a:lnTo>
                        <a:lnTo>
                          <a:pt x="2148" y="0"/>
                        </a:lnTo>
                        <a:lnTo>
                          <a:pt x="2148" y="0"/>
                        </a:lnTo>
                        <a:lnTo>
                          <a:pt x="2498" y="0"/>
                        </a:lnTo>
                        <a:lnTo>
                          <a:pt x="2722" y="2"/>
                        </a:lnTo>
                        <a:lnTo>
                          <a:pt x="2878" y="6"/>
                        </a:lnTo>
                        <a:lnTo>
                          <a:pt x="3032" y="12"/>
                        </a:lnTo>
                        <a:lnTo>
                          <a:pt x="3032" y="12"/>
                        </a:lnTo>
                        <a:lnTo>
                          <a:pt x="3108" y="16"/>
                        </a:lnTo>
                        <a:lnTo>
                          <a:pt x="3178" y="24"/>
                        </a:lnTo>
                        <a:lnTo>
                          <a:pt x="3248" y="32"/>
                        </a:lnTo>
                        <a:lnTo>
                          <a:pt x="3312" y="44"/>
                        </a:lnTo>
                        <a:lnTo>
                          <a:pt x="3374" y="56"/>
                        </a:lnTo>
                        <a:lnTo>
                          <a:pt x="3436" y="72"/>
                        </a:lnTo>
                        <a:lnTo>
                          <a:pt x="3494" y="90"/>
                        </a:lnTo>
                        <a:lnTo>
                          <a:pt x="3552" y="112"/>
                        </a:lnTo>
                        <a:lnTo>
                          <a:pt x="3552" y="112"/>
                        </a:lnTo>
                        <a:lnTo>
                          <a:pt x="3609" y="134"/>
                        </a:lnTo>
                        <a:lnTo>
                          <a:pt x="3661" y="158"/>
                        </a:lnTo>
                        <a:lnTo>
                          <a:pt x="3709" y="186"/>
                        </a:lnTo>
                        <a:lnTo>
                          <a:pt x="3757" y="214"/>
                        </a:lnTo>
                        <a:lnTo>
                          <a:pt x="3803" y="246"/>
                        </a:lnTo>
                        <a:lnTo>
                          <a:pt x="3847" y="280"/>
                        </a:lnTo>
                        <a:lnTo>
                          <a:pt x="3891" y="318"/>
                        </a:lnTo>
                        <a:lnTo>
                          <a:pt x="3933" y="360"/>
                        </a:lnTo>
                        <a:lnTo>
                          <a:pt x="3933" y="360"/>
                        </a:lnTo>
                        <a:lnTo>
                          <a:pt x="3973" y="402"/>
                        </a:lnTo>
                        <a:lnTo>
                          <a:pt x="4011" y="444"/>
                        </a:lnTo>
                        <a:lnTo>
                          <a:pt x="4045" y="490"/>
                        </a:lnTo>
                        <a:lnTo>
                          <a:pt x="4077" y="536"/>
                        </a:lnTo>
                        <a:lnTo>
                          <a:pt x="4107" y="582"/>
                        </a:lnTo>
                        <a:lnTo>
                          <a:pt x="4133" y="632"/>
                        </a:lnTo>
                        <a:lnTo>
                          <a:pt x="4159" y="684"/>
                        </a:lnTo>
                        <a:lnTo>
                          <a:pt x="4181" y="740"/>
                        </a:lnTo>
                        <a:lnTo>
                          <a:pt x="4181" y="740"/>
                        </a:lnTo>
                        <a:lnTo>
                          <a:pt x="4201" y="796"/>
                        </a:lnTo>
                        <a:lnTo>
                          <a:pt x="4221" y="856"/>
                        </a:lnTo>
                        <a:lnTo>
                          <a:pt x="4237" y="916"/>
                        </a:lnTo>
                        <a:lnTo>
                          <a:pt x="4249" y="980"/>
                        </a:lnTo>
                        <a:lnTo>
                          <a:pt x="4261" y="1044"/>
                        </a:lnTo>
                        <a:lnTo>
                          <a:pt x="4269" y="1111"/>
                        </a:lnTo>
                        <a:lnTo>
                          <a:pt x="4275" y="1183"/>
                        </a:lnTo>
                        <a:lnTo>
                          <a:pt x="4281" y="1259"/>
                        </a:lnTo>
                        <a:lnTo>
                          <a:pt x="4281" y="1259"/>
                        </a:lnTo>
                        <a:lnTo>
                          <a:pt x="4287" y="1411"/>
                        </a:lnTo>
                        <a:lnTo>
                          <a:pt x="4291" y="1569"/>
                        </a:lnTo>
                        <a:lnTo>
                          <a:pt x="4293" y="1793"/>
                        </a:lnTo>
                        <a:lnTo>
                          <a:pt x="4293" y="2143"/>
                        </a:lnTo>
                        <a:lnTo>
                          <a:pt x="4293" y="2143"/>
                        </a:lnTo>
                        <a:lnTo>
                          <a:pt x="4293" y="2493"/>
                        </a:lnTo>
                        <a:lnTo>
                          <a:pt x="4291" y="2717"/>
                        </a:lnTo>
                        <a:lnTo>
                          <a:pt x="4287" y="2873"/>
                        </a:lnTo>
                        <a:lnTo>
                          <a:pt x="4281" y="3027"/>
                        </a:lnTo>
                        <a:lnTo>
                          <a:pt x="4281" y="3027"/>
                        </a:lnTo>
                        <a:lnTo>
                          <a:pt x="4275" y="3103"/>
                        </a:lnTo>
                        <a:lnTo>
                          <a:pt x="4269" y="3175"/>
                        </a:lnTo>
                        <a:lnTo>
                          <a:pt x="4261" y="3242"/>
                        </a:lnTo>
                        <a:lnTo>
                          <a:pt x="4249" y="3306"/>
                        </a:lnTo>
                        <a:lnTo>
                          <a:pt x="4237" y="3370"/>
                        </a:lnTo>
                        <a:lnTo>
                          <a:pt x="4221" y="3430"/>
                        </a:lnTo>
                        <a:lnTo>
                          <a:pt x="4201" y="3488"/>
                        </a:lnTo>
                        <a:lnTo>
                          <a:pt x="4181" y="3546"/>
                        </a:lnTo>
                        <a:lnTo>
                          <a:pt x="4181" y="3546"/>
                        </a:lnTo>
                        <a:lnTo>
                          <a:pt x="4159" y="3602"/>
                        </a:lnTo>
                        <a:lnTo>
                          <a:pt x="4133" y="3654"/>
                        </a:lnTo>
                        <a:lnTo>
                          <a:pt x="4107" y="3702"/>
                        </a:lnTo>
                        <a:lnTo>
                          <a:pt x="4077" y="3750"/>
                        </a:lnTo>
                        <a:lnTo>
                          <a:pt x="4045" y="3796"/>
                        </a:lnTo>
                        <a:lnTo>
                          <a:pt x="4011" y="3840"/>
                        </a:lnTo>
                        <a:lnTo>
                          <a:pt x="3975" y="3884"/>
                        </a:lnTo>
                        <a:lnTo>
                          <a:pt x="3933" y="3926"/>
                        </a:lnTo>
                        <a:lnTo>
                          <a:pt x="3933" y="3926"/>
                        </a:lnTo>
                        <a:lnTo>
                          <a:pt x="3891" y="3968"/>
                        </a:lnTo>
                        <a:lnTo>
                          <a:pt x="3847" y="4004"/>
                        </a:lnTo>
                        <a:lnTo>
                          <a:pt x="3803" y="4040"/>
                        </a:lnTo>
                        <a:lnTo>
                          <a:pt x="3757" y="4070"/>
                        </a:lnTo>
                        <a:lnTo>
                          <a:pt x="3709" y="4100"/>
                        </a:lnTo>
                        <a:lnTo>
                          <a:pt x="3661" y="4126"/>
                        </a:lnTo>
                        <a:lnTo>
                          <a:pt x="3609" y="4152"/>
                        </a:lnTo>
                        <a:lnTo>
                          <a:pt x="3552" y="4174"/>
                        </a:lnTo>
                        <a:lnTo>
                          <a:pt x="3552" y="4174"/>
                        </a:lnTo>
                        <a:lnTo>
                          <a:pt x="3494" y="4196"/>
                        </a:lnTo>
                        <a:lnTo>
                          <a:pt x="3436" y="4214"/>
                        </a:lnTo>
                        <a:lnTo>
                          <a:pt x="3374" y="4230"/>
                        </a:lnTo>
                        <a:lnTo>
                          <a:pt x="3312" y="4242"/>
                        </a:lnTo>
                        <a:lnTo>
                          <a:pt x="3248" y="4254"/>
                        </a:lnTo>
                        <a:lnTo>
                          <a:pt x="3178" y="4262"/>
                        </a:lnTo>
                        <a:lnTo>
                          <a:pt x="3108" y="4270"/>
                        </a:lnTo>
                        <a:lnTo>
                          <a:pt x="3032" y="4274"/>
                        </a:lnTo>
                        <a:lnTo>
                          <a:pt x="3032" y="4274"/>
                        </a:lnTo>
                        <a:lnTo>
                          <a:pt x="2878" y="4280"/>
                        </a:lnTo>
                        <a:lnTo>
                          <a:pt x="2722" y="4284"/>
                        </a:lnTo>
                        <a:lnTo>
                          <a:pt x="2498" y="4286"/>
                        </a:lnTo>
                        <a:lnTo>
                          <a:pt x="2148" y="4286"/>
                        </a:lnTo>
                        <a:lnTo>
                          <a:pt x="2148" y="4286"/>
                        </a:lnTo>
                        <a:close/>
                        <a:moveTo>
                          <a:pt x="2148" y="386"/>
                        </a:moveTo>
                        <a:lnTo>
                          <a:pt x="2148" y="386"/>
                        </a:lnTo>
                        <a:lnTo>
                          <a:pt x="1801" y="388"/>
                        </a:lnTo>
                        <a:lnTo>
                          <a:pt x="1583" y="388"/>
                        </a:lnTo>
                        <a:lnTo>
                          <a:pt x="1431" y="392"/>
                        </a:lnTo>
                        <a:lnTo>
                          <a:pt x="1281" y="400"/>
                        </a:lnTo>
                        <a:lnTo>
                          <a:pt x="1281" y="400"/>
                        </a:lnTo>
                        <a:lnTo>
                          <a:pt x="1207" y="404"/>
                        </a:lnTo>
                        <a:lnTo>
                          <a:pt x="1141" y="410"/>
                        </a:lnTo>
                        <a:lnTo>
                          <a:pt x="1083" y="418"/>
                        </a:lnTo>
                        <a:lnTo>
                          <a:pt x="1031" y="428"/>
                        </a:lnTo>
                        <a:lnTo>
                          <a:pt x="987" y="440"/>
                        </a:lnTo>
                        <a:lnTo>
                          <a:pt x="947" y="450"/>
                        </a:lnTo>
                        <a:lnTo>
                          <a:pt x="913" y="462"/>
                        </a:lnTo>
                        <a:lnTo>
                          <a:pt x="883" y="472"/>
                        </a:lnTo>
                        <a:lnTo>
                          <a:pt x="883" y="472"/>
                        </a:lnTo>
                        <a:lnTo>
                          <a:pt x="845" y="488"/>
                        </a:lnTo>
                        <a:lnTo>
                          <a:pt x="813" y="504"/>
                        </a:lnTo>
                        <a:lnTo>
                          <a:pt x="781" y="520"/>
                        </a:lnTo>
                        <a:lnTo>
                          <a:pt x="749" y="540"/>
                        </a:lnTo>
                        <a:lnTo>
                          <a:pt x="721" y="560"/>
                        </a:lnTo>
                        <a:lnTo>
                          <a:pt x="690" y="582"/>
                        </a:lnTo>
                        <a:lnTo>
                          <a:pt x="662" y="606"/>
                        </a:lnTo>
                        <a:lnTo>
                          <a:pt x="634" y="634"/>
                        </a:lnTo>
                        <a:lnTo>
                          <a:pt x="634" y="634"/>
                        </a:lnTo>
                        <a:lnTo>
                          <a:pt x="608" y="662"/>
                        </a:lnTo>
                        <a:lnTo>
                          <a:pt x="584" y="690"/>
                        </a:lnTo>
                        <a:lnTo>
                          <a:pt x="562" y="718"/>
                        </a:lnTo>
                        <a:lnTo>
                          <a:pt x="542" y="746"/>
                        </a:lnTo>
                        <a:lnTo>
                          <a:pt x="522" y="778"/>
                        </a:lnTo>
                        <a:lnTo>
                          <a:pt x="506" y="810"/>
                        </a:lnTo>
                        <a:lnTo>
                          <a:pt x="490" y="844"/>
                        </a:lnTo>
                        <a:lnTo>
                          <a:pt x="474" y="880"/>
                        </a:lnTo>
                        <a:lnTo>
                          <a:pt x="474" y="880"/>
                        </a:lnTo>
                        <a:lnTo>
                          <a:pt x="464" y="910"/>
                        </a:lnTo>
                        <a:lnTo>
                          <a:pt x="452" y="944"/>
                        </a:lnTo>
                        <a:lnTo>
                          <a:pt x="440" y="984"/>
                        </a:lnTo>
                        <a:lnTo>
                          <a:pt x="430" y="1028"/>
                        </a:lnTo>
                        <a:lnTo>
                          <a:pt x="420" y="1079"/>
                        </a:lnTo>
                        <a:lnTo>
                          <a:pt x="412" y="1137"/>
                        </a:lnTo>
                        <a:lnTo>
                          <a:pt x="406" y="1203"/>
                        </a:lnTo>
                        <a:lnTo>
                          <a:pt x="400" y="1277"/>
                        </a:lnTo>
                        <a:lnTo>
                          <a:pt x="400" y="1277"/>
                        </a:lnTo>
                        <a:lnTo>
                          <a:pt x="394" y="1427"/>
                        </a:lnTo>
                        <a:lnTo>
                          <a:pt x="390" y="1579"/>
                        </a:lnTo>
                        <a:lnTo>
                          <a:pt x="388" y="1797"/>
                        </a:lnTo>
                        <a:lnTo>
                          <a:pt x="388" y="2143"/>
                        </a:lnTo>
                        <a:lnTo>
                          <a:pt x="388" y="2143"/>
                        </a:lnTo>
                        <a:lnTo>
                          <a:pt x="388" y="2489"/>
                        </a:lnTo>
                        <a:lnTo>
                          <a:pt x="390" y="2707"/>
                        </a:lnTo>
                        <a:lnTo>
                          <a:pt x="394" y="2859"/>
                        </a:lnTo>
                        <a:lnTo>
                          <a:pt x="400" y="3009"/>
                        </a:lnTo>
                        <a:lnTo>
                          <a:pt x="400" y="3009"/>
                        </a:lnTo>
                        <a:lnTo>
                          <a:pt x="406" y="3083"/>
                        </a:lnTo>
                        <a:lnTo>
                          <a:pt x="412" y="3149"/>
                        </a:lnTo>
                        <a:lnTo>
                          <a:pt x="420" y="3207"/>
                        </a:lnTo>
                        <a:lnTo>
                          <a:pt x="430" y="3258"/>
                        </a:lnTo>
                        <a:lnTo>
                          <a:pt x="440" y="3302"/>
                        </a:lnTo>
                        <a:lnTo>
                          <a:pt x="452" y="3342"/>
                        </a:lnTo>
                        <a:lnTo>
                          <a:pt x="464" y="3376"/>
                        </a:lnTo>
                        <a:lnTo>
                          <a:pt x="474" y="3406"/>
                        </a:lnTo>
                        <a:lnTo>
                          <a:pt x="474" y="3406"/>
                        </a:lnTo>
                        <a:lnTo>
                          <a:pt x="490" y="3442"/>
                        </a:lnTo>
                        <a:lnTo>
                          <a:pt x="506" y="3476"/>
                        </a:lnTo>
                        <a:lnTo>
                          <a:pt x="522" y="3508"/>
                        </a:lnTo>
                        <a:lnTo>
                          <a:pt x="542" y="3538"/>
                        </a:lnTo>
                        <a:lnTo>
                          <a:pt x="562" y="3568"/>
                        </a:lnTo>
                        <a:lnTo>
                          <a:pt x="584" y="3596"/>
                        </a:lnTo>
                        <a:lnTo>
                          <a:pt x="608" y="3624"/>
                        </a:lnTo>
                        <a:lnTo>
                          <a:pt x="634" y="3652"/>
                        </a:lnTo>
                        <a:lnTo>
                          <a:pt x="634" y="3652"/>
                        </a:lnTo>
                        <a:lnTo>
                          <a:pt x="662" y="3680"/>
                        </a:lnTo>
                        <a:lnTo>
                          <a:pt x="690" y="3704"/>
                        </a:lnTo>
                        <a:lnTo>
                          <a:pt x="721" y="3726"/>
                        </a:lnTo>
                        <a:lnTo>
                          <a:pt x="749" y="3746"/>
                        </a:lnTo>
                        <a:lnTo>
                          <a:pt x="781" y="3764"/>
                        </a:lnTo>
                        <a:lnTo>
                          <a:pt x="813" y="3782"/>
                        </a:lnTo>
                        <a:lnTo>
                          <a:pt x="847" y="3798"/>
                        </a:lnTo>
                        <a:lnTo>
                          <a:pt x="883" y="3812"/>
                        </a:lnTo>
                        <a:lnTo>
                          <a:pt x="883" y="3812"/>
                        </a:lnTo>
                        <a:lnTo>
                          <a:pt x="913" y="3824"/>
                        </a:lnTo>
                        <a:lnTo>
                          <a:pt x="947" y="3836"/>
                        </a:lnTo>
                        <a:lnTo>
                          <a:pt x="987" y="3846"/>
                        </a:lnTo>
                        <a:lnTo>
                          <a:pt x="1031" y="3858"/>
                        </a:lnTo>
                        <a:lnTo>
                          <a:pt x="1083" y="3866"/>
                        </a:lnTo>
                        <a:lnTo>
                          <a:pt x="1141" y="3876"/>
                        </a:lnTo>
                        <a:lnTo>
                          <a:pt x="1207" y="3882"/>
                        </a:lnTo>
                        <a:lnTo>
                          <a:pt x="1281" y="3886"/>
                        </a:lnTo>
                        <a:lnTo>
                          <a:pt x="1281" y="3886"/>
                        </a:lnTo>
                        <a:lnTo>
                          <a:pt x="1431" y="3892"/>
                        </a:lnTo>
                        <a:lnTo>
                          <a:pt x="1583" y="3896"/>
                        </a:lnTo>
                        <a:lnTo>
                          <a:pt x="1801" y="3898"/>
                        </a:lnTo>
                        <a:lnTo>
                          <a:pt x="2148" y="3900"/>
                        </a:lnTo>
                        <a:lnTo>
                          <a:pt x="2148" y="3900"/>
                        </a:lnTo>
                        <a:lnTo>
                          <a:pt x="2492" y="3898"/>
                        </a:lnTo>
                        <a:lnTo>
                          <a:pt x="2712" y="3896"/>
                        </a:lnTo>
                        <a:lnTo>
                          <a:pt x="2864" y="3892"/>
                        </a:lnTo>
                        <a:lnTo>
                          <a:pt x="3014" y="3886"/>
                        </a:lnTo>
                        <a:lnTo>
                          <a:pt x="3014" y="3886"/>
                        </a:lnTo>
                        <a:lnTo>
                          <a:pt x="3088" y="3882"/>
                        </a:lnTo>
                        <a:lnTo>
                          <a:pt x="3154" y="3876"/>
                        </a:lnTo>
                        <a:lnTo>
                          <a:pt x="3212" y="3866"/>
                        </a:lnTo>
                        <a:lnTo>
                          <a:pt x="3264" y="3858"/>
                        </a:lnTo>
                        <a:lnTo>
                          <a:pt x="3308" y="3846"/>
                        </a:lnTo>
                        <a:lnTo>
                          <a:pt x="3348" y="3836"/>
                        </a:lnTo>
                        <a:lnTo>
                          <a:pt x="3382" y="3824"/>
                        </a:lnTo>
                        <a:lnTo>
                          <a:pt x="3412" y="3812"/>
                        </a:lnTo>
                        <a:lnTo>
                          <a:pt x="3412" y="3812"/>
                        </a:lnTo>
                        <a:lnTo>
                          <a:pt x="3448" y="3798"/>
                        </a:lnTo>
                        <a:lnTo>
                          <a:pt x="3482" y="3782"/>
                        </a:lnTo>
                        <a:lnTo>
                          <a:pt x="3514" y="3764"/>
                        </a:lnTo>
                        <a:lnTo>
                          <a:pt x="3544" y="3746"/>
                        </a:lnTo>
                        <a:lnTo>
                          <a:pt x="3574" y="3726"/>
                        </a:lnTo>
                        <a:lnTo>
                          <a:pt x="3603" y="3704"/>
                        </a:lnTo>
                        <a:lnTo>
                          <a:pt x="3631" y="3680"/>
                        </a:lnTo>
                        <a:lnTo>
                          <a:pt x="3659" y="3652"/>
                        </a:lnTo>
                        <a:lnTo>
                          <a:pt x="3659" y="3652"/>
                        </a:lnTo>
                        <a:lnTo>
                          <a:pt x="3687" y="3624"/>
                        </a:lnTo>
                        <a:lnTo>
                          <a:pt x="3711" y="3596"/>
                        </a:lnTo>
                        <a:lnTo>
                          <a:pt x="3733" y="3568"/>
                        </a:lnTo>
                        <a:lnTo>
                          <a:pt x="3753" y="3538"/>
                        </a:lnTo>
                        <a:lnTo>
                          <a:pt x="3771" y="3508"/>
                        </a:lnTo>
                        <a:lnTo>
                          <a:pt x="3789" y="3476"/>
                        </a:lnTo>
                        <a:lnTo>
                          <a:pt x="3805" y="3442"/>
                        </a:lnTo>
                        <a:lnTo>
                          <a:pt x="3819" y="3406"/>
                        </a:lnTo>
                        <a:lnTo>
                          <a:pt x="3819" y="3406"/>
                        </a:lnTo>
                        <a:lnTo>
                          <a:pt x="3831" y="3376"/>
                        </a:lnTo>
                        <a:lnTo>
                          <a:pt x="3843" y="3342"/>
                        </a:lnTo>
                        <a:lnTo>
                          <a:pt x="3853" y="3302"/>
                        </a:lnTo>
                        <a:lnTo>
                          <a:pt x="3863" y="3258"/>
                        </a:lnTo>
                        <a:lnTo>
                          <a:pt x="3873" y="3207"/>
                        </a:lnTo>
                        <a:lnTo>
                          <a:pt x="3881" y="3149"/>
                        </a:lnTo>
                        <a:lnTo>
                          <a:pt x="3889" y="3083"/>
                        </a:lnTo>
                        <a:lnTo>
                          <a:pt x="3893" y="3009"/>
                        </a:lnTo>
                        <a:lnTo>
                          <a:pt x="3893" y="3009"/>
                        </a:lnTo>
                        <a:lnTo>
                          <a:pt x="3899" y="2859"/>
                        </a:lnTo>
                        <a:lnTo>
                          <a:pt x="3903" y="2705"/>
                        </a:lnTo>
                        <a:lnTo>
                          <a:pt x="3905" y="2487"/>
                        </a:lnTo>
                        <a:lnTo>
                          <a:pt x="3905" y="2143"/>
                        </a:lnTo>
                        <a:lnTo>
                          <a:pt x="3905" y="2143"/>
                        </a:lnTo>
                        <a:lnTo>
                          <a:pt x="3905" y="1797"/>
                        </a:lnTo>
                        <a:lnTo>
                          <a:pt x="3903" y="1579"/>
                        </a:lnTo>
                        <a:lnTo>
                          <a:pt x="3899" y="1427"/>
                        </a:lnTo>
                        <a:lnTo>
                          <a:pt x="3893" y="1277"/>
                        </a:lnTo>
                        <a:lnTo>
                          <a:pt x="3893" y="1277"/>
                        </a:lnTo>
                        <a:lnTo>
                          <a:pt x="3889" y="1203"/>
                        </a:lnTo>
                        <a:lnTo>
                          <a:pt x="3881" y="1137"/>
                        </a:lnTo>
                        <a:lnTo>
                          <a:pt x="3873" y="1079"/>
                        </a:lnTo>
                        <a:lnTo>
                          <a:pt x="3863" y="1028"/>
                        </a:lnTo>
                        <a:lnTo>
                          <a:pt x="3853" y="984"/>
                        </a:lnTo>
                        <a:lnTo>
                          <a:pt x="3843" y="944"/>
                        </a:lnTo>
                        <a:lnTo>
                          <a:pt x="3831" y="910"/>
                        </a:lnTo>
                        <a:lnTo>
                          <a:pt x="3819" y="880"/>
                        </a:lnTo>
                        <a:lnTo>
                          <a:pt x="3819" y="880"/>
                        </a:lnTo>
                        <a:lnTo>
                          <a:pt x="3805" y="844"/>
                        </a:lnTo>
                        <a:lnTo>
                          <a:pt x="3789" y="810"/>
                        </a:lnTo>
                        <a:lnTo>
                          <a:pt x="3771" y="778"/>
                        </a:lnTo>
                        <a:lnTo>
                          <a:pt x="3753" y="746"/>
                        </a:lnTo>
                        <a:lnTo>
                          <a:pt x="3733" y="718"/>
                        </a:lnTo>
                        <a:lnTo>
                          <a:pt x="3711" y="690"/>
                        </a:lnTo>
                        <a:lnTo>
                          <a:pt x="3687" y="662"/>
                        </a:lnTo>
                        <a:lnTo>
                          <a:pt x="3659" y="634"/>
                        </a:lnTo>
                        <a:lnTo>
                          <a:pt x="3659" y="634"/>
                        </a:lnTo>
                        <a:lnTo>
                          <a:pt x="3631" y="606"/>
                        </a:lnTo>
                        <a:lnTo>
                          <a:pt x="3603" y="582"/>
                        </a:lnTo>
                        <a:lnTo>
                          <a:pt x="3574" y="560"/>
                        </a:lnTo>
                        <a:lnTo>
                          <a:pt x="3544" y="540"/>
                        </a:lnTo>
                        <a:lnTo>
                          <a:pt x="3514" y="520"/>
                        </a:lnTo>
                        <a:lnTo>
                          <a:pt x="3482" y="504"/>
                        </a:lnTo>
                        <a:lnTo>
                          <a:pt x="3448" y="488"/>
                        </a:lnTo>
                        <a:lnTo>
                          <a:pt x="3412" y="472"/>
                        </a:lnTo>
                        <a:lnTo>
                          <a:pt x="3412" y="472"/>
                        </a:lnTo>
                        <a:lnTo>
                          <a:pt x="3382" y="462"/>
                        </a:lnTo>
                        <a:lnTo>
                          <a:pt x="3348" y="450"/>
                        </a:lnTo>
                        <a:lnTo>
                          <a:pt x="3308" y="440"/>
                        </a:lnTo>
                        <a:lnTo>
                          <a:pt x="3264" y="428"/>
                        </a:lnTo>
                        <a:lnTo>
                          <a:pt x="3212" y="418"/>
                        </a:lnTo>
                        <a:lnTo>
                          <a:pt x="3154" y="410"/>
                        </a:lnTo>
                        <a:lnTo>
                          <a:pt x="3088" y="404"/>
                        </a:lnTo>
                        <a:lnTo>
                          <a:pt x="3014" y="400"/>
                        </a:lnTo>
                        <a:lnTo>
                          <a:pt x="3014" y="400"/>
                        </a:lnTo>
                        <a:lnTo>
                          <a:pt x="2864" y="392"/>
                        </a:lnTo>
                        <a:lnTo>
                          <a:pt x="2712" y="388"/>
                        </a:lnTo>
                        <a:lnTo>
                          <a:pt x="2492" y="388"/>
                        </a:lnTo>
                        <a:lnTo>
                          <a:pt x="2148" y="386"/>
                        </a:lnTo>
                        <a:lnTo>
                          <a:pt x="2148" y="386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20" name="Freeform 10">
                    <a:extLst>
                      <a:ext uri="{FF2B5EF4-FFF2-40B4-BE49-F238E27FC236}">
                        <a16:creationId xmlns:a16="http://schemas.microsoft.com/office/drawing/2014/main" id="{E0BBC98B-5E6B-452E-9AAB-18B4BFEC1E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22044" y="989172"/>
                    <a:ext cx="87052" cy="86546"/>
                  </a:xfrm>
                  <a:custGeom>
                    <a:avLst/>
                    <a:gdLst>
                      <a:gd name="T0" fmla="*/ 516 w 516"/>
                      <a:gd name="T1" fmla="*/ 258 h 513"/>
                      <a:gd name="T2" fmla="*/ 510 w 516"/>
                      <a:gd name="T3" fmla="*/ 310 h 513"/>
                      <a:gd name="T4" fmla="*/ 496 w 516"/>
                      <a:gd name="T5" fmla="*/ 357 h 513"/>
                      <a:gd name="T6" fmla="*/ 472 w 516"/>
                      <a:gd name="T7" fmla="*/ 401 h 513"/>
                      <a:gd name="T8" fmla="*/ 440 w 516"/>
                      <a:gd name="T9" fmla="*/ 439 h 513"/>
                      <a:gd name="T10" fmla="*/ 402 w 516"/>
                      <a:gd name="T11" fmla="*/ 469 h 513"/>
                      <a:gd name="T12" fmla="*/ 358 w 516"/>
                      <a:gd name="T13" fmla="*/ 493 h 513"/>
                      <a:gd name="T14" fmla="*/ 310 w 516"/>
                      <a:gd name="T15" fmla="*/ 509 h 513"/>
                      <a:gd name="T16" fmla="*/ 258 w 516"/>
                      <a:gd name="T17" fmla="*/ 513 h 513"/>
                      <a:gd name="T18" fmla="*/ 232 w 516"/>
                      <a:gd name="T19" fmla="*/ 513 h 513"/>
                      <a:gd name="T20" fmla="*/ 182 w 516"/>
                      <a:gd name="T21" fmla="*/ 501 h 513"/>
                      <a:gd name="T22" fmla="*/ 136 w 516"/>
                      <a:gd name="T23" fmla="*/ 483 h 513"/>
                      <a:gd name="T24" fmla="*/ 94 w 516"/>
                      <a:gd name="T25" fmla="*/ 455 h 513"/>
                      <a:gd name="T26" fmla="*/ 60 w 516"/>
                      <a:gd name="T27" fmla="*/ 419 h 513"/>
                      <a:gd name="T28" fmla="*/ 32 w 516"/>
                      <a:gd name="T29" fmla="*/ 379 h 513"/>
                      <a:gd name="T30" fmla="*/ 12 w 516"/>
                      <a:gd name="T31" fmla="*/ 333 h 513"/>
                      <a:gd name="T32" fmla="*/ 2 w 516"/>
                      <a:gd name="T33" fmla="*/ 284 h 513"/>
                      <a:gd name="T34" fmla="*/ 0 w 516"/>
                      <a:gd name="T35" fmla="*/ 258 h 513"/>
                      <a:gd name="T36" fmla="*/ 6 w 516"/>
                      <a:gd name="T37" fmla="*/ 206 h 513"/>
                      <a:gd name="T38" fmla="*/ 22 w 516"/>
                      <a:gd name="T39" fmla="*/ 158 h 513"/>
                      <a:gd name="T40" fmla="*/ 44 w 516"/>
                      <a:gd name="T41" fmla="*/ 114 h 513"/>
                      <a:gd name="T42" fmla="*/ 76 w 516"/>
                      <a:gd name="T43" fmla="*/ 76 h 513"/>
                      <a:gd name="T44" fmla="*/ 114 w 516"/>
                      <a:gd name="T45" fmla="*/ 44 h 513"/>
                      <a:gd name="T46" fmla="*/ 158 w 516"/>
                      <a:gd name="T47" fmla="*/ 20 h 513"/>
                      <a:gd name="T48" fmla="*/ 206 w 516"/>
                      <a:gd name="T49" fmla="*/ 6 h 513"/>
                      <a:gd name="T50" fmla="*/ 258 w 516"/>
                      <a:gd name="T51" fmla="*/ 0 h 513"/>
                      <a:gd name="T52" fmla="*/ 284 w 516"/>
                      <a:gd name="T53" fmla="*/ 2 h 513"/>
                      <a:gd name="T54" fmla="*/ 334 w 516"/>
                      <a:gd name="T55" fmla="*/ 12 h 513"/>
                      <a:gd name="T56" fmla="*/ 380 w 516"/>
                      <a:gd name="T57" fmla="*/ 30 h 513"/>
                      <a:gd name="T58" fmla="*/ 422 w 516"/>
                      <a:gd name="T59" fmla="*/ 58 h 513"/>
                      <a:gd name="T60" fmla="*/ 456 w 516"/>
                      <a:gd name="T61" fmla="*/ 94 h 513"/>
                      <a:gd name="T62" fmla="*/ 484 w 516"/>
                      <a:gd name="T63" fmla="*/ 134 h 513"/>
                      <a:gd name="T64" fmla="*/ 504 w 516"/>
                      <a:gd name="T65" fmla="*/ 180 h 513"/>
                      <a:gd name="T66" fmla="*/ 514 w 516"/>
                      <a:gd name="T67" fmla="*/ 230 h 5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16" h="513">
                        <a:moveTo>
                          <a:pt x="516" y="258"/>
                        </a:moveTo>
                        <a:lnTo>
                          <a:pt x="516" y="258"/>
                        </a:lnTo>
                        <a:lnTo>
                          <a:pt x="514" y="284"/>
                        </a:lnTo>
                        <a:lnTo>
                          <a:pt x="510" y="310"/>
                        </a:lnTo>
                        <a:lnTo>
                          <a:pt x="504" y="333"/>
                        </a:lnTo>
                        <a:lnTo>
                          <a:pt x="496" y="357"/>
                        </a:lnTo>
                        <a:lnTo>
                          <a:pt x="484" y="379"/>
                        </a:lnTo>
                        <a:lnTo>
                          <a:pt x="472" y="401"/>
                        </a:lnTo>
                        <a:lnTo>
                          <a:pt x="456" y="419"/>
                        </a:lnTo>
                        <a:lnTo>
                          <a:pt x="440" y="439"/>
                        </a:lnTo>
                        <a:lnTo>
                          <a:pt x="422" y="455"/>
                        </a:lnTo>
                        <a:lnTo>
                          <a:pt x="402" y="469"/>
                        </a:lnTo>
                        <a:lnTo>
                          <a:pt x="380" y="483"/>
                        </a:lnTo>
                        <a:lnTo>
                          <a:pt x="358" y="493"/>
                        </a:lnTo>
                        <a:lnTo>
                          <a:pt x="334" y="501"/>
                        </a:lnTo>
                        <a:lnTo>
                          <a:pt x="310" y="509"/>
                        </a:lnTo>
                        <a:lnTo>
                          <a:pt x="284" y="513"/>
                        </a:lnTo>
                        <a:lnTo>
                          <a:pt x="258" y="513"/>
                        </a:lnTo>
                        <a:lnTo>
                          <a:pt x="258" y="513"/>
                        </a:lnTo>
                        <a:lnTo>
                          <a:pt x="232" y="513"/>
                        </a:lnTo>
                        <a:lnTo>
                          <a:pt x="206" y="509"/>
                        </a:lnTo>
                        <a:lnTo>
                          <a:pt x="182" y="501"/>
                        </a:lnTo>
                        <a:lnTo>
                          <a:pt x="158" y="493"/>
                        </a:lnTo>
                        <a:lnTo>
                          <a:pt x="136" y="483"/>
                        </a:lnTo>
                        <a:lnTo>
                          <a:pt x="114" y="469"/>
                        </a:lnTo>
                        <a:lnTo>
                          <a:pt x="94" y="455"/>
                        </a:lnTo>
                        <a:lnTo>
                          <a:pt x="76" y="439"/>
                        </a:lnTo>
                        <a:lnTo>
                          <a:pt x="60" y="419"/>
                        </a:lnTo>
                        <a:lnTo>
                          <a:pt x="44" y="401"/>
                        </a:lnTo>
                        <a:lnTo>
                          <a:pt x="32" y="379"/>
                        </a:lnTo>
                        <a:lnTo>
                          <a:pt x="22" y="357"/>
                        </a:lnTo>
                        <a:lnTo>
                          <a:pt x="12" y="333"/>
                        </a:lnTo>
                        <a:lnTo>
                          <a:pt x="6" y="310"/>
                        </a:lnTo>
                        <a:lnTo>
                          <a:pt x="2" y="284"/>
                        </a:lnTo>
                        <a:lnTo>
                          <a:pt x="0" y="258"/>
                        </a:lnTo>
                        <a:lnTo>
                          <a:pt x="0" y="258"/>
                        </a:lnTo>
                        <a:lnTo>
                          <a:pt x="2" y="230"/>
                        </a:lnTo>
                        <a:lnTo>
                          <a:pt x="6" y="206"/>
                        </a:lnTo>
                        <a:lnTo>
                          <a:pt x="12" y="180"/>
                        </a:lnTo>
                        <a:lnTo>
                          <a:pt x="22" y="158"/>
                        </a:lnTo>
                        <a:lnTo>
                          <a:pt x="32" y="134"/>
                        </a:lnTo>
                        <a:lnTo>
                          <a:pt x="44" y="114"/>
                        </a:lnTo>
                        <a:lnTo>
                          <a:pt x="60" y="94"/>
                        </a:lnTo>
                        <a:lnTo>
                          <a:pt x="76" y="76"/>
                        </a:lnTo>
                        <a:lnTo>
                          <a:pt x="94" y="58"/>
                        </a:lnTo>
                        <a:lnTo>
                          <a:pt x="114" y="44"/>
                        </a:lnTo>
                        <a:lnTo>
                          <a:pt x="136" y="30"/>
                        </a:lnTo>
                        <a:lnTo>
                          <a:pt x="158" y="20"/>
                        </a:lnTo>
                        <a:lnTo>
                          <a:pt x="182" y="12"/>
                        </a:lnTo>
                        <a:lnTo>
                          <a:pt x="206" y="6"/>
                        </a:lnTo>
                        <a:lnTo>
                          <a:pt x="232" y="2"/>
                        </a:lnTo>
                        <a:lnTo>
                          <a:pt x="258" y="0"/>
                        </a:lnTo>
                        <a:lnTo>
                          <a:pt x="258" y="0"/>
                        </a:lnTo>
                        <a:lnTo>
                          <a:pt x="284" y="2"/>
                        </a:lnTo>
                        <a:lnTo>
                          <a:pt x="310" y="6"/>
                        </a:lnTo>
                        <a:lnTo>
                          <a:pt x="334" y="12"/>
                        </a:lnTo>
                        <a:lnTo>
                          <a:pt x="358" y="20"/>
                        </a:lnTo>
                        <a:lnTo>
                          <a:pt x="380" y="30"/>
                        </a:lnTo>
                        <a:lnTo>
                          <a:pt x="402" y="44"/>
                        </a:lnTo>
                        <a:lnTo>
                          <a:pt x="422" y="58"/>
                        </a:lnTo>
                        <a:lnTo>
                          <a:pt x="440" y="76"/>
                        </a:lnTo>
                        <a:lnTo>
                          <a:pt x="456" y="94"/>
                        </a:lnTo>
                        <a:lnTo>
                          <a:pt x="472" y="114"/>
                        </a:lnTo>
                        <a:lnTo>
                          <a:pt x="484" y="134"/>
                        </a:lnTo>
                        <a:lnTo>
                          <a:pt x="496" y="158"/>
                        </a:lnTo>
                        <a:lnTo>
                          <a:pt x="504" y="180"/>
                        </a:lnTo>
                        <a:lnTo>
                          <a:pt x="510" y="206"/>
                        </a:lnTo>
                        <a:lnTo>
                          <a:pt x="514" y="230"/>
                        </a:lnTo>
                        <a:lnTo>
                          <a:pt x="516" y="258"/>
                        </a:lnTo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238AD614-9D0F-4A5E-A722-97CE99BCDB5F}"/>
                    </a:ext>
                  </a:extLst>
                </p:cNvPr>
                <p:cNvSpPr/>
                <p:nvPr/>
              </p:nvSpPr>
              <p:spPr>
                <a:xfrm>
                  <a:off x="1101879" y="5789104"/>
                  <a:ext cx="358205" cy="358205"/>
                </a:xfrm>
                <a:custGeom>
                  <a:avLst/>
                  <a:gdLst>
                    <a:gd name="connsiteX0" fmla="*/ 152792 w 305584"/>
                    <a:gd name="connsiteY0" fmla="*/ 59791 h 305584"/>
                    <a:gd name="connsiteX1" fmla="*/ 59791 w 305584"/>
                    <a:gd name="connsiteY1" fmla="*/ 152790 h 305584"/>
                    <a:gd name="connsiteX2" fmla="*/ 152792 w 305584"/>
                    <a:gd name="connsiteY2" fmla="*/ 245789 h 305584"/>
                    <a:gd name="connsiteX3" fmla="*/ 245793 w 305584"/>
                    <a:gd name="connsiteY3" fmla="*/ 152790 h 305584"/>
                    <a:gd name="connsiteX4" fmla="*/ 152792 w 305584"/>
                    <a:gd name="connsiteY4" fmla="*/ 59791 h 305584"/>
                    <a:gd name="connsiteX5" fmla="*/ 152792 w 305584"/>
                    <a:gd name="connsiteY5" fmla="*/ 0 h 305584"/>
                    <a:gd name="connsiteX6" fmla="*/ 305584 w 305584"/>
                    <a:gd name="connsiteY6" fmla="*/ 152792 h 305584"/>
                    <a:gd name="connsiteX7" fmla="*/ 152792 w 305584"/>
                    <a:gd name="connsiteY7" fmla="*/ 305584 h 305584"/>
                    <a:gd name="connsiteX8" fmla="*/ 0 w 305584"/>
                    <a:gd name="connsiteY8" fmla="*/ 152792 h 305584"/>
                    <a:gd name="connsiteX9" fmla="*/ 152792 w 305584"/>
                    <a:gd name="connsiteY9" fmla="*/ 0 h 305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5584" h="305584">
                      <a:moveTo>
                        <a:pt x="152792" y="59791"/>
                      </a:moveTo>
                      <a:cubicBezTo>
                        <a:pt x="101429" y="59791"/>
                        <a:pt x="59791" y="101428"/>
                        <a:pt x="59791" y="152790"/>
                      </a:cubicBezTo>
                      <a:cubicBezTo>
                        <a:pt x="59791" y="204152"/>
                        <a:pt x="101429" y="245789"/>
                        <a:pt x="152792" y="245789"/>
                      </a:cubicBezTo>
                      <a:cubicBezTo>
                        <a:pt x="204155" y="245789"/>
                        <a:pt x="245793" y="204152"/>
                        <a:pt x="245793" y="152790"/>
                      </a:cubicBezTo>
                      <a:cubicBezTo>
                        <a:pt x="245793" y="101428"/>
                        <a:pt x="204155" y="59791"/>
                        <a:pt x="152792" y="59791"/>
                      </a:cubicBezTo>
                      <a:close/>
                      <a:moveTo>
                        <a:pt x="152792" y="0"/>
                      </a:moveTo>
                      <a:cubicBezTo>
                        <a:pt x="237177" y="0"/>
                        <a:pt x="305584" y="68407"/>
                        <a:pt x="305584" y="152792"/>
                      </a:cubicBezTo>
                      <a:cubicBezTo>
                        <a:pt x="305584" y="237177"/>
                        <a:pt x="237177" y="305584"/>
                        <a:pt x="152792" y="305584"/>
                      </a:cubicBezTo>
                      <a:cubicBezTo>
                        <a:pt x="68407" y="305584"/>
                        <a:pt x="0" y="237177"/>
                        <a:pt x="0" y="152792"/>
                      </a:cubicBezTo>
                      <a:cubicBezTo>
                        <a:pt x="0" y="68407"/>
                        <a:pt x="68407" y="0"/>
                        <a:pt x="152792" y="0"/>
                      </a:cubicBezTo>
                      <a:close/>
                    </a:path>
                  </a:pathLst>
                </a:cu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/>
                </a:p>
              </p:txBody>
            </p: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78CF84B-7906-4D6A-9A1C-9D532D5BA83F}"/>
              </a:ext>
            </a:extLst>
          </p:cNvPr>
          <p:cNvGrpSpPr/>
          <p:nvPr userDrawn="1"/>
        </p:nvGrpSpPr>
        <p:grpSpPr>
          <a:xfrm>
            <a:off x="18246535" y="9871498"/>
            <a:ext cx="336656" cy="336656"/>
            <a:chOff x="12991645" y="6161514"/>
            <a:chExt cx="552389" cy="552389"/>
          </a:xfrm>
          <a:effectLst>
            <a:outerShdw blurRad="254000" dist="165100" dir="66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grpSpPr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AB07E3B6-8127-429B-8499-50EB23EB2781}"/>
                </a:ext>
              </a:extLst>
            </p:cNvPr>
            <p:cNvSpPr/>
            <p:nvPr/>
          </p:nvSpPr>
          <p:spPr>
            <a:xfrm rot="5400000">
              <a:off x="12991645" y="6161514"/>
              <a:ext cx="552389" cy="55238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1478D7D-E476-4F4B-A9E8-C6B1B3879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0801" y="6338988"/>
              <a:ext cx="114076" cy="197440"/>
            </a:xfrm>
            <a:custGeom>
              <a:avLst/>
              <a:gdLst>
                <a:gd name="T0" fmla="*/ 917464 w 228"/>
                <a:gd name="T1" fmla="*/ 6378503 h 396"/>
                <a:gd name="T2" fmla="*/ 917464 w 228"/>
                <a:gd name="T3" fmla="*/ 6378503 h 396"/>
                <a:gd name="T4" fmla="*/ 20449952 w 228"/>
                <a:gd name="T5" fmla="*/ 25644259 h 396"/>
                <a:gd name="T6" fmla="*/ 917464 w 228"/>
                <a:gd name="T7" fmla="*/ 45951270 h 396"/>
                <a:gd name="T8" fmla="*/ 917464 w 228"/>
                <a:gd name="T9" fmla="*/ 45951270 h 396"/>
                <a:gd name="T10" fmla="*/ 0 w 228"/>
                <a:gd name="T11" fmla="*/ 47773648 h 396"/>
                <a:gd name="T12" fmla="*/ 3801645 w 228"/>
                <a:gd name="T13" fmla="*/ 51418403 h 396"/>
                <a:gd name="T14" fmla="*/ 6554398 w 228"/>
                <a:gd name="T15" fmla="*/ 50507395 h 396"/>
                <a:gd name="T16" fmla="*/ 6554398 w 228"/>
                <a:gd name="T17" fmla="*/ 50507395 h 396"/>
                <a:gd name="T18" fmla="*/ 28839639 w 228"/>
                <a:gd name="T19" fmla="*/ 28507892 h 396"/>
                <a:gd name="T20" fmla="*/ 28839639 w 228"/>
                <a:gd name="T21" fmla="*/ 28507892 h 396"/>
                <a:gd name="T22" fmla="*/ 29757103 w 228"/>
                <a:gd name="T23" fmla="*/ 25644259 h 396"/>
                <a:gd name="T24" fmla="*/ 29757103 w 228"/>
                <a:gd name="T25" fmla="*/ 25644259 h 396"/>
                <a:gd name="T26" fmla="*/ 29757103 w 228"/>
                <a:gd name="T27" fmla="*/ 25644259 h 396"/>
                <a:gd name="T28" fmla="*/ 28839639 w 228"/>
                <a:gd name="T29" fmla="*/ 22910511 h 396"/>
                <a:gd name="T30" fmla="*/ 28839639 w 228"/>
                <a:gd name="T31" fmla="*/ 22910511 h 396"/>
                <a:gd name="T32" fmla="*/ 6554398 w 228"/>
                <a:gd name="T33" fmla="*/ 911369 h 396"/>
                <a:gd name="T34" fmla="*/ 6554398 w 228"/>
                <a:gd name="T35" fmla="*/ 911369 h 396"/>
                <a:gd name="T36" fmla="*/ 3801645 w 228"/>
                <a:gd name="T37" fmla="*/ 0 h 396"/>
                <a:gd name="T38" fmla="*/ 0 w 228"/>
                <a:gd name="T39" fmla="*/ 3644756 h 396"/>
                <a:gd name="T40" fmla="*/ 917464 w 228"/>
                <a:gd name="T41" fmla="*/ 6378503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D251E3D-F45E-47DA-B277-A9E85CF3B77D}"/>
              </a:ext>
            </a:extLst>
          </p:cNvPr>
          <p:cNvGrpSpPr/>
          <p:nvPr userDrawn="1"/>
        </p:nvGrpSpPr>
        <p:grpSpPr>
          <a:xfrm>
            <a:off x="893847" y="9870549"/>
            <a:ext cx="3641799" cy="338554"/>
            <a:chOff x="893847" y="9898598"/>
            <a:chExt cx="3641799" cy="33855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A8E7902-A498-438F-A755-474FC8AAA40F}"/>
                </a:ext>
              </a:extLst>
            </p:cNvPr>
            <p:cNvGrpSpPr/>
            <p:nvPr userDrawn="1"/>
          </p:nvGrpSpPr>
          <p:grpSpPr>
            <a:xfrm>
              <a:off x="893847" y="9898598"/>
              <a:ext cx="3641799" cy="338554"/>
              <a:chOff x="1021995" y="9934119"/>
              <a:chExt cx="3641799" cy="338554"/>
            </a:xfrm>
          </p:grpSpPr>
          <p:sp>
            <p:nvSpPr>
              <p:cNvPr id="30" name="Freeform 62">
                <a:extLst>
                  <a:ext uri="{FF2B5EF4-FFF2-40B4-BE49-F238E27FC236}">
                    <a16:creationId xmlns:a16="http://schemas.microsoft.com/office/drawing/2014/main" id="{60384D21-EEC9-4A06-8307-51AB723565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1995" y="10010675"/>
                <a:ext cx="219920" cy="216220"/>
              </a:xfrm>
              <a:custGeom>
                <a:avLst/>
                <a:gdLst>
                  <a:gd name="T0" fmla="*/ 92739 w 55"/>
                  <a:gd name="T1" fmla="*/ 185737 h 54"/>
                  <a:gd name="T2" fmla="*/ 0 w 55"/>
                  <a:gd name="T3" fmla="*/ 92869 h 54"/>
                  <a:gd name="T4" fmla="*/ 92739 w 55"/>
                  <a:gd name="T5" fmla="*/ 0 h 54"/>
                  <a:gd name="T6" fmla="*/ 188913 w 55"/>
                  <a:gd name="T7" fmla="*/ 92869 h 54"/>
                  <a:gd name="T8" fmla="*/ 92739 w 55"/>
                  <a:gd name="T9" fmla="*/ 185737 h 54"/>
                  <a:gd name="T10" fmla="*/ 13739 w 55"/>
                  <a:gd name="T11" fmla="*/ 92869 h 54"/>
                  <a:gd name="T12" fmla="*/ 92739 w 55"/>
                  <a:gd name="T13" fmla="*/ 171979 h 54"/>
                  <a:gd name="T14" fmla="*/ 171739 w 55"/>
                  <a:gd name="T15" fmla="*/ 92869 h 54"/>
                  <a:gd name="T16" fmla="*/ 92739 w 55"/>
                  <a:gd name="T17" fmla="*/ 13758 h 54"/>
                  <a:gd name="T18" fmla="*/ 13739 w 55"/>
                  <a:gd name="T19" fmla="*/ 92869 h 54"/>
                  <a:gd name="T20" fmla="*/ 140826 w 55"/>
                  <a:gd name="T21" fmla="*/ 127264 h 54"/>
                  <a:gd name="T22" fmla="*/ 96174 w 55"/>
                  <a:gd name="T23" fmla="*/ 151341 h 54"/>
                  <a:gd name="T24" fmla="*/ 37783 w 55"/>
                  <a:gd name="T25" fmla="*/ 92869 h 54"/>
                  <a:gd name="T26" fmla="*/ 96174 w 55"/>
                  <a:gd name="T27" fmla="*/ 34396 h 54"/>
                  <a:gd name="T28" fmla="*/ 137391 w 55"/>
                  <a:gd name="T29" fmla="*/ 58473 h 54"/>
                  <a:gd name="T30" fmla="*/ 137391 w 55"/>
                  <a:gd name="T31" fmla="*/ 72231 h 54"/>
                  <a:gd name="T32" fmla="*/ 137391 w 55"/>
                  <a:gd name="T33" fmla="*/ 72231 h 54"/>
                  <a:gd name="T34" fmla="*/ 123652 w 55"/>
                  <a:gd name="T35" fmla="*/ 72231 h 54"/>
                  <a:gd name="T36" fmla="*/ 120217 w 55"/>
                  <a:gd name="T37" fmla="*/ 72231 h 54"/>
                  <a:gd name="T38" fmla="*/ 120217 w 55"/>
                  <a:gd name="T39" fmla="*/ 61912 h 54"/>
                  <a:gd name="T40" fmla="*/ 96174 w 55"/>
                  <a:gd name="T41" fmla="*/ 51594 h 54"/>
                  <a:gd name="T42" fmla="*/ 54957 w 55"/>
                  <a:gd name="T43" fmla="*/ 92869 h 54"/>
                  <a:gd name="T44" fmla="*/ 96174 w 55"/>
                  <a:gd name="T45" fmla="*/ 134143 h 54"/>
                  <a:gd name="T46" fmla="*/ 120217 w 55"/>
                  <a:gd name="T47" fmla="*/ 123825 h 54"/>
                  <a:gd name="T48" fmla="*/ 120217 w 55"/>
                  <a:gd name="T49" fmla="*/ 113506 h 54"/>
                  <a:gd name="T50" fmla="*/ 123652 w 55"/>
                  <a:gd name="T51" fmla="*/ 113506 h 54"/>
                  <a:gd name="T52" fmla="*/ 137391 w 55"/>
                  <a:gd name="T53" fmla="*/ 113506 h 54"/>
                  <a:gd name="T54" fmla="*/ 140826 w 55"/>
                  <a:gd name="T55" fmla="*/ 113506 h 54"/>
                  <a:gd name="T56" fmla="*/ 140826 w 55"/>
                  <a:gd name="T57" fmla="*/ 127264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5" h="54">
                    <a:moveTo>
                      <a:pt x="27" y="54"/>
                    </a:moveTo>
                    <a:cubicBezTo>
                      <a:pt x="12" y="54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4"/>
                      <a:pt x="27" y="54"/>
                    </a:cubicBezTo>
                    <a:close/>
                    <a:moveTo>
                      <a:pt x="4" y="27"/>
                    </a:moveTo>
                    <a:cubicBezTo>
                      <a:pt x="4" y="40"/>
                      <a:pt x="15" y="50"/>
                      <a:pt x="27" y="50"/>
                    </a:cubicBezTo>
                    <a:cubicBezTo>
                      <a:pt x="40" y="50"/>
                      <a:pt x="50" y="40"/>
                      <a:pt x="50" y="27"/>
                    </a:cubicBezTo>
                    <a:cubicBezTo>
                      <a:pt x="50" y="14"/>
                      <a:pt x="40" y="4"/>
                      <a:pt x="27" y="4"/>
                    </a:cubicBezTo>
                    <a:cubicBezTo>
                      <a:pt x="15" y="4"/>
                      <a:pt x="4" y="14"/>
                      <a:pt x="4" y="27"/>
                    </a:cubicBezTo>
                    <a:close/>
                    <a:moveTo>
                      <a:pt x="41" y="37"/>
                    </a:moveTo>
                    <a:cubicBezTo>
                      <a:pt x="41" y="42"/>
                      <a:pt x="33" y="44"/>
                      <a:pt x="28" y="44"/>
                    </a:cubicBezTo>
                    <a:cubicBezTo>
                      <a:pt x="18" y="44"/>
                      <a:pt x="11" y="37"/>
                      <a:pt x="11" y="27"/>
                    </a:cubicBezTo>
                    <a:cubicBezTo>
                      <a:pt x="11" y="17"/>
                      <a:pt x="18" y="10"/>
                      <a:pt x="28" y="10"/>
                    </a:cubicBezTo>
                    <a:cubicBezTo>
                      <a:pt x="31" y="10"/>
                      <a:pt x="40" y="11"/>
                      <a:pt x="40" y="17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6"/>
                      <a:pt x="31" y="15"/>
                      <a:pt x="28" y="15"/>
                    </a:cubicBezTo>
                    <a:cubicBezTo>
                      <a:pt x="21" y="15"/>
                      <a:pt x="16" y="20"/>
                      <a:pt x="16" y="27"/>
                    </a:cubicBezTo>
                    <a:cubicBezTo>
                      <a:pt x="16" y="34"/>
                      <a:pt x="21" y="39"/>
                      <a:pt x="28" y="39"/>
                    </a:cubicBezTo>
                    <a:cubicBezTo>
                      <a:pt x="31" y="39"/>
                      <a:pt x="35" y="38"/>
                      <a:pt x="35" y="36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3"/>
                      <a:pt x="36" y="33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3"/>
                      <a:pt x="41" y="33"/>
                      <a:pt x="41" y="33"/>
                    </a:cubicBezTo>
                    <a:lnTo>
                      <a:pt x="41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sz="1400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284B168-BBAB-4456-8D1F-C1DEE7E87D0B}"/>
                  </a:ext>
                </a:extLst>
              </p:cNvPr>
              <p:cNvSpPr txBox="1"/>
              <p:nvPr/>
            </p:nvSpPr>
            <p:spPr>
              <a:xfrm>
                <a:off x="1301976" y="9934119"/>
                <a:ext cx="33618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spc="300" dirty="0">
                    <a:solidFill>
                      <a:schemeClr val="bg1">
                        <a:lumMod val="7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ART.TRIP  </a:t>
                </a:r>
                <a:r>
                  <a:rPr lang="en-US" sz="1600" spc="300" dirty="0">
                    <a:solidFill>
                      <a:schemeClr val="bg1">
                        <a:lumMod val="8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2017.ALL RIGHTS</a:t>
                </a:r>
                <a:endParaRPr lang="id-ID" sz="1600" spc="300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EA83C2-3B29-42C6-B84B-3EE8243005C3}"/>
                </a:ext>
              </a:extLst>
            </p:cNvPr>
            <p:cNvSpPr/>
            <p:nvPr userDrawn="1"/>
          </p:nvSpPr>
          <p:spPr>
            <a:xfrm>
              <a:off x="2336408" y="9996668"/>
              <a:ext cx="18000" cy="1493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5B367A03-F3DE-4CCD-87DD-01DC66FAEF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53592" y="1219982"/>
            <a:ext cx="3966772" cy="8532836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effectLst>
            <a:outerShdw blurRad="1270000" dist="457200" sx="95000" sy="950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802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</p:bldLst>
      </p:timing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7D1E114-A503-40E4-871A-4E067DE1A5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33125" y="-843668"/>
            <a:ext cx="3569110" cy="414505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6780BD0-4E48-429B-9BDA-3D30DADFAC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992840" y="3367089"/>
            <a:ext cx="3649680" cy="42386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10324B1-5A8A-47DB-BE94-CAADE87CDA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033125" y="7671416"/>
            <a:ext cx="3569110" cy="414505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5FBB324-9A7B-4C0C-AEC3-F69D51073F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22494" y="1285103"/>
            <a:ext cx="3569110" cy="414505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53B5314-28FE-42E1-9E0F-0BF15B6B7B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22494" y="5542645"/>
            <a:ext cx="3569110" cy="414505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5037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5B46109D-A24B-4637-8471-EDD1CC34D1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7359" y="5284876"/>
            <a:ext cx="2756028" cy="326953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1D0123A6-7BBF-48FE-8F06-30A2602ED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2263" y="5189555"/>
            <a:ext cx="5961992" cy="505934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774700" dir="5400000" sx="90000" sy="9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FCF2CB58-FE86-4229-A28C-7B4B50F66E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83136" y="5284876"/>
            <a:ext cx="2756028" cy="326953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00BB52CD-DEB7-46BA-A878-7E97F52D92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928394" y="5284876"/>
            <a:ext cx="2756028" cy="326953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2C31B82D-C74B-4F27-A209-E6910A3001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973653" y="5284876"/>
            <a:ext cx="2756028" cy="326953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08CFDF-F7D6-4937-B1FA-B9FFACD1CA18}"/>
              </a:ext>
            </a:extLst>
          </p:cNvPr>
          <p:cNvSpPr txBox="1"/>
          <p:nvPr userDrawn="1"/>
        </p:nvSpPr>
        <p:spPr>
          <a:xfrm rot="10800000" flipV="1">
            <a:off x="17515166" y="402315"/>
            <a:ext cx="1783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600" b="1" i="0" smtClean="0">
                <a:solidFill>
                  <a:schemeClr val="bg1">
                    <a:lumMod val="95000"/>
                    <a:alpha val="40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28700" b="1" i="0" dirty="0">
              <a:solidFill>
                <a:schemeClr val="bg1">
                  <a:lumMod val="95000"/>
                  <a:alpha val="40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4CBC92-2D51-4D2A-B44F-2562FDB98F87}"/>
              </a:ext>
            </a:extLst>
          </p:cNvPr>
          <p:cNvSpPr txBox="1"/>
          <p:nvPr userDrawn="1"/>
        </p:nvSpPr>
        <p:spPr>
          <a:xfrm rot="5400000">
            <a:off x="16638658" y="5317123"/>
            <a:ext cx="3563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600" strike="noStrike" spc="600" dirty="0">
                <a:solidFill>
                  <a:schemeClr val="bg1">
                    <a:lumMod val="85000"/>
                    <a:alpha val="40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WWW.WEBSITE.COM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CAF769-3415-4FF7-8A55-F21BA4424878}"/>
              </a:ext>
            </a:extLst>
          </p:cNvPr>
          <p:cNvSpPr txBox="1"/>
          <p:nvPr userDrawn="1"/>
        </p:nvSpPr>
        <p:spPr>
          <a:xfrm>
            <a:off x="900385" y="643691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spc="300" dirty="0">
                <a:solidFill>
                  <a:schemeClr val="bg1"/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ART.TRIP</a:t>
            </a:r>
            <a:endParaRPr lang="id-ID" sz="2000" spc="300" dirty="0">
              <a:solidFill>
                <a:schemeClr val="bg1"/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44281-212B-47E3-9FF4-419C5B623C69}"/>
              </a:ext>
            </a:extLst>
          </p:cNvPr>
          <p:cNvSpPr txBox="1"/>
          <p:nvPr userDrawn="1"/>
        </p:nvSpPr>
        <p:spPr>
          <a:xfrm>
            <a:off x="17074111" y="68985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300" dirty="0">
                <a:solidFill>
                  <a:schemeClr val="bg1">
                    <a:lumMod val="85000"/>
                    <a:alpha val="40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PAGE/</a:t>
            </a:r>
            <a:endParaRPr lang="id-ID" sz="1800" spc="300" dirty="0">
              <a:solidFill>
                <a:schemeClr val="bg1">
                  <a:lumMod val="85000"/>
                  <a:alpha val="40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DAE845-65F5-4A02-B2A4-B025C907F89D}"/>
              </a:ext>
            </a:extLst>
          </p:cNvPr>
          <p:cNvGrpSpPr/>
          <p:nvPr userDrawn="1"/>
        </p:nvGrpSpPr>
        <p:grpSpPr>
          <a:xfrm>
            <a:off x="15607894" y="9844238"/>
            <a:ext cx="2312906" cy="391176"/>
            <a:chOff x="11556938" y="7296986"/>
            <a:chExt cx="2013012" cy="34045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BE2464A-6E67-4DBC-AEC5-3D92BF2C297D}"/>
                </a:ext>
              </a:extLst>
            </p:cNvPr>
            <p:cNvGrpSpPr/>
            <p:nvPr/>
          </p:nvGrpSpPr>
          <p:grpSpPr>
            <a:xfrm>
              <a:off x="12114457" y="7296986"/>
              <a:ext cx="340456" cy="340456"/>
              <a:chOff x="12097470" y="7200012"/>
              <a:chExt cx="495300" cy="495300"/>
            </a:xfrm>
          </p:grpSpPr>
          <p:sp>
            <p:nvSpPr>
              <p:cNvPr id="21" name="Freeform 85">
                <a:extLst>
                  <a:ext uri="{FF2B5EF4-FFF2-40B4-BE49-F238E27FC236}">
                    <a16:creationId xmlns:a16="http://schemas.microsoft.com/office/drawing/2014/main" id="{708F01B8-4D43-442A-B960-5791324092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232137" y="7356848"/>
                <a:ext cx="225966" cy="181629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5AFD382-371C-4616-9EB2-B2670DDE9E94}"/>
                  </a:ext>
                </a:extLst>
              </p:cNvPr>
              <p:cNvSpPr/>
              <p:nvPr/>
            </p:nvSpPr>
            <p:spPr>
              <a:xfrm>
                <a:off x="12097470" y="7200012"/>
                <a:ext cx="495300" cy="4953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4F852D-15B0-4685-AF65-9FCC6A98D19F}"/>
                </a:ext>
              </a:extLst>
            </p:cNvPr>
            <p:cNvGrpSpPr/>
            <p:nvPr/>
          </p:nvGrpSpPr>
          <p:grpSpPr>
            <a:xfrm>
              <a:off x="12671975" y="7296986"/>
              <a:ext cx="340456" cy="340456"/>
              <a:chOff x="12898290" y="7257882"/>
              <a:chExt cx="379560" cy="379560"/>
            </a:xfrm>
          </p:grpSpPr>
          <p:sp>
            <p:nvSpPr>
              <p:cNvPr id="19" name="Freeform 75">
                <a:extLst>
                  <a:ext uri="{FF2B5EF4-FFF2-40B4-BE49-F238E27FC236}">
                    <a16:creationId xmlns:a16="http://schemas.microsoft.com/office/drawing/2014/main" id="{3B837ACD-D96B-41EC-AB65-BDB1F9E4E1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3042040" y="7362177"/>
                <a:ext cx="92061" cy="170970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5666479-B005-4BE0-809A-092D8DD56034}"/>
                  </a:ext>
                </a:extLst>
              </p:cNvPr>
              <p:cNvSpPr/>
              <p:nvPr/>
            </p:nvSpPr>
            <p:spPr>
              <a:xfrm>
                <a:off x="1289829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B96C569-8D21-46B9-9901-C774F2FE4CE4}"/>
                </a:ext>
              </a:extLst>
            </p:cNvPr>
            <p:cNvGrpSpPr/>
            <p:nvPr/>
          </p:nvGrpSpPr>
          <p:grpSpPr>
            <a:xfrm>
              <a:off x="13229494" y="7296986"/>
              <a:ext cx="340456" cy="340456"/>
              <a:chOff x="13421600" y="7257882"/>
              <a:chExt cx="379560" cy="379560"/>
            </a:xfrm>
          </p:grpSpPr>
          <p:sp>
            <p:nvSpPr>
              <p:cNvPr id="17" name="Freeform 74">
                <a:extLst>
                  <a:ext uri="{FF2B5EF4-FFF2-40B4-BE49-F238E27FC236}">
                    <a16:creationId xmlns:a16="http://schemas.microsoft.com/office/drawing/2014/main" id="{04296C4D-293C-4437-A25C-ECC4C5445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16515" y="7354045"/>
                <a:ext cx="189730" cy="187234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A68529C-D63B-4A7D-B898-F1D6CD308362}"/>
                  </a:ext>
                </a:extLst>
              </p:cNvPr>
              <p:cNvSpPr/>
              <p:nvPr/>
            </p:nvSpPr>
            <p:spPr>
              <a:xfrm>
                <a:off x="1342160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223A60-91EE-4A17-BD3F-C68197C20C40}"/>
                </a:ext>
              </a:extLst>
            </p:cNvPr>
            <p:cNvGrpSpPr/>
            <p:nvPr/>
          </p:nvGrpSpPr>
          <p:grpSpPr>
            <a:xfrm>
              <a:off x="11556938" y="7296986"/>
              <a:ext cx="340456" cy="340456"/>
              <a:chOff x="11556938" y="7296986"/>
              <a:chExt cx="340456" cy="340456"/>
            </a:xfrm>
            <a:effectLst>
              <a:outerShdw blurRad="266700" dist="177800" dir="5400000" sx="70000" sy="70000" algn="t" rotWithShape="0">
                <a:schemeClr val="bg1">
                  <a:lumMod val="50000"/>
                  <a:alpha val="40000"/>
                </a:schemeClr>
              </a:outerShdw>
            </a:effectLst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E10546F-64FD-40A1-A5FE-4D548BE73FD0}"/>
                  </a:ext>
                </a:extLst>
              </p:cNvPr>
              <p:cNvSpPr/>
              <p:nvPr/>
            </p:nvSpPr>
            <p:spPr>
              <a:xfrm>
                <a:off x="11556938" y="7296986"/>
                <a:ext cx="340456" cy="340456"/>
              </a:xfrm>
              <a:prstGeom prst="ellipse">
                <a:avLst/>
              </a:prstGeom>
              <a:gradFill>
                <a:gsLst>
                  <a:gs pos="100000">
                    <a:srgbClr val="FFC53F"/>
                  </a:gs>
                  <a:gs pos="0">
                    <a:srgbClr val="4658AC"/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DA4148B-DD35-46AF-A94F-3955F11FB9DB}"/>
                  </a:ext>
                </a:extLst>
              </p:cNvPr>
              <p:cNvGrpSpPr/>
              <p:nvPr/>
            </p:nvGrpSpPr>
            <p:grpSpPr>
              <a:xfrm>
                <a:off x="11643056" y="7383242"/>
                <a:ext cx="168220" cy="167945"/>
                <a:chOff x="910648" y="5598469"/>
                <a:chExt cx="730034" cy="728842"/>
              </a:xfrm>
              <a:solidFill>
                <a:schemeClr val="bg1"/>
              </a:solidFill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8D0AC5A2-EC9D-4C1B-9404-07EFD43F9633}"/>
                    </a:ext>
                  </a:extLst>
                </p:cNvPr>
                <p:cNvGrpSpPr/>
                <p:nvPr/>
              </p:nvGrpSpPr>
              <p:grpSpPr>
                <a:xfrm>
                  <a:off x="910648" y="5598469"/>
                  <a:ext cx="730034" cy="728842"/>
                  <a:chOff x="2110189" y="863994"/>
                  <a:chExt cx="724256" cy="723073"/>
                </a:xfrm>
                <a:grpFill/>
              </p:grpSpPr>
              <p:sp>
                <p:nvSpPr>
                  <p:cNvPr id="15" name="Freeform 5">
                    <a:extLst>
                      <a:ext uri="{FF2B5EF4-FFF2-40B4-BE49-F238E27FC236}">
                        <a16:creationId xmlns:a16="http://schemas.microsoft.com/office/drawing/2014/main" id="{76CBA85F-C0F6-49F8-92C1-D2F92DBE218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110189" y="863994"/>
                    <a:ext cx="724256" cy="723073"/>
                  </a:xfrm>
                  <a:custGeom>
                    <a:avLst/>
                    <a:gdLst>
                      <a:gd name="T0" fmla="*/ 1263 w 4293"/>
                      <a:gd name="T1" fmla="*/ 4274 h 4286"/>
                      <a:gd name="T2" fmla="*/ 919 w 4293"/>
                      <a:gd name="T3" fmla="*/ 4230 h 4286"/>
                      <a:gd name="T4" fmla="*/ 634 w 4293"/>
                      <a:gd name="T5" fmla="*/ 4126 h 4286"/>
                      <a:gd name="T6" fmla="*/ 360 w 4293"/>
                      <a:gd name="T7" fmla="*/ 3926 h 4286"/>
                      <a:gd name="T8" fmla="*/ 188 w 4293"/>
                      <a:gd name="T9" fmla="*/ 3702 h 4286"/>
                      <a:gd name="T10" fmla="*/ 74 w 4293"/>
                      <a:gd name="T11" fmla="*/ 3430 h 4286"/>
                      <a:gd name="T12" fmla="*/ 14 w 4293"/>
                      <a:gd name="T13" fmla="*/ 3027 h 4286"/>
                      <a:gd name="T14" fmla="*/ 0 w 4293"/>
                      <a:gd name="T15" fmla="*/ 2143 h 4286"/>
                      <a:gd name="T16" fmla="*/ 18 w 4293"/>
                      <a:gd name="T17" fmla="*/ 1183 h 4286"/>
                      <a:gd name="T18" fmla="*/ 92 w 4293"/>
                      <a:gd name="T19" fmla="*/ 796 h 4286"/>
                      <a:gd name="T20" fmla="*/ 216 w 4293"/>
                      <a:gd name="T21" fmla="*/ 536 h 4286"/>
                      <a:gd name="T22" fmla="*/ 404 w 4293"/>
                      <a:gd name="T23" fmla="*/ 318 h 4286"/>
                      <a:gd name="T24" fmla="*/ 686 w 4293"/>
                      <a:gd name="T25" fmla="*/ 134 h 4286"/>
                      <a:gd name="T26" fmla="*/ 981 w 4293"/>
                      <a:gd name="T27" fmla="*/ 44 h 4286"/>
                      <a:gd name="T28" fmla="*/ 1415 w 4293"/>
                      <a:gd name="T29" fmla="*/ 6 h 4286"/>
                      <a:gd name="T30" fmla="*/ 2722 w 4293"/>
                      <a:gd name="T31" fmla="*/ 2 h 4286"/>
                      <a:gd name="T32" fmla="*/ 3248 w 4293"/>
                      <a:gd name="T33" fmla="*/ 32 h 4286"/>
                      <a:gd name="T34" fmla="*/ 3552 w 4293"/>
                      <a:gd name="T35" fmla="*/ 112 h 4286"/>
                      <a:gd name="T36" fmla="*/ 3847 w 4293"/>
                      <a:gd name="T37" fmla="*/ 280 h 4286"/>
                      <a:gd name="T38" fmla="*/ 4045 w 4293"/>
                      <a:gd name="T39" fmla="*/ 490 h 4286"/>
                      <a:gd name="T40" fmla="*/ 4181 w 4293"/>
                      <a:gd name="T41" fmla="*/ 740 h 4286"/>
                      <a:gd name="T42" fmla="*/ 4269 w 4293"/>
                      <a:gd name="T43" fmla="*/ 1111 h 4286"/>
                      <a:gd name="T44" fmla="*/ 4293 w 4293"/>
                      <a:gd name="T45" fmla="*/ 1793 h 4286"/>
                      <a:gd name="T46" fmla="*/ 4281 w 4293"/>
                      <a:gd name="T47" fmla="*/ 3027 h 4286"/>
                      <a:gd name="T48" fmla="*/ 4237 w 4293"/>
                      <a:gd name="T49" fmla="*/ 3370 h 4286"/>
                      <a:gd name="T50" fmla="*/ 4133 w 4293"/>
                      <a:gd name="T51" fmla="*/ 3654 h 4286"/>
                      <a:gd name="T52" fmla="*/ 3933 w 4293"/>
                      <a:gd name="T53" fmla="*/ 3926 h 4286"/>
                      <a:gd name="T54" fmla="*/ 3709 w 4293"/>
                      <a:gd name="T55" fmla="*/ 4100 h 4286"/>
                      <a:gd name="T56" fmla="*/ 3436 w 4293"/>
                      <a:gd name="T57" fmla="*/ 4214 h 4286"/>
                      <a:gd name="T58" fmla="*/ 3032 w 4293"/>
                      <a:gd name="T59" fmla="*/ 4274 h 4286"/>
                      <a:gd name="T60" fmla="*/ 2148 w 4293"/>
                      <a:gd name="T61" fmla="*/ 4286 h 4286"/>
                      <a:gd name="T62" fmla="*/ 1281 w 4293"/>
                      <a:gd name="T63" fmla="*/ 400 h 4286"/>
                      <a:gd name="T64" fmla="*/ 987 w 4293"/>
                      <a:gd name="T65" fmla="*/ 440 h 4286"/>
                      <a:gd name="T66" fmla="*/ 813 w 4293"/>
                      <a:gd name="T67" fmla="*/ 504 h 4286"/>
                      <a:gd name="T68" fmla="*/ 634 w 4293"/>
                      <a:gd name="T69" fmla="*/ 634 h 4286"/>
                      <a:gd name="T70" fmla="*/ 522 w 4293"/>
                      <a:gd name="T71" fmla="*/ 778 h 4286"/>
                      <a:gd name="T72" fmla="*/ 452 w 4293"/>
                      <a:gd name="T73" fmla="*/ 944 h 4286"/>
                      <a:gd name="T74" fmla="*/ 400 w 4293"/>
                      <a:gd name="T75" fmla="*/ 1277 h 4286"/>
                      <a:gd name="T76" fmla="*/ 388 w 4293"/>
                      <a:gd name="T77" fmla="*/ 2143 h 4286"/>
                      <a:gd name="T78" fmla="*/ 406 w 4293"/>
                      <a:gd name="T79" fmla="*/ 3083 h 4286"/>
                      <a:gd name="T80" fmla="*/ 464 w 4293"/>
                      <a:gd name="T81" fmla="*/ 3376 h 4286"/>
                      <a:gd name="T82" fmla="*/ 542 w 4293"/>
                      <a:gd name="T83" fmla="*/ 3538 h 4286"/>
                      <a:gd name="T84" fmla="*/ 662 w 4293"/>
                      <a:gd name="T85" fmla="*/ 3680 h 4286"/>
                      <a:gd name="T86" fmla="*/ 847 w 4293"/>
                      <a:gd name="T87" fmla="*/ 3798 h 4286"/>
                      <a:gd name="T88" fmla="*/ 1031 w 4293"/>
                      <a:gd name="T89" fmla="*/ 3858 h 4286"/>
                      <a:gd name="T90" fmla="*/ 1431 w 4293"/>
                      <a:gd name="T91" fmla="*/ 3892 h 4286"/>
                      <a:gd name="T92" fmla="*/ 2712 w 4293"/>
                      <a:gd name="T93" fmla="*/ 3896 h 4286"/>
                      <a:gd name="T94" fmla="*/ 3212 w 4293"/>
                      <a:gd name="T95" fmla="*/ 3866 h 4286"/>
                      <a:gd name="T96" fmla="*/ 3412 w 4293"/>
                      <a:gd name="T97" fmla="*/ 3812 h 4286"/>
                      <a:gd name="T98" fmla="*/ 3603 w 4293"/>
                      <a:gd name="T99" fmla="*/ 3704 h 4286"/>
                      <a:gd name="T100" fmla="*/ 3733 w 4293"/>
                      <a:gd name="T101" fmla="*/ 3568 h 4286"/>
                      <a:gd name="T102" fmla="*/ 3819 w 4293"/>
                      <a:gd name="T103" fmla="*/ 3406 h 4286"/>
                      <a:gd name="T104" fmla="*/ 3881 w 4293"/>
                      <a:gd name="T105" fmla="*/ 3149 h 4286"/>
                      <a:gd name="T106" fmla="*/ 3905 w 4293"/>
                      <a:gd name="T107" fmla="*/ 2487 h 4286"/>
                      <a:gd name="T108" fmla="*/ 3893 w 4293"/>
                      <a:gd name="T109" fmla="*/ 1277 h 4286"/>
                      <a:gd name="T110" fmla="*/ 3853 w 4293"/>
                      <a:gd name="T111" fmla="*/ 984 h 4286"/>
                      <a:gd name="T112" fmla="*/ 3789 w 4293"/>
                      <a:gd name="T113" fmla="*/ 810 h 4286"/>
                      <a:gd name="T114" fmla="*/ 3659 w 4293"/>
                      <a:gd name="T115" fmla="*/ 634 h 4286"/>
                      <a:gd name="T116" fmla="*/ 3514 w 4293"/>
                      <a:gd name="T117" fmla="*/ 520 h 4286"/>
                      <a:gd name="T118" fmla="*/ 3348 w 4293"/>
                      <a:gd name="T119" fmla="*/ 450 h 4286"/>
                      <a:gd name="T120" fmla="*/ 3014 w 4293"/>
                      <a:gd name="T121" fmla="*/ 400 h 4286"/>
                      <a:gd name="T122" fmla="*/ 2148 w 4293"/>
                      <a:gd name="T123" fmla="*/ 386 h 4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293" h="4286">
                        <a:moveTo>
                          <a:pt x="2148" y="4286"/>
                        </a:moveTo>
                        <a:lnTo>
                          <a:pt x="2148" y="4286"/>
                        </a:lnTo>
                        <a:lnTo>
                          <a:pt x="1797" y="4286"/>
                        </a:lnTo>
                        <a:lnTo>
                          <a:pt x="1573" y="4284"/>
                        </a:lnTo>
                        <a:lnTo>
                          <a:pt x="1415" y="4280"/>
                        </a:lnTo>
                        <a:lnTo>
                          <a:pt x="1263" y="4274"/>
                        </a:lnTo>
                        <a:lnTo>
                          <a:pt x="1263" y="4274"/>
                        </a:lnTo>
                        <a:lnTo>
                          <a:pt x="1187" y="4270"/>
                        </a:lnTo>
                        <a:lnTo>
                          <a:pt x="1115" y="4262"/>
                        </a:lnTo>
                        <a:lnTo>
                          <a:pt x="1047" y="4254"/>
                        </a:lnTo>
                        <a:lnTo>
                          <a:pt x="981" y="4242"/>
                        </a:lnTo>
                        <a:lnTo>
                          <a:pt x="919" y="4230"/>
                        </a:lnTo>
                        <a:lnTo>
                          <a:pt x="859" y="4214"/>
                        </a:lnTo>
                        <a:lnTo>
                          <a:pt x="799" y="4196"/>
                        </a:lnTo>
                        <a:lnTo>
                          <a:pt x="741" y="4174"/>
                        </a:lnTo>
                        <a:lnTo>
                          <a:pt x="741" y="4174"/>
                        </a:lnTo>
                        <a:lnTo>
                          <a:pt x="686" y="4152"/>
                        </a:lnTo>
                        <a:lnTo>
                          <a:pt x="634" y="4126"/>
                        </a:lnTo>
                        <a:lnTo>
                          <a:pt x="584" y="4100"/>
                        </a:lnTo>
                        <a:lnTo>
                          <a:pt x="536" y="4070"/>
                        </a:lnTo>
                        <a:lnTo>
                          <a:pt x="492" y="4040"/>
                        </a:lnTo>
                        <a:lnTo>
                          <a:pt x="446" y="4004"/>
                        </a:lnTo>
                        <a:lnTo>
                          <a:pt x="404" y="3968"/>
                        </a:lnTo>
                        <a:lnTo>
                          <a:pt x="360" y="3926"/>
                        </a:lnTo>
                        <a:lnTo>
                          <a:pt x="360" y="3926"/>
                        </a:lnTo>
                        <a:lnTo>
                          <a:pt x="320" y="3884"/>
                        </a:lnTo>
                        <a:lnTo>
                          <a:pt x="282" y="3840"/>
                        </a:lnTo>
                        <a:lnTo>
                          <a:pt x="248" y="3796"/>
                        </a:lnTo>
                        <a:lnTo>
                          <a:pt x="216" y="3750"/>
                        </a:lnTo>
                        <a:lnTo>
                          <a:pt x="188" y="3702"/>
                        </a:lnTo>
                        <a:lnTo>
                          <a:pt x="160" y="3654"/>
                        </a:lnTo>
                        <a:lnTo>
                          <a:pt x="136" y="3602"/>
                        </a:lnTo>
                        <a:lnTo>
                          <a:pt x="114" y="3546"/>
                        </a:lnTo>
                        <a:lnTo>
                          <a:pt x="114" y="3546"/>
                        </a:lnTo>
                        <a:lnTo>
                          <a:pt x="92" y="3488"/>
                        </a:lnTo>
                        <a:lnTo>
                          <a:pt x="74" y="3430"/>
                        </a:lnTo>
                        <a:lnTo>
                          <a:pt x="58" y="3370"/>
                        </a:lnTo>
                        <a:lnTo>
                          <a:pt x="44" y="3306"/>
                        </a:lnTo>
                        <a:lnTo>
                          <a:pt x="34" y="3242"/>
                        </a:lnTo>
                        <a:lnTo>
                          <a:pt x="24" y="3175"/>
                        </a:lnTo>
                        <a:lnTo>
                          <a:pt x="18" y="3103"/>
                        </a:lnTo>
                        <a:lnTo>
                          <a:pt x="14" y="3027"/>
                        </a:lnTo>
                        <a:lnTo>
                          <a:pt x="14" y="3027"/>
                        </a:lnTo>
                        <a:lnTo>
                          <a:pt x="8" y="2873"/>
                        </a:lnTo>
                        <a:lnTo>
                          <a:pt x="4" y="2717"/>
                        </a:lnTo>
                        <a:lnTo>
                          <a:pt x="2" y="2493"/>
                        </a:lnTo>
                        <a:lnTo>
                          <a:pt x="0" y="2143"/>
                        </a:lnTo>
                        <a:lnTo>
                          <a:pt x="0" y="2143"/>
                        </a:lnTo>
                        <a:lnTo>
                          <a:pt x="2" y="1793"/>
                        </a:lnTo>
                        <a:lnTo>
                          <a:pt x="4" y="1569"/>
                        </a:lnTo>
                        <a:lnTo>
                          <a:pt x="8" y="1411"/>
                        </a:lnTo>
                        <a:lnTo>
                          <a:pt x="14" y="1259"/>
                        </a:lnTo>
                        <a:lnTo>
                          <a:pt x="14" y="1259"/>
                        </a:lnTo>
                        <a:lnTo>
                          <a:pt x="18" y="1183"/>
                        </a:lnTo>
                        <a:lnTo>
                          <a:pt x="24" y="1111"/>
                        </a:lnTo>
                        <a:lnTo>
                          <a:pt x="34" y="1044"/>
                        </a:lnTo>
                        <a:lnTo>
                          <a:pt x="44" y="980"/>
                        </a:lnTo>
                        <a:lnTo>
                          <a:pt x="58" y="916"/>
                        </a:lnTo>
                        <a:lnTo>
                          <a:pt x="74" y="856"/>
                        </a:lnTo>
                        <a:lnTo>
                          <a:pt x="92" y="796"/>
                        </a:lnTo>
                        <a:lnTo>
                          <a:pt x="114" y="740"/>
                        </a:lnTo>
                        <a:lnTo>
                          <a:pt x="114" y="740"/>
                        </a:lnTo>
                        <a:lnTo>
                          <a:pt x="136" y="684"/>
                        </a:lnTo>
                        <a:lnTo>
                          <a:pt x="160" y="632"/>
                        </a:lnTo>
                        <a:lnTo>
                          <a:pt x="188" y="582"/>
                        </a:lnTo>
                        <a:lnTo>
                          <a:pt x="216" y="536"/>
                        </a:lnTo>
                        <a:lnTo>
                          <a:pt x="248" y="490"/>
                        </a:lnTo>
                        <a:lnTo>
                          <a:pt x="282" y="444"/>
                        </a:lnTo>
                        <a:lnTo>
                          <a:pt x="320" y="402"/>
                        </a:lnTo>
                        <a:lnTo>
                          <a:pt x="360" y="360"/>
                        </a:lnTo>
                        <a:lnTo>
                          <a:pt x="360" y="360"/>
                        </a:lnTo>
                        <a:lnTo>
                          <a:pt x="404" y="318"/>
                        </a:lnTo>
                        <a:lnTo>
                          <a:pt x="446" y="280"/>
                        </a:lnTo>
                        <a:lnTo>
                          <a:pt x="492" y="246"/>
                        </a:lnTo>
                        <a:lnTo>
                          <a:pt x="536" y="214"/>
                        </a:lnTo>
                        <a:lnTo>
                          <a:pt x="584" y="186"/>
                        </a:lnTo>
                        <a:lnTo>
                          <a:pt x="634" y="158"/>
                        </a:lnTo>
                        <a:lnTo>
                          <a:pt x="686" y="134"/>
                        </a:lnTo>
                        <a:lnTo>
                          <a:pt x="741" y="112"/>
                        </a:lnTo>
                        <a:lnTo>
                          <a:pt x="741" y="112"/>
                        </a:lnTo>
                        <a:lnTo>
                          <a:pt x="799" y="90"/>
                        </a:lnTo>
                        <a:lnTo>
                          <a:pt x="859" y="72"/>
                        </a:lnTo>
                        <a:lnTo>
                          <a:pt x="919" y="56"/>
                        </a:lnTo>
                        <a:lnTo>
                          <a:pt x="981" y="44"/>
                        </a:lnTo>
                        <a:lnTo>
                          <a:pt x="1047" y="32"/>
                        </a:lnTo>
                        <a:lnTo>
                          <a:pt x="1115" y="24"/>
                        </a:lnTo>
                        <a:lnTo>
                          <a:pt x="1187" y="16"/>
                        </a:lnTo>
                        <a:lnTo>
                          <a:pt x="1263" y="12"/>
                        </a:lnTo>
                        <a:lnTo>
                          <a:pt x="1263" y="12"/>
                        </a:lnTo>
                        <a:lnTo>
                          <a:pt x="1415" y="6"/>
                        </a:lnTo>
                        <a:lnTo>
                          <a:pt x="1573" y="2"/>
                        </a:lnTo>
                        <a:lnTo>
                          <a:pt x="1795" y="0"/>
                        </a:lnTo>
                        <a:lnTo>
                          <a:pt x="2148" y="0"/>
                        </a:lnTo>
                        <a:lnTo>
                          <a:pt x="2148" y="0"/>
                        </a:lnTo>
                        <a:lnTo>
                          <a:pt x="2498" y="0"/>
                        </a:lnTo>
                        <a:lnTo>
                          <a:pt x="2722" y="2"/>
                        </a:lnTo>
                        <a:lnTo>
                          <a:pt x="2878" y="6"/>
                        </a:lnTo>
                        <a:lnTo>
                          <a:pt x="3032" y="12"/>
                        </a:lnTo>
                        <a:lnTo>
                          <a:pt x="3032" y="12"/>
                        </a:lnTo>
                        <a:lnTo>
                          <a:pt x="3108" y="16"/>
                        </a:lnTo>
                        <a:lnTo>
                          <a:pt x="3178" y="24"/>
                        </a:lnTo>
                        <a:lnTo>
                          <a:pt x="3248" y="32"/>
                        </a:lnTo>
                        <a:lnTo>
                          <a:pt x="3312" y="44"/>
                        </a:lnTo>
                        <a:lnTo>
                          <a:pt x="3374" y="56"/>
                        </a:lnTo>
                        <a:lnTo>
                          <a:pt x="3436" y="72"/>
                        </a:lnTo>
                        <a:lnTo>
                          <a:pt x="3494" y="90"/>
                        </a:lnTo>
                        <a:lnTo>
                          <a:pt x="3552" y="112"/>
                        </a:lnTo>
                        <a:lnTo>
                          <a:pt x="3552" y="112"/>
                        </a:lnTo>
                        <a:lnTo>
                          <a:pt x="3609" y="134"/>
                        </a:lnTo>
                        <a:lnTo>
                          <a:pt x="3661" y="158"/>
                        </a:lnTo>
                        <a:lnTo>
                          <a:pt x="3709" y="186"/>
                        </a:lnTo>
                        <a:lnTo>
                          <a:pt x="3757" y="214"/>
                        </a:lnTo>
                        <a:lnTo>
                          <a:pt x="3803" y="246"/>
                        </a:lnTo>
                        <a:lnTo>
                          <a:pt x="3847" y="280"/>
                        </a:lnTo>
                        <a:lnTo>
                          <a:pt x="3891" y="318"/>
                        </a:lnTo>
                        <a:lnTo>
                          <a:pt x="3933" y="360"/>
                        </a:lnTo>
                        <a:lnTo>
                          <a:pt x="3933" y="360"/>
                        </a:lnTo>
                        <a:lnTo>
                          <a:pt x="3973" y="402"/>
                        </a:lnTo>
                        <a:lnTo>
                          <a:pt x="4011" y="444"/>
                        </a:lnTo>
                        <a:lnTo>
                          <a:pt x="4045" y="490"/>
                        </a:lnTo>
                        <a:lnTo>
                          <a:pt x="4077" y="536"/>
                        </a:lnTo>
                        <a:lnTo>
                          <a:pt x="4107" y="582"/>
                        </a:lnTo>
                        <a:lnTo>
                          <a:pt x="4133" y="632"/>
                        </a:lnTo>
                        <a:lnTo>
                          <a:pt x="4159" y="684"/>
                        </a:lnTo>
                        <a:lnTo>
                          <a:pt x="4181" y="740"/>
                        </a:lnTo>
                        <a:lnTo>
                          <a:pt x="4181" y="740"/>
                        </a:lnTo>
                        <a:lnTo>
                          <a:pt x="4201" y="796"/>
                        </a:lnTo>
                        <a:lnTo>
                          <a:pt x="4221" y="856"/>
                        </a:lnTo>
                        <a:lnTo>
                          <a:pt x="4237" y="916"/>
                        </a:lnTo>
                        <a:lnTo>
                          <a:pt x="4249" y="980"/>
                        </a:lnTo>
                        <a:lnTo>
                          <a:pt x="4261" y="1044"/>
                        </a:lnTo>
                        <a:lnTo>
                          <a:pt x="4269" y="1111"/>
                        </a:lnTo>
                        <a:lnTo>
                          <a:pt x="4275" y="1183"/>
                        </a:lnTo>
                        <a:lnTo>
                          <a:pt x="4281" y="1259"/>
                        </a:lnTo>
                        <a:lnTo>
                          <a:pt x="4281" y="1259"/>
                        </a:lnTo>
                        <a:lnTo>
                          <a:pt x="4287" y="1411"/>
                        </a:lnTo>
                        <a:lnTo>
                          <a:pt x="4291" y="1569"/>
                        </a:lnTo>
                        <a:lnTo>
                          <a:pt x="4293" y="1793"/>
                        </a:lnTo>
                        <a:lnTo>
                          <a:pt x="4293" y="2143"/>
                        </a:lnTo>
                        <a:lnTo>
                          <a:pt x="4293" y="2143"/>
                        </a:lnTo>
                        <a:lnTo>
                          <a:pt x="4293" y="2493"/>
                        </a:lnTo>
                        <a:lnTo>
                          <a:pt x="4291" y="2717"/>
                        </a:lnTo>
                        <a:lnTo>
                          <a:pt x="4287" y="2873"/>
                        </a:lnTo>
                        <a:lnTo>
                          <a:pt x="4281" y="3027"/>
                        </a:lnTo>
                        <a:lnTo>
                          <a:pt x="4281" y="3027"/>
                        </a:lnTo>
                        <a:lnTo>
                          <a:pt x="4275" y="3103"/>
                        </a:lnTo>
                        <a:lnTo>
                          <a:pt x="4269" y="3175"/>
                        </a:lnTo>
                        <a:lnTo>
                          <a:pt x="4261" y="3242"/>
                        </a:lnTo>
                        <a:lnTo>
                          <a:pt x="4249" y="3306"/>
                        </a:lnTo>
                        <a:lnTo>
                          <a:pt x="4237" y="3370"/>
                        </a:lnTo>
                        <a:lnTo>
                          <a:pt x="4221" y="3430"/>
                        </a:lnTo>
                        <a:lnTo>
                          <a:pt x="4201" y="3488"/>
                        </a:lnTo>
                        <a:lnTo>
                          <a:pt x="4181" y="3546"/>
                        </a:lnTo>
                        <a:lnTo>
                          <a:pt x="4181" y="3546"/>
                        </a:lnTo>
                        <a:lnTo>
                          <a:pt x="4159" y="3602"/>
                        </a:lnTo>
                        <a:lnTo>
                          <a:pt x="4133" y="3654"/>
                        </a:lnTo>
                        <a:lnTo>
                          <a:pt x="4107" y="3702"/>
                        </a:lnTo>
                        <a:lnTo>
                          <a:pt x="4077" y="3750"/>
                        </a:lnTo>
                        <a:lnTo>
                          <a:pt x="4045" y="3796"/>
                        </a:lnTo>
                        <a:lnTo>
                          <a:pt x="4011" y="3840"/>
                        </a:lnTo>
                        <a:lnTo>
                          <a:pt x="3975" y="3884"/>
                        </a:lnTo>
                        <a:lnTo>
                          <a:pt x="3933" y="3926"/>
                        </a:lnTo>
                        <a:lnTo>
                          <a:pt x="3933" y="3926"/>
                        </a:lnTo>
                        <a:lnTo>
                          <a:pt x="3891" y="3968"/>
                        </a:lnTo>
                        <a:lnTo>
                          <a:pt x="3847" y="4004"/>
                        </a:lnTo>
                        <a:lnTo>
                          <a:pt x="3803" y="4040"/>
                        </a:lnTo>
                        <a:lnTo>
                          <a:pt x="3757" y="4070"/>
                        </a:lnTo>
                        <a:lnTo>
                          <a:pt x="3709" y="4100"/>
                        </a:lnTo>
                        <a:lnTo>
                          <a:pt x="3661" y="4126"/>
                        </a:lnTo>
                        <a:lnTo>
                          <a:pt x="3609" y="4152"/>
                        </a:lnTo>
                        <a:lnTo>
                          <a:pt x="3552" y="4174"/>
                        </a:lnTo>
                        <a:lnTo>
                          <a:pt x="3552" y="4174"/>
                        </a:lnTo>
                        <a:lnTo>
                          <a:pt x="3494" y="4196"/>
                        </a:lnTo>
                        <a:lnTo>
                          <a:pt x="3436" y="4214"/>
                        </a:lnTo>
                        <a:lnTo>
                          <a:pt x="3374" y="4230"/>
                        </a:lnTo>
                        <a:lnTo>
                          <a:pt x="3312" y="4242"/>
                        </a:lnTo>
                        <a:lnTo>
                          <a:pt x="3248" y="4254"/>
                        </a:lnTo>
                        <a:lnTo>
                          <a:pt x="3178" y="4262"/>
                        </a:lnTo>
                        <a:lnTo>
                          <a:pt x="3108" y="4270"/>
                        </a:lnTo>
                        <a:lnTo>
                          <a:pt x="3032" y="4274"/>
                        </a:lnTo>
                        <a:lnTo>
                          <a:pt x="3032" y="4274"/>
                        </a:lnTo>
                        <a:lnTo>
                          <a:pt x="2878" y="4280"/>
                        </a:lnTo>
                        <a:lnTo>
                          <a:pt x="2722" y="4284"/>
                        </a:lnTo>
                        <a:lnTo>
                          <a:pt x="2498" y="4286"/>
                        </a:lnTo>
                        <a:lnTo>
                          <a:pt x="2148" y="4286"/>
                        </a:lnTo>
                        <a:lnTo>
                          <a:pt x="2148" y="4286"/>
                        </a:lnTo>
                        <a:close/>
                        <a:moveTo>
                          <a:pt x="2148" y="386"/>
                        </a:moveTo>
                        <a:lnTo>
                          <a:pt x="2148" y="386"/>
                        </a:lnTo>
                        <a:lnTo>
                          <a:pt x="1801" y="388"/>
                        </a:lnTo>
                        <a:lnTo>
                          <a:pt x="1583" y="388"/>
                        </a:lnTo>
                        <a:lnTo>
                          <a:pt x="1431" y="392"/>
                        </a:lnTo>
                        <a:lnTo>
                          <a:pt x="1281" y="400"/>
                        </a:lnTo>
                        <a:lnTo>
                          <a:pt x="1281" y="400"/>
                        </a:lnTo>
                        <a:lnTo>
                          <a:pt x="1207" y="404"/>
                        </a:lnTo>
                        <a:lnTo>
                          <a:pt x="1141" y="410"/>
                        </a:lnTo>
                        <a:lnTo>
                          <a:pt x="1083" y="418"/>
                        </a:lnTo>
                        <a:lnTo>
                          <a:pt x="1031" y="428"/>
                        </a:lnTo>
                        <a:lnTo>
                          <a:pt x="987" y="440"/>
                        </a:lnTo>
                        <a:lnTo>
                          <a:pt x="947" y="450"/>
                        </a:lnTo>
                        <a:lnTo>
                          <a:pt x="913" y="462"/>
                        </a:lnTo>
                        <a:lnTo>
                          <a:pt x="883" y="472"/>
                        </a:lnTo>
                        <a:lnTo>
                          <a:pt x="883" y="472"/>
                        </a:lnTo>
                        <a:lnTo>
                          <a:pt x="845" y="488"/>
                        </a:lnTo>
                        <a:lnTo>
                          <a:pt x="813" y="504"/>
                        </a:lnTo>
                        <a:lnTo>
                          <a:pt x="781" y="520"/>
                        </a:lnTo>
                        <a:lnTo>
                          <a:pt x="749" y="540"/>
                        </a:lnTo>
                        <a:lnTo>
                          <a:pt x="721" y="560"/>
                        </a:lnTo>
                        <a:lnTo>
                          <a:pt x="690" y="582"/>
                        </a:lnTo>
                        <a:lnTo>
                          <a:pt x="662" y="606"/>
                        </a:lnTo>
                        <a:lnTo>
                          <a:pt x="634" y="634"/>
                        </a:lnTo>
                        <a:lnTo>
                          <a:pt x="634" y="634"/>
                        </a:lnTo>
                        <a:lnTo>
                          <a:pt x="608" y="662"/>
                        </a:lnTo>
                        <a:lnTo>
                          <a:pt x="584" y="690"/>
                        </a:lnTo>
                        <a:lnTo>
                          <a:pt x="562" y="718"/>
                        </a:lnTo>
                        <a:lnTo>
                          <a:pt x="542" y="746"/>
                        </a:lnTo>
                        <a:lnTo>
                          <a:pt x="522" y="778"/>
                        </a:lnTo>
                        <a:lnTo>
                          <a:pt x="506" y="810"/>
                        </a:lnTo>
                        <a:lnTo>
                          <a:pt x="490" y="844"/>
                        </a:lnTo>
                        <a:lnTo>
                          <a:pt x="474" y="880"/>
                        </a:lnTo>
                        <a:lnTo>
                          <a:pt x="474" y="880"/>
                        </a:lnTo>
                        <a:lnTo>
                          <a:pt x="464" y="910"/>
                        </a:lnTo>
                        <a:lnTo>
                          <a:pt x="452" y="944"/>
                        </a:lnTo>
                        <a:lnTo>
                          <a:pt x="440" y="984"/>
                        </a:lnTo>
                        <a:lnTo>
                          <a:pt x="430" y="1028"/>
                        </a:lnTo>
                        <a:lnTo>
                          <a:pt x="420" y="1079"/>
                        </a:lnTo>
                        <a:lnTo>
                          <a:pt x="412" y="1137"/>
                        </a:lnTo>
                        <a:lnTo>
                          <a:pt x="406" y="1203"/>
                        </a:lnTo>
                        <a:lnTo>
                          <a:pt x="400" y="1277"/>
                        </a:lnTo>
                        <a:lnTo>
                          <a:pt x="400" y="1277"/>
                        </a:lnTo>
                        <a:lnTo>
                          <a:pt x="394" y="1427"/>
                        </a:lnTo>
                        <a:lnTo>
                          <a:pt x="390" y="1579"/>
                        </a:lnTo>
                        <a:lnTo>
                          <a:pt x="388" y="1797"/>
                        </a:lnTo>
                        <a:lnTo>
                          <a:pt x="388" y="2143"/>
                        </a:lnTo>
                        <a:lnTo>
                          <a:pt x="388" y="2143"/>
                        </a:lnTo>
                        <a:lnTo>
                          <a:pt x="388" y="2489"/>
                        </a:lnTo>
                        <a:lnTo>
                          <a:pt x="390" y="2707"/>
                        </a:lnTo>
                        <a:lnTo>
                          <a:pt x="394" y="2859"/>
                        </a:lnTo>
                        <a:lnTo>
                          <a:pt x="400" y="3009"/>
                        </a:lnTo>
                        <a:lnTo>
                          <a:pt x="400" y="3009"/>
                        </a:lnTo>
                        <a:lnTo>
                          <a:pt x="406" y="3083"/>
                        </a:lnTo>
                        <a:lnTo>
                          <a:pt x="412" y="3149"/>
                        </a:lnTo>
                        <a:lnTo>
                          <a:pt x="420" y="3207"/>
                        </a:lnTo>
                        <a:lnTo>
                          <a:pt x="430" y="3258"/>
                        </a:lnTo>
                        <a:lnTo>
                          <a:pt x="440" y="3302"/>
                        </a:lnTo>
                        <a:lnTo>
                          <a:pt x="452" y="3342"/>
                        </a:lnTo>
                        <a:lnTo>
                          <a:pt x="464" y="3376"/>
                        </a:lnTo>
                        <a:lnTo>
                          <a:pt x="474" y="3406"/>
                        </a:lnTo>
                        <a:lnTo>
                          <a:pt x="474" y="3406"/>
                        </a:lnTo>
                        <a:lnTo>
                          <a:pt x="490" y="3442"/>
                        </a:lnTo>
                        <a:lnTo>
                          <a:pt x="506" y="3476"/>
                        </a:lnTo>
                        <a:lnTo>
                          <a:pt x="522" y="3508"/>
                        </a:lnTo>
                        <a:lnTo>
                          <a:pt x="542" y="3538"/>
                        </a:lnTo>
                        <a:lnTo>
                          <a:pt x="562" y="3568"/>
                        </a:lnTo>
                        <a:lnTo>
                          <a:pt x="584" y="3596"/>
                        </a:lnTo>
                        <a:lnTo>
                          <a:pt x="608" y="3624"/>
                        </a:lnTo>
                        <a:lnTo>
                          <a:pt x="634" y="3652"/>
                        </a:lnTo>
                        <a:lnTo>
                          <a:pt x="634" y="3652"/>
                        </a:lnTo>
                        <a:lnTo>
                          <a:pt x="662" y="3680"/>
                        </a:lnTo>
                        <a:lnTo>
                          <a:pt x="690" y="3704"/>
                        </a:lnTo>
                        <a:lnTo>
                          <a:pt x="721" y="3726"/>
                        </a:lnTo>
                        <a:lnTo>
                          <a:pt x="749" y="3746"/>
                        </a:lnTo>
                        <a:lnTo>
                          <a:pt x="781" y="3764"/>
                        </a:lnTo>
                        <a:lnTo>
                          <a:pt x="813" y="3782"/>
                        </a:lnTo>
                        <a:lnTo>
                          <a:pt x="847" y="3798"/>
                        </a:lnTo>
                        <a:lnTo>
                          <a:pt x="883" y="3812"/>
                        </a:lnTo>
                        <a:lnTo>
                          <a:pt x="883" y="3812"/>
                        </a:lnTo>
                        <a:lnTo>
                          <a:pt x="913" y="3824"/>
                        </a:lnTo>
                        <a:lnTo>
                          <a:pt x="947" y="3836"/>
                        </a:lnTo>
                        <a:lnTo>
                          <a:pt x="987" y="3846"/>
                        </a:lnTo>
                        <a:lnTo>
                          <a:pt x="1031" y="3858"/>
                        </a:lnTo>
                        <a:lnTo>
                          <a:pt x="1083" y="3866"/>
                        </a:lnTo>
                        <a:lnTo>
                          <a:pt x="1141" y="3876"/>
                        </a:lnTo>
                        <a:lnTo>
                          <a:pt x="1207" y="3882"/>
                        </a:lnTo>
                        <a:lnTo>
                          <a:pt x="1281" y="3886"/>
                        </a:lnTo>
                        <a:lnTo>
                          <a:pt x="1281" y="3886"/>
                        </a:lnTo>
                        <a:lnTo>
                          <a:pt x="1431" y="3892"/>
                        </a:lnTo>
                        <a:lnTo>
                          <a:pt x="1583" y="3896"/>
                        </a:lnTo>
                        <a:lnTo>
                          <a:pt x="1801" y="3898"/>
                        </a:lnTo>
                        <a:lnTo>
                          <a:pt x="2148" y="3900"/>
                        </a:lnTo>
                        <a:lnTo>
                          <a:pt x="2148" y="3900"/>
                        </a:lnTo>
                        <a:lnTo>
                          <a:pt x="2492" y="3898"/>
                        </a:lnTo>
                        <a:lnTo>
                          <a:pt x="2712" y="3896"/>
                        </a:lnTo>
                        <a:lnTo>
                          <a:pt x="2864" y="3892"/>
                        </a:lnTo>
                        <a:lnTo>
                          <a:pt x="3014" y="3886"/>
                        </a:lnTo>
                        <a:lnTo>
                          <a:pt x="3014" y="3886"/>
                        </a:lnTo>
                        <a:lnTo>
                          <a:pt x="3088" y="3882"/>
                        </a:lnTo>
                        <a:lnTo>
                          <a:pt x="3154" y="3876"/>
                        </a:lnTo>
                        <a:lnTo>
                          <a:pt x="3212" y="3866"/>
                        </a:lnTo>
                        <a:lnTo>
                          <a:pt x="3264" y="3858"/>
                        </a:lnTo>
                        <a:lnTo>
                          <a:pt x="3308" y="3846"/>
                        </a:lnTo>
                        <a:lnTo>
                          <a:pt x="3348" y="3836"/>
                        </a:lnTo>
                        <a:lnTo>
                          <a:pt x="3382" y="3824"/>
                        </a:lnTo>
                        <a:lnTo>
                          <a:pt x="3412" y="3812"/>
                        </a:lnTo>
                        <a:lnTo>
                          <a:pt x="3412" y="3812"/>
                        </a:lnTo>
                        <a:lnTo>
                          <a:pt x="3448" y="3798"/>
                        </a:lnTo>
                        <a:lnTo>
                          <a:pt x="3482" y="3782"/>
                        </a:lnTo>
                        <a:lnTo>
                          <a:pt x="3514" y="3764"/>
                        </a:lnTo>
                        <a:lnTo>
                          <a:pt x="3544" y="3746"/>
                        </a:lnTo>
                        <a:lnTo>
                          <a:pt x="3574" y="3726"/>
                        </a:lnTo>
                        <a:lnTo>
                          <a:pt x="3603" y="3704"/>
                        </a:lnTo>
                        <a:lnTo>
                          <a:pt x="3631" y="3680"/>
                        </a:lnTo>
                        <a:lnTo>
                          <a:pt x="3659" y="3652"/>
                        </a:lnTo>
                        <a:lnTo>
                          <a:pt x="3659" y="3652"/>
                        </a:lnTo>
                        <a:lnTo>
                          <a:pt x="3687" y="3624"/>
                        </a:lnTo>
                        <a:lnTo>
                          <a:pt x="3711" y="3596"/>
                        </a:lnTo>
                        <a:lnTo>
                          <a:pt x="3733" y="3568"/>
                        </a:lnTo>
                        <a:lnTo>
                          <a:pt x="3753" y="3538"/>
                        </a:lnTo>
                        <a:lnTo>
                          <a:pt x="3771" y="3508"/>
                        </a:lnTo>
                        <a:lnTo>
                          <a:pt x="3789" y="3476"/>
                        </a:lnTo>
                        <a:lnTo>
                          <a:pt x="3805" y="3442"/>
                        </a:lnTo>
                        <a:lnTo>
                          <a:pt x="3819" y="3406"/>
                        </a:lnTo>
                        <a:lnTo>
                          <a:pt x="3819" y="3406"/>
                        </a:lnTo>
                        <a:lnTo>
                          <a:pt x="3831" y="3376"/>
                        </a:lnTo>
                        <a:lnTo>
                          <a:pt x="3843" y="3342"/>
                        </a:lnTo>
                        <a:lnTo>
                          <a:pt x="3853" y="3302"/>
                        </a:lnTo>
                        <a:lnTo>
                          <a:pt x="3863" y="3258"/>
                        </a:lnTo>
                        <a:lnTo>
                          <a:pt x="3873" y="3207"/>
                        </a:lnTo>
                        <a:lnTo>
                          <a:pt x="3881" y="3149"/>
                        </a:lnTo>
                        <a:lnTo>
                          <a:pt x="3889" y="3083"/>
                        </a:lnTo>
                        <a:lnTo>
                          <a:pt x="3893" y="3009"/>
                        </a:lnTo>
                        <a:lnTo>
                          <a:pt x="3893" y="3009"/>
                        </a:lnTo>
                        <a:lnTo>
                          <a:pt x="3899" y="2859"/>
                        </a:lnTo>
                        <a:lnTo>
                          <a:pt x="3903" y="2705"/>
                        </a:lnTo>
                        <a:lnTo>
                          <a:pt x="3905" y="2487"/>
                        </a:lnTo>
                        <a:lnTo>
                          <a:pt x="3905" y="2143"/>
                        </a:lnTo>
                        <a:lnTo>
                          <a:pt x="3905" y="2143"/>
                        </a:lnTo>
                        <a:lnTo>
                          <a:pt x="3905" y="1797"/>
                        </a:lnTo>
                        <a:lnTo>
                          <a:pt x="3903" y="1579"/>
                        </a:lnTo>
                        <a:lnTo>
                          <a:pt x="3899" y="1427"/>
                        </a:lnTo>
                        <a:lnTo>
                          <a:pt x="3893" y="1277"/>
                        </a:lnTo>
                        <a:lnTo>
                          <a:pt x="3893" y="1277"/>
                        </a:lnTo>
                        <a:lnTo>
                          <a:pt x="3889" y="1203"/>
                        </a:lnTo>
                        <a:lnTo>
                          <a:pt x="3881" y="1137"/>
                        </a:lnTo>
                        <a:lnTo>
                          <a:pt x="3873" y="1079"/>
                        </a:lnTo>
                        <a:lnTo>
                          <a:pt x="3863" y="1028"/>
                        </a:lnTo>
                        <a:lnTo>
                          <a:pt x="3853" y="984"/>
                        </a:lnTo>
                        <a:lnTo>
                          <a:pt x="3843" y="944"/>
                        </a:lnTo>
                        <a:lnTo>
                          <a:pt x="3831" y="910"/>
                        </a:lnTo>
                        <a:lnTo>
                          <a:pt x="3819" y="880"/>
                        </a:lnTo>
                        <a:lnTo>
                          <a:pt x="3819" y="880"/>
                        </a:lnTo>
                        <a:lnTo>
                          <a:pt x="3805" y="844"/>
                        </a:lnTo>
                        <a:lnTo>
                          <a:pt x="3789" y="810"/>
                        </a:lnTo>
                        <a:lnTo>
                          <a:pt x="3771" y="778"/>
                        </a:lnTo>
                        <a:lnTo>
                          <a:pt x="3753" y="746"/>
                        </a:lnTo>
                        <a:lnTo>
                          <a:pt x="3733" y="718"/>
                        </a:lnTo>
                        <a:lnTo>
                          <a:pt x="3711" y="690"/>
                        </a:lnTo>
                        <a:lnTo>
                          <a:pt x="3687" y="662"/>
                        </a:lnTo>
                        <a:lnTo>
                          <a:pt x="3659" y="634"/>
                        </a:lnTo>
                        <a:lnTo>
                          <a:pt x="3659" y="634"/>
                        </a:lnTo>
                        <a:lnTo>
                          <a:pt x="3631" y="606"/>
                        </a:lnTo>
                        <a:lnTo>
                          <a:pt x="3603" y="582"/>
                        </a:lnTo>
                        <a:lnTo>
                          <a:pt x="3574" y="560"/>
                        </a:lnTo>
                        <a:lnTo>
                          <a:pt x="3544" y="540"/>
                        </a:lnTo>
                        <a:lnTo>
                          <a:pt x="3514" y="520"/>
                        </a:lnTo>
                        <a:lnTo>
                          <a:pt x="3482" y="504"/>
                        </a:lnTo>
                        <a:lnTo>
                          <a:pt x="3448" y="488"/>
                        </a:lnTo>
                        <a:lnTo>
                          <a:pt x="3412" y="472"/>
                        </a:lnTo>
                        <a:lnTo>
                          <a:pt x="3412" y="472"/>
                        </a:lnTo>
                        <a:lnTo>
                          <a:pt x="3382" y="462"/>
                        </a:lnTo>
                        <a:lnTo>
                          <a:pt x="3348" y="450"/>
                        </a:lnTo>
                        <a:lnTo>
                          <a:pt x="3308" y="440"/>
                        </a:lnTo>
                        <a:lnTo>
                          <a:pt x="3264" y="428"/>
                        </a:lnTo>
                        <a:lnTo>
                          <a:pt x="3212" y="418"/>
                        </a:lnTo>
                        <a:lnTo>
                          <a:pt x="3154" y="410"/>
                        </a:lnTo>
                        <a:lnTo>
                          <a:pt x="3088" y="404"/>
                        </a:lnTo>
                        <a:lnTo>
                          <a:pt x="3014" y="400"/>
                        </a:lnTo>
                        <a:lnTo>
                          <a:pt x="3014" y="400"/>
                        </a:lnTo>
                        <a:lnTo>
                          <a:pt x="2864" y="392"/>
                        </a:lnTo>
                        <a:lnTo>
                          <a:pt x="2712" y="388"/>
                        </a:lnTo>
                        <a:lnTo>
                          <a:pt x="2492" y="388"/>
                        </a:lnTo>
                        <a:lnTo>
                          <a:pt x="2148" y="386"/>
                        </a:lnTo>
                        <a:lnTo>
                          <a:pt x="2148" y="386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16" name="Freeform 10">
                    <a:extLst>
                      <a:ext uri="{FF2B5EF4-FFF2-40B4-BE49-F238E27FC236}">
                        <a16:creationId xmlns:a16="http://schemas.microsoft.com/office/drawing/2014/main" id="{174674F6-5496-419B-AD6C-CA56FFDD20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22044" y="989172"/>
                    <a:ext cx="87052" cy="86546"/>
                  </a:xfrm>
                  <a:custGeom>
                    <a:avLst/>
                    <a:gdLst>
                      <a:gd name="T0" fmla="*/ 516 w 516"/>
                      <a:gd name="T1" fmla="*/ 258 h 513"/>
                      <a:gd name="T2" fmla="*/ 510 w 516"/>
                      <a:gd name="T3" fmla="*/ 310 h 513"/>
                      <a:gd name="T4" fmla="*/ 496 w 516"/>
                      <a:gd name="T5" fmla="*/ 357 h 513"/>
                      <a:gd name="T6" fmla="*/ 472 w 516"/>
                      <a:gd name="T7" fmla="*/ 401 h 513"/>
                      <a:gd name="T8" fmla="*/ 440 w 516"/>
                      <a:gd name="T9" fmla="*/ 439 h 513"/>
                      <a:gd name="T10" fmla="*/ 402 w 516"/>
                      <a:gd name="T11" fmla="*/ 469 h 513"/>
                      <a:gd name="T12" fmla="*/ 358 w 516"/>
                      <a:gd name="T13" fmla="*/ 493 h 513"/>
                      <a:gd name="T14" fmla="*/ 310 w 516"/>
                      <a:gd name="T15" fmla="*/ 509 h 513"/>
                      <a:gd name="T16" fmla="*/ 258 w 516"/>
                      <a:gd name="T17" fmla="*/ 513 h 513"/>
                      <a:gd name="T18" fmla="*/ 232 w 516"/>
                      <a:gd name="T19" fmla="*/ 513 h 513"/>
                      <a:gd name="T20" fmla="*/ 182 w 516"/>
                      <a:gd name="T21" fmla="*/ 501 h 513"/>
                      <a:gd name="T22" fmla="*/ 136 w 516"/>
                      <a:gd name="T23" fmla="*/ 483 h 513"/>
                      <a:gd name="T24" fmla="*/ 94 w 516"/>
                      <a:gd name="T25" fmla="*/ 455 h 513"/>
                      <a:gd name="T26" fmla="*/ 60 w 516"/>
                      <a:gd name="T27" fmla="*/ 419 h 513"/>
                      <a:gd name="T28" fmla="*/ 32 w 516"/>
                      <a:gd name="T29" fmla="*/ 379 h 513"/>
                      <a:gd name="T30" fmla="*/ 12 w 516"/>
                      <a:gd name="T31" fmla="*/ 333 h 513"/>
                      <a:gd name="T32" fmla="*/ 2 w 516"/>
                      <a:gd name="T33" fmla="*/ 284 h 513"/>
                      <a:gd name="T34" fmla="*/ 0 w 516"/>
                      <a:gd name="T35" fmla="*/ 258 h 513"/>
                      <a:gd name="T36" fmla="*/ 6 w 516"/>
                      <a:gd name="T37" fmla="*/ 206 h 513"/>
                      <a:gd name="T38" fmla="*/ 22 w 516"/>
                      <a:gd name="T39" fmla="*/ 158 h 513"/>
                      <a:gd name="T40" fmla="*/ 44 w 516"/>
                      <a:gd name="T41" fmla="*/ 114 h 513"/>
                      <a:gd name="T42" fmla="*/ 76 w 516"/>
                      <a:gd name="T43" fmla="*/ 76 h 513"/>
                      <a:gd name="T44" fmla="*/ 114 w 516"/>
                      <a:gd name="T45" fmla="*/ 44 h 513"/>
                      <a:gd name="T46" fmla="*/ 158 w 516"/>
                      <a:gd name="T47" fmla="*/ 20 h 513"/>
                      <a:gd name="T48" fmla="*/ 206 w 516"/>
                      <a:gd name="T49" fmla="*/ 6 h 513"/>
                      <a:gd name="T50" fmla="*/ 258 w 516"/>
                      <a:gd name="T51" fmla="*/ 0 h 513"/>
                      <a:gd name="T52" fmla="*/ 284 w 516"/>
                      <a:gd name="T53" fmla="*/ 2 h 513"/>
                      <a:gd name="T54" fmla="*/ 334 w 516"/>
                      <a:gd name="T55" fmla="*/ 12 h 513"/>
                      <a:gd name="T56" fmla="*/ 380 w 516"/>
                      <a:gd name="T57" fmla="*/ 30 h 513"/>
                      <a:gd name="T58" fmla="*/ 422 w 516"/>
                      <a:gd name="T59" fmla="*/ 58 h 513"/>
                      <a:gd name="T60" fmla="*/ 456 w 516"/>
                      <a:gd name="T61" fmla="*/ 94 h 513"/>
                      <a:gd name="T62" fmla="*/ 484 w 516"/>
                      <a:gd name="T63" fmla="*/ 134 h 513"/>
                      <a:gd name="T64" fmla="*/ 504 w 516"/>
                      <a:gd name="T65" fmla="*/ 180 h 513"/>
                      <a:gd name="T66" fmla="*/ 514 w 516"/>
                      <a:gd name="T67" fmla="*/ 230 h 5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16" h="513">
                        <a:moveTo>
                          <a:pt x="516" y="258"/>
                        </a:moveTo>
                        <a:lnTo>
                          <a:pt x="516" y="258"/>
                        </a:lnTo>
                        <a:lnTo>
                          <a:pt x="514" y="284"/>
                        </a:lnTo>
                        <a:lnTo>
                          <a:pt x="510" y="310"/>
                        </a:lnTo>
                        <a:lnTo>
                          <a:pt x="504" y="333"/>
                        </a:lnTo>
                        <a:lnTo>
                          <a:pt x="496" y="357"/>
                        </a:lnTo>
                        <a:lnTo>
                          <a:pt x="484" y="379"/>
                        </a:lnTo>
                        <a:lnTo>
                          <a:pt x="472" y="401"/>
                        </a:lnTo>
                        <a:lnTo>
                          <a:pt x="456" y="419"/>
                        </a:lnTo>
                        <a:lnTo>
                          <a:pt x="440" y="439"/>
                        </a:lnTo>
                        <a:lnTo>
                          <a:pt x="422" y="455"/>
                        </a:lnTo>
                        <a:lnTo>
                          <a:pt x="402" y="469"/>
                        </a:lnTo>
                        <a:lnTo>
                          <a:pt x="380" y="483"/>
                        </a:lnTo>
                        <a:lnTo>
                          <a:pt x="358" y="493"/>
                        </a:lnTo>
                        <a:lnTo>
                          <a:pt x="334" y="501"/>
                        </a:lnTo>
                        <a:lnTo>
                          <a:pt x="310" y="509"/>
                        </a:lnTo>
                        <a:lnTo>
                          <a:pt x="284" y="513"/>
                        </a:lnTo>
                        <a:lnTo>
                          <a:pt x="258" y="513"/>
                        </a:lnTo>
                        <a:lnTo>
                          <a:pt x="258" y="513"/>
                        </a:lnTo>
                        <a:lnTo>
                          <a:pt x="232" y="513"/>
                        </a:lnTo>
                        <a:lnTo>
                          <a:pt x="206" y="509"/>
                        </a:lnTo>
                        <a:lnTo>
                          <a:pt x="182" y="501"/>
                        </a:lnTo>
                        <a:lnTo>
                          <a:pt x="158" y="493"/>
                        </a:lnTo>
                        <a:lnTo>
                          <a:pt x="136" y="483"/>
                        </a:lnTo>
                        <a:lnTo>
                          <a:pt x="114" y="469"/>
                        </a:lnTo>
                        <a:lnTo>
                          <a:pt x="94" y="455"/>
                        </a:lnTo>
                        <a:lnTo>
                          <a:pt x="76" y="439"/>
                        </a:lnTo>
                        <a:lnTo>
                          <a:pt x="60" y="419"/>
                        </a:lnTo>
                        <a:lnTo>
                          <a:pt x="44" y="401"/>
                        </a:lnTo>
                        <a:lnTo>
                          <a:pt x="32" y="379"/>
                        </a:lnTo>
                        <a:lnTo>
                          <a:pt x="22" y="357"/>
                        </a:lnTo>
                        <a:lnTo>
                          <a:pt x="12" y="333"/>
                        </a:lnTo>
                        <a:lnTo>
                          <a:pt x="6" y="310"/>
                        </a:lnTo>
                        <a:lnTo>
                          <a:pt x="2" y="284"/>
                        </a:lnTo>
                        <a:lnTo>
                          <a:pt x="0" y="258"/>
                        </a:lnTo>
                        <a:lnTo>
                          <a:pt x="0" y="258"/>
                        </a:lnTo>
                        <a:lnTo>
                          <a:pt x="2" y="230"/>
                        </a:lnTo>
                        <a:lnTo>
                          <a:pt x="6" y="206"/>
                        </a:lnTo>
                        <a:lnTo>
                          <a:pt x="12" y="180"/>
                        </a:lnTo>
                        <a:lnTo>
                          <a:pt x="22" y="158"/>
                        </a:lnTo>
                        <a:lnTo>
                          <a:pt x="32" y="134"/>
                        </a:lnTo>
                        <a:lnTo>
                          <a:pt x="44" y="114"/>
                        </a:lnTo>
                        <a:lnTo>
                          <a:pt x="60" y="94"/>
                        </a:lnTo>
                        <a:lnTo>
                          <a:pt x="76" y="76"/>
                        </a:lnTo>
                        <a:lnTo>
                          <a:pt x="94" y="58"/>
                        </a:lnTo>
                        <a:lnTo>
                          <a:pt x="114" y="44"/>
                        </a:lnTo>
                        <a:lnTo>
                          <a:pt x="136" y="30"/>
                        </a:lnTo>
                        <a:lnTo>
                          <a:pt x="158" y="20"/>
                        </a:lnTo>
                        <a:lnTo>
                          <a:pt x="182" y="12"/>
                        </a:lnTo>
                        <a:lnTo>
                          <a:pt x="206" y="6"/>
                        </a:lnTo>
                        <a:lnTo>
                          <a:pt x="232" y="2"/>
                        </a:lnTo>
                        <a:lnTo>
                          <a:pt x="258" y="0"/>
                        </a:lnTo>
                        <a:lnTo>
                          <a:pt x="258" y="0"/>
                        </a:lnTo>
                        <a:lnTo>
                          <a:pt x="284" y="2"/>
                        </a:lnTo>
                        <a:lnTo>
                          <a:pt x="310" y="6"/>
                        </a:lnTo>
                        <a:lnTo>
                          <a:pt x="334" y="12"/>
                        </a:lnTo>
                        <a:lnTo>
                          <a:pt x="358" y="20"/>
                        </a:lnTo>
                        <a:lnTo>
                          <a:pt x="380" y="30"/>
                        </a:lnTo>
                        <a:lnTo>
                          <a:pt x="402" y="44"/>
                        </a:lnTo>
                        <a:lnTo>
                          <a:pt x="422" y="58"/>
                        </a:lnTo>
                        <a:lnTo>
                          <a:pt x="440" y="76"/>
                        </a:lnTo>
                        <a:lnTo>
                          <a:pt x="456" y="94"/>
                        </a:lnTo>
                        <a:lnTo>
                          <a:pt x="472" y="114"/>
                        </a:lnTo>
                        <a:lnTo>
                          <a:pt x="484" y="134"/>
                        </a:lnTo>
                        <a:lnTo>
                          <a:pt x="496" y="158"/>
                        </a:lnTo>
                        <a:lnTo>
                          <a:pt x="504" y="180"/>
                        </a:lnTo>
                        <a:lnTo>
                          <a:pt x="510" y="206"/>
                        </a:lnTo>
                        <a:lnTo>
                          <a:pt x="514" y="230"/>
                        </a:lnTo>
                        <a:lnTo>
                          <a:pt x="516" y="258"/>
                        </a:lnTo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111C116-88A5-462F-B4C3-C29E33EE3EDE}"/>
                    </a:ext>
                  </a:extLst>
                </p:cNvPr>
                <p:cNvSpPr/>
                <p:nvPr/>
              </p:nvSpPr>
              <p:spPr>
                <a:xfrm>
                  <a:off x="1101879" y="5789104"/>
                  <a:ext cx="358205" cy="358205"/>
                </a:xfrm>
                <a:custGeom>
                  <a:avLst/>
                  <a:gdLst>
                    <a:gd name="connsiteX0" fmla="*/ 152792 w 305584"/>
                    <a:gd name="connsiteY0" fmla="*/ 59791 h 305584"/>
                    <a:gd name="connsiteX1" fmla="*/ 59791 w 305584"/>
                    <a:gd name="connsiteY1" fmla="*/ 152790 h 305584"/>
                    <a:gd name="connsiteX2" fmla="*/ 152792 w 305584"/>
                    <a:gd name="connsiteY2" fmla="*/ 245789 h 305584"/>
                    <a:gd name="connsiteX3" fmla="*/ 245793 w 305584"/>
                    <a:gd name="connsiteY3" fmla="*/ 152790 h 305584"/>
                    <a:gd name="connsiteX4" fmla="*/ 152792 w 305584"/>
                    <a:gd name="connsiteY4" fmla="*/ 59791 h 305584"/>
                    <a:gd name="connsiteX5" fmla="*/ 152792 w 305584"/>
                    <a:gd name="connsiteY5" fmla="*/ 0 h 305584"/>
                    <a:gd name="connsiteX6" fmla="*/ 305584 w 305584"/>
                    <a:gd name="connsiteY6" fmla="*/ 152792 h 305584"/>
                    <a:gd name="connsiteX7" fmla="*/ 152792 w 305584"/>
                    <a:gd name="connsiteY7" fmla="*/ 305584 h 305584"/>
                    <a:gd name="connsiteX8" fmla="*/ 0 w 305584"/>
                    <a:gd name="connsiteY8" fmla="*/ 152792 h 305584"/>
                    <a:gd name="connsiteX9" fmla="*/ 152792 w 305584"/>
                    <a:gd name="connsiteY9" fmla="*/ 0 h 305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5584" h="305584">
                      <a:moveTo>
                        <a:pt x="152792" y="59791"/>
                      </a:moveTo>
                      <a:cubicBezTo>
                        <a:pt x="101429" y="59791"/>
                        <a:pt x="59791" y="101428"/>
                        <a:pt x="59791" y="152790"/>
                      </a:cubicBezTo>
                      <a:cubicBezTo>
                        <a:pt x="59791" y="204152"/>
                        <a:pt x="101429" y="245789"/>
                        <a:pt x="152792" y="245789"/>
                      </a:cubicBezTo>
                      <a:cubicBezTo>
                        <a:pt x="204155" y="245789"/>
                        <a:pt x="245793" y="204152"/>
                        <a:pt x="245793" y="152790"/>
                      </a:cubicBezTo>
                      <a:cubicBezTo>
                        <a:pt x="245793" y="101428"/>
                        <a:pt x="204155" y="59791"/>
                        <a:pt x="152792" y="59791"/>
                      </a:cubicBezTo>
                      <a:close/>
                      <a:moveTo>
                        <a:pt x="152792" y="0"/>
                      </a:moveTo>
                      <a:cubicBezTo>
                        <a:pt x="237177" y="0"/>
                        <a:pt x="305584" y="68407"/>
                        <a:pt x="305584" y="152792"/>
                      </a:cubicBezTo>
                      <a:cubicBezTo>
                        <a:pt x="305584" y="237177"/>
                        <a:pt x="237177" y="305584"/>
                        <a:pt x="152792" y="305584"/>
                      </a:cubicBezTo>
                      <a:cubicBezTo>
                        <a:pt x="68407" y="305584"/>
                        <a:pt x="0" y="237177"/>
                        <a:pt x="0" y="152792"/>
                      </a:cubicBezTo>
                      <a:cubicBezTo>
                        <a:pt x="0" y="68407"/>
                        <a:pt x="68407" y="0"/>
                        <a:pt x="152792" y="0"/>
                      </a:cubicBezTo>
                      <a:close/>
                    </a:path>
                  </a:pathLst>
                </a:cu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/>
                </a:p>
              </p:txBody>
            </p:sp>
          </p:grp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45F644-6CD1-49CD-881D-4243FB6540D7}"/>
              </a:ext>
            </a:extLst>
          </p:cNvPr>
          <p:cNvGrpSpPr/>
          <p:nvPr userDrawn="1"/>
        </p:nvGrpSpPr>
        <p:grpSpPr>
          <a:xfrm>
            <a:off x="18246535" y="9871498"/>
            <a:ext cx="336656" cy="336656"/>
            <a:chOff x="12991645" y="6161514"/>
            <a:chExt cx="552389" cy="552389"/>
          </a:xfrm>
          <a:effectLst>
            <a:outerShdw blurRad="254000" dist="165100" dir="66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grpSpPr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F25287B6-DD81-4F61-B62B-E6771A7B7374}"/>
                </a:ext>
              </a:extLst>
            </p:cNvPr>
            <p:cNvSpPr/>
            <p:nvPr/>
          </p:nvSpPr>
          <p:spPr>
            <a:xfrm rot="5400000">
              <a:off x="12991645" y="6161514"/>
              <a:ext cx="552389" cy="55238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88733F62-FAC2-45A9-B9A5-22ACA7F49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0801" y="6338988"/>
              <a:ext cx="114076" cy="197440"/>
            </a:xfrm>
            <a:custGeom>
              <a:avLst/>
              <a:gdLst>
                <a:gd name="T0" fmla="*/ 917464 w 228"/>
                <a:gd name="T1" fmla="*/ 6378503 h 396"/>
                <a:gd name="T2" fmla="*/ 917464 w 228"/>
                <a:gd name="T3" fmla="*/ 6378503 h 396"/>
                <a:gd name="T4" fmla="*/ 20449952 w 228"/>
                <a:gd name="T5" fmla="*/ 25644259 h 396"/>
                <a:gd name="T6" fmla="*/ 917464 w 228"/>
                <a:gd name="T7" fmla="*/ 45951270 h 396"/>
                <a:gd name="T8" fmla="*/ 917464 w 228"/>
                <a:gd name="T9" fmla="*/ 45951270 h 396"/>
                <a:gd name="T10" fmla="*/ 0 w 228"/>
                <a:gd name="T11" fmla="*/ 47773648 h 396"/>
                <a:gd name="T12" fmla="*/ 3801645 w 228"/>
                <a:gd name="T13" fmla="*/ 51418403 h 396"/>
                <a:gd name="T14" fmla="*/ 6554398 w 228"/>
                <a:gd name="T15" fmla="*/ 50507395 h 396"/>
                <a:gd name="T16" fmla="*/ 6554398 w 228"/>
                <a:gd name="T17" fmla="*/ 50507395 h 396"/>
                <a:gd name="T18" fmla="*/ 28839639 w 228"/>
                <a:gd name="T19" fmla="*/ 28507892 h 396"/>
                <a:gd name="T20" fmla="*/ 28839639 w 228"/>
                <a:gd name="T21" fmla="*/ 28507892 h 396"/>
                <a:gd name="T22" fmla="*/ 29757103 w 228"/>
                <a:gd name="T23" fmla="*/ 25644259 h 396"/>
                <a:gd name="T24" fmla="*/ 29757103 w 228"/>
                <a:gd name="T25" fmla="*/ 25644259 h 396"/>
                <a:gd name="T26" fmla="*/ 29757103 w 228"/>
                <a:gd name="T27" fmla="*/ 25644259 h 396"/>
                <a:gd name="T28" fmla="*/ 28839639 w 228"/>
                <a:gd name="T29" fmla="*/ 22910511 h 396"/>
                <a:gd name="T30" fmla="*/ 28839639 w 228"/>
                <a:gd name="T31" fmla="*/ 22910511 h 396"/>
                <a:gd name="T32" fmla="*/ 6554398 w 228"/>
                <a:gd name="T33" fmla="*/ 911369 h 396"/>
                <a:gd name="T34" fmla="*/ 6554398 w 228"/>
                <a:gd name="T35" fmla="*/ 911369 h 396"/>
                <a:gd name="T36" fmla="*/ 3801645 w 228"/>
                <a:gd name="T37" fmla="*/ 0 h 396"/>
                <a:gd name="T38" fmla="*/ 0 w 228"/>
                <a:gd name="T39" fmla="*/ 3644756 h 396"/>
                <a:gd name="T40" fmla="*/ 917464 w 228"/>
                <a:gd name="T41" fmla="*/ 6378503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153E8F-8BE7-4B55-95A4-220D977E85A3}"/>
              </a:ext>
            </a:extLst>
          </p:cNvPr>
          <p:cNvGrpSpPr/>
          <p:nvPr userDrawn="1"/>
        </p:nvGrpSpPr>
        <p:grpSpPr>
          <a:xfrm>
            <a:off x="893847" y="9870549"/>
            <a:ext cx="3641799" cy="338554"/>
            <a:chOff x="893847" y="9898598"/>
            <a:chExt cx="3641799" cy="3385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72E8F16-9CD5-4C50-9A14-FC2E0FB724CE}"/>
                </a:ext>
              </a:extLst>
            </p:cNvPr>
            <p:cNvGrpSpPr/>
            <p:nvPr userDrawn="1"/>
          </p:nvGrpSpPr>
          <p:grpSpPr>
            <a:xfrm>
              <a:off x="893847" y="9898598"/>
              <a:ext cx="3641799" cy="338554"/>
              <a:chOff x="1021995" y="9934119"/>
              <a:chExt cx="3641799" cy="338554"/>
            </a:xfrm>
          </p:grpSpPr>
          <p:sp>
            <p:nvSpPr>
              <p:cNvPr id="29" name="Freeform 62">
                <a:extLst>
                  <a:ext uri="{FF2B5EF4-FFF2-40B4-BE49-F238E27FC236}">
                    <a16:creationId xmlns:a16="http://schemas.microsoft.com/office/drawing/2014/main" id="{C16AF630-8EF6-4AB0-A410-B6B21C27A3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1995" y="10010675"/>
                <a:ext cx="219920" cy="216220"/>
              </a:xfrm>
              <a:custGeom>
                <a:avLst/>
                <a:gdLst>
                  <a:gd name="T0" fmla="*/ 92739 w 55"/>
                  <a:gd name="T1" fmla="*/ 185737 h 54"/>
                  <a:gd name="T2" fmla="*/ 0 w 55"/>
                  <a:gd name="T3" fmla="*/ 92869 h 54"/>
                  <a:gd name="T4" fmla="*/ 92739 w 55"/>
                  <a:gd name="T5" fmla="*/ 0 h 54"/>
                  <a:gd name="T6" fmla="*/ 188913 w 55"/>
                  <a:gd name="T7" fmla="*/ 92869 h 54"/>
                  <a:gd name="T8" fmla="*/ 92739 w 55"/>
                  <a:gd name="T9" fmla="*/ 185737 h 54"/>
                  <a:gd name="T10" fmla="*/ 13739 w 55"/>
                  <a:gd name="T11" fmla="*/ 92869 h 54"/>
                  <a:gd name="T12" fmla="*/ 92739 w 55"/>
                  <a:gd name="T13" fmla="*/ 171979 h 54"/>
                  <a:gd name="T14" fmla="*/ 171739 w 55"/>
                  <a:gd name="T15" fmla="*/ 92869 h 54"/>
                  <a:gd name="T16" fmla="*/ 92739 w 55"/>
                  <a:gd name="T17" fmla="*/ 13758 h 54"/>
                  <a:gd name="T18" fmla="*/ 13739 w 55"/>
                  <a:gd name="T19" fmla="*/ 92869 h 54"/>
                  <a:gd name="T20" fmla="*/ 140826 w 55"/>
                  <a:gd name="T21" fmla="*/ 127264 h 54"/>
                  <a:gd name="T22" fmla="*/ 96174 w 55"/>
                  <a:gd name="T23" fmla="*/ 151341 h 54"/>
                  <a:gd name="T24" fmla="*/ 37783 w 55"/>
                  <a:gd name="T25" fmla="*/ 92869 h 54"/>
                  <a:gd name="T26" fmla="*/ 96174 w 55"/>
                  <a:gd name="T27" fmla="*/ 34396 h 54"/>
                  <a:gd name="T28" fmla="*/ 137391 w 55"/>
                  <a:gd name="T29" fmla="*/ 58473 h 54"/>
                  <a:gd name="T30" fmla="*/ 137391 w 55"/>
                  <a:gd name="T31" fmla="*/ 72231 h 54"/>
                  <a:gd name="T32" fmla="*/ 137391 w 55"/>
                  <a:gd name="T33" fmla="*/ 72231 h 54"/>
                  <a:gd name="T34" fmla="*/ 123652 w 55"/>
                  <a:gd name="T35" fmla="*/ 72231 h 54"/>
                  <a:gd name="T36" fmla="*/ 120217 w 55"/>
                  <a:gd name="T37" fmla="*/ 72231 h 54"/>
                  <a:gd name="T38" fmla="*/ 120217 w 55"/>
                  <a:gd name="T39" fmla="*/ 61912 h 54"/>
                  <a:gd name="T40" fmla="*/ 96174 w 55"/>
                  <a:gd name="T41" fmla="*/ 51594 h 54"/>
                  <a:gd name="T42" fmla="*/ 54957 w 55"/>
                  <a:gd name="T43" fmla="*/ 92869 h 54"/>
                  <a:gd name="T44" fmla="*/ 96174 w 55"/>
                  <a:gd name="T45" fmla="*/ 134143 h 54"/>
                  <a:gd name="T46" fmla="*/ 120217 w 55"/>
                  <a:gd name="T47" fmla="*/ 123825 h 54"/>
                  <a:gd name="T48" fmla="*/ 120217 w 55"/>
                  <a:gd name="T49" fmla="*/ 113506 h 54"/>
                  <a:gd name="T50" fmla="*/ 123652 w 55"/>
                  <a:gd name="T51" fmla="*/ 113506 h 54"/>
                  <a:gd name="T52" fmla="*/ 137391 w 55"/>
                  <a:gd name="T53" fmla="*/ 113506 h 54"/>
                  <a:gd name="T54" fmla="*/ 140826 w 55"/>
                  <a:gd name="T55" fmla="*/ 113506 h 54"/>
                  <a:gd name="T56" fmla="*/ 140826 w 55"/>
                  <a:gd name="T57" fmla="*/ 127264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5" h="54">
                    <a:moveTo>
                      <a:pt x="27" y="54"/>
                    </a:moveTo>
                    <a:cubicBezTo>
                      <a:pt x="12" y="54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4"/>
                      <a:pt x="27" y="54"/>
                    </a:cubicBezTo>
                    <a:close/>
                    <a:moveTo>
                      <a:pt x="4" y="27"/>
                    </a:moveTo>
                    <a:cubicBezTo>
                      <a:pt x="4" y="40"/>
                      <a:pt x="15" y="50"/>
                      <a:pt x="27" y="50"/>
                    </a:cubicBezTo>
                    <a:cubicBezTo>
                      <a:pt x="40" y="50"/>
                      <a:pt x="50" y="40"/>
                      <a:pt x="50" y="27"/>
                    </a:cubicBezTo>
                    <a:cubicBezTo>
                      <a:pt x="50" y="14"/>
                      <a:pt x="40" y="4"/>
                      <a:pt x="27" y="4"/>
                    </a:cubicBezTo>
                    <a:cubicBezTo>
                      <a:pt x="15" y="4"/>
                      <a:pt x="4" y="14"/>
                      <a:pt x="4" y="27"/>
                    </a:cubicBezTo>
                    <a:close/>
                    <a:moveTo>
                      <a:pt x="41" y="37"/>
                    </a:moveTo>
                    <a:cubicBezTo>
                      <a:pt x="41" y="42"/>
                      <a:pt x="33" y="44"/>
                      <a:pt x="28" y="44"/>
                    </a:cubicBezTo>
                    <a:cubicBezTo>
                      <a:pt x="18" y="44"/>
                      <a:pt x="11" y="37"/>
                      <a:pt x="11" y="27"/>
                    </a:cubicBezTo>
                    <a:cubicBezTo>
                      <a:pt x="11" y="17"/>
                      <a:pt x="18" y="10"/>
                      <a:pt x="28" y="10"/>
                    </a:cubicBezTo>
                    <a:cubicBezTo>
                      <a:pt x="31" y="10"/>
                      <a:pt x="40" y="11"/>
                      <a:pt x="40" y="17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6"/>
                      <a:pt x="31" y="15"/>
                      <a:pt x="28" y="15"/>
                    </a:cubicBezTo>
                    <a:cubicBezTo>
                      <a:pt x="21" y="15"/>
                      <a:pt x="16" y="20"/>
                      <a:pt x="16" y="27"/>
                    </a:cubicBezTo>
                    <a:cubicBezTo>
                      <a:pt x="16" y="34"/>
                      <a:pt x="21" y="39"/>
                      <a:pt x="28" y="39"/>
                    </a:cubicBezTo>
                    <a:cubicBezTo>
                      <a:pt x="31" y="39"/>
                      <a:pt x="35" y="38"/>
                      <a:pt x="35" y="36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3"/>
                      <a:pt x="36" y="33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3"/>
                      <a:pt x="41" y="33"/>
                      <a:pt x="41" y="33"/>
                    </a:cubicBezTo>
                    <a:lnTo>
                      <a:pt x="41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sz="1400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B423AD5-3BAE-4AD5-85CB-B1161677CDB6}"/>
                  </a:ext>
                </a:extLst>
              </p:cNvPr>
              <p:cNvSpPr txBox="1"/>
              <p:nvPr/>
            </p:nvSpPr>
            <p:spPr>
              <a:xfrm>
                <a:off x="1301976" y="9934119"/>
                <a:ext cx="33618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spc="300" dirty="0">
                    <a:solidFill>
                      <a:schemeClr val="bg1">
                        <a:lumMod val="7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ART.TRIP  </a:t>
                </a:r>
                <a:r>
                  <a:rPr lang="en-US" sz="1600" spc="300" dirty="0">
                    <a:solidFill>
                      <a:schemeClr val="bg1">
                        <a:lumMod val="8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2017.ALL RIGHTS</a:t>
                </a:r>
                <a:endParaRPr lang="id-ID" sz="1600" spc="300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4E8910E-5ED7-4BD0-BE44-2521602AB137}"/>
                </a:ext>
              </a:extLst>
            </p:cNvPr>
            <p:cNvSpPr/>
            <p:nvPr userDrawn="1"/>
          </p:nvSpPr>
          <p:spPr>
            <a:xfrm>
              <a:off x="2336408" y="9996668"/>
              <a:ext cx="18000" cy="1493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304563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199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AEB52F1-811D-43C4-9511-73EB801347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1489" y="1730821"/>
            <a:ext cx="8559652" cy="37112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F5754267-8E58-4C5D-9BD3-7A67DEA26B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09754" y="1730821"/>
            <a:ext cx="4643038" cy="519747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389DA95-C7F6-4D83-B579-D687484D9E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31491" y="5530748"/>
            <a:ext cx="2774141" cy="37112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96722FF-3D64-4632-9C27-1C33E0A481E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24246" y="5530748"/>
            <a:ext cx="2774141" cy="37112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03DCFFE4-07F5-42E1-A4FA-976177E5E8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17001" y="5530748"/>
            <a:ext cx="2774141" cy="37112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A3D5E25D-B94D-473B-A238-9523E0C3A7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5071407" y="5530748"/>
            <a:ext cx="2774141" cy="37112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455B8270-3391-4FBA-B529-5DDAF14668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5071407" y="1730821"/>
            <a:ext cx="2774141" cy="37112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83EB8791-86DA-4676-A1CB-AD7421A2EDC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309756" y="7024577"/>
            <a:ext cx="4643036" cy="221740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39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229A95B-5366-461E-BF3C-7C687F8B19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82811" y="1600235"/>
            <a:ext cx="7315200" cy="310108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052FD7A-D6CB-4C9C-A2E8-207B669476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2811" y="4773529"/>
            <a:ext cx="3286897" cy="45990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B76C6ED-DB7A-4DC8-9809-E7F9A341E7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63907" y="4773528"/>
            <a:ext cx="3934104" cy="224927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C69C58F-75D5-458D-9574-16AAD6E10C2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63907" y="7123293"/>
            <a:ext cx="3934104" cy="224927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812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802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5F3F9B09-A082-4318-8512-5BE98AD742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50423" y="0"/>
            <a:ext cx="8619990" cy="109728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D61FA960-8C8E-412D-AF1E-0FE4FB2B79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09156" y="3114675"/>
            <a:ext cx="4700000" cy="303194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1DE461-9097-401F-B632-73F811FB1860}"/>
              </a:ext>
            </a:extLst>
          </p:cNvPr>
          <p:cNvSpPr txBox="1"/>
          <p:nvPr userDrawn="1"/>
        </p:nvSpPr>
        <p:spPr>
          <a:xfrm rot="10800000" flipV="1">
            <a:off x="17515166" y="402315"/>
            <a:ext cx="1783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600" b="1" i="0" smtClean="0">
                <a:solidFill>
                  <a:schemeClr val="bg1">
                    <a:lumMod val="85000"/>
                    <a:alpha val="60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28700" b="1" i="0" dirty="0">
              <a:solidFill>
                <a:schemeClr val="bg1">
                  <a:lumMod val="85000"/>
                  <a:alpha val="60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89C06D-6653-4E5E-8B4D-D0EE17AD303E}"/>
              </a:ext>
            </a:extLst>
          </p:cNvPr>
          <p:cNvSpPr txBox="1"/>
          <p:nvPr userDrawn="1"/>
        </p:nvSpPr>
        <p:spPr>
          <a:xfrm rot="5400000">
            <a:off x="16638658" y="5317123"/>
            <a:ext cx="3563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600" strike="noStrike" spc="600" dirty="0">
                <a:solidFill>
                  <a:schemeClr val="bg1">
                    <a:lumMod val="8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WWW.WEBSITE.COM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55450-D0BC-4320-8622-9EA588296710}"/>
              </a:ext>
            </a:extLst>
          </p:cNvPr>
          <p:cNvSpPr txBox="1"/>
          <p:nvPr userDrawn="1"/>
        </p:nvSpPr>
        <p:spPr>
          <a:xfrm>
            <a:off x="900385" y="643691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ART.TRIP</a:t>
            </a:r>
            <a:endParaRPr lang="id-ID" sz="2000" spc="300" dirty="0">
              <a:solidFill>
                <a:schemeClr val="tx1">
                  <a:lumMod val="65000"/>
                  <a:lumOff val="35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FE9C6-379D-4C6B-A299-869DEFEC061C}"/>
              </a:ext>
            </a:extLst>
          </p:cNvPr>
          <p:cNvSpPr txBox="1"/>
          <p:nvPr userDrawn="1"/>
        </p:nvSpPr>
        <p:spPr>
          <a:xfrm>
            <a:off x="17074111" y="68985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300" dirty="0">
                <a:solidFill>
                  <a:schemeClr val="bg1">
                    <a:lumMod val="8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PAGE/</a:t>
            </a:r>
            <a:endParaRPr lang="id-ID" sz="1800" spc="300" dirty="0">
              <a:solidFill>
                <a:schemeClr val="bg1">
                  <a:lumMod val="85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185479-21E0-480C-A11D-64C70C619DA5}"/>
              </a:ext>
            </a:extLst>
          </p:cNvPr>
          <p:cNvGrpSpPr/>
          <p:nvPr userDrawn="1"/>
        </p:nvGrpSpPr>
        <p:grpSpPr>
          <a:xfrm>
            <a:off x="15607894" y="9844238"/>
            <a:ext cx="2975297" cy="391176"/>
            <a:chOff x="16061023" y="9902075"/>
            <a:chExt cx="2522168" cy="3316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9CCDD87-BB1B-4836-B88D-81603C907CE1}"/>
                </a:ext>
              </a:extLst>
            </p:cNvPr>
            <p:cNvGrpSpPr/>
            <p:nvPr userDrawn="1"/>
          </p:nvGrpSpPr>
          <p:grpSpPr>
            <a:xfrm>
              <a:off x="16061023" y="9902075"/>
              <a:ext cx="1960657" cy="331601"/>
              <a:chOff x="11556938" y="7296986"/>
              <a:chExt cx="2013012" cy="3404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57D358A-F088-47A0-BEE3-9E02721D356D}"/>
                  </a:ext>
                </a:extLst>
              </p:cNvPr>
              <p:cNvGrpSpPr/>
              <p:nvPr/>
            </p:nvGrpSpPr>
            <p:grpSpPr>
              <a:xfrm>
                <a:off x="12114457" y="7296986"/>
                <a:ext cx="340456" cy="340456"/>
                <a:chOff x="12097470" y="7200012"/>
                <a:chExt cx="495300" cy="495300"/>
              </a:xfrm>
            </p:grpSpPr>
            <p:sp>
              <p:nvSpPr>
                <p:cNvPr id="25" name="Freeform 85">
                  <a:extLst>
                    <a:ext uri="{FF2B5EF4-FFF2-40B4-BE49-F238E27FC236}">
                      <a16:creationId xmlns:a16="http://schemas.microsoft.com/office/drawing/2014/main" id="{308B33C6-24EE-45D0-AE17-02AC854AA34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2232137" y="7356848"/>
                  <a:ext cx="225966" cy="181629"/>
                </a:xfrm>
                <a:custGeom>
                  <a:avLst/>
                  <a:gdLst>
                    <a:gd name="T0" fmla="*/ 250282 w 462"/>
                    <a:gd name="T1" fmla="*/ 24258 h 374"/>
                    <a:gd name="T2" fmla="*/ 250282 w 462"/>
                    <a:gd name="T3" fmla="*/ 24258 h 374"/>
                    <a:gd name="T4" fmla="*/ 221508 w 462"/>
                    <a:gd name="T5" fmla="*/ 33962 h 374"/>
                    <a:gd name="T6" fmla="*/ 240510 w 462"/>
                    <a:gd name="T7" fmla="*/ 5391 h 374"/>
                    <a:gd name="T8" fmla="*/ 211192 w 462"/>
                    <a:gd name="T9" fmla="*/ 19407 h 374"/>
                    <a:gd name="T10" fmla="*/ 173189 w 462"/>
                    <a:gd name="T11" fmla="*/ 0 h 374"/>
                    <a:gd name="T12" fmla="*/ 119983 w 462"/>
                    <a:gd name="T13" fmla="*/ 52829 h 374"/>
                    <a:gd name="T14" fmla="*/ 124870 w 462"/>
                    <a:gd name="T15" fmla="*/ 62532 h 374"/>
                    <a:gd name="T16" fmla="*/ 19002 w 462"/>
                    <a:gd name="T17" fmla="*/ 10242 h 374"/>
                    <a:gd name="T18" fmla="*/ 9229 w 462"/>
                    <a:gd name="T19" fmla="*/ 38813 h 374"/>
                    <a:gd name="T20" fmla="*/ 33118 w 462"/>
                    <a:gd name="T21" fmla="*/ 81400 h 374"/>
                    <a:gd name="T22" fmla="*/ 9229 w 462"/>
                    <a:gd name="T23" fmla="*/ 72236 h 374"/>
                    <a:gd name="T24" fmla="*/ 9229 w 462"/>
                    <a:gd name="T25" fmla="*/ 72236 h 374"/>
                    <a:gd name="T26" fmla="*/ 53205 w 462"/>
                    <a:gd name="T27" fmla="*/ 124526 h 374"/>
                    <a:gd name="T28" fmla="*/ 38004 w 462"/>
                    <a:gd name="T29" fmla="*/ 124526 h 374"/>
                    <a:gd name="T30" fmla="*/ 28774 w 462"/>
                    <a:gd name="T31" fmla="*/ 124526 h 374"/>
                    <a:gd name="T32" fmla="*/ 77093 w 462"/>
                    <a:gd name="T33" fmla="*/ 158487 h 374"/>
                    <a:gd name="T34" fmla="*/ 14116 w 462"/>
                    <a:gd name="T35" fmla="*/ 182206 h 374"/>
                    <a:gd name="T36" fmla="*/ 0 w 462"/>
                    <a:gd name="T37" fmla="*/ 182206 h 374"/>
                    <a:gd name="T38" fmla="*/ 77093 w 462"/>
                    <a:gd name="T39" fmla="*/ 201074 h 374"/>
                    <a:gd name="T40" fmla="*/ 221508 w 462"/>
                    <a:gd name="T41" fmla="*/ 57681 h 374"/>
                    <a:gd name="T42" fmla="*/ 221508 w 462"/>
                    <a:gd name="T43" fmla="*/ 52829 h 374"/>
                    <a:gd name="T44" fmla="*/ 250282 w 462"/>
                    <a:gd name="T45" fmla="*/ 24258 h 3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62" h="374">
                      <a:moveTo>
                        <a:pt x="461" y="45"/>
                      </a:moveTo>
                      <a:lnTo>
                        <a:pt x="461" y="45"/>
                      </a:lnTo>
                      <a:cubicBezTo>
                        <a:pt x="443" y="54"/>
                        <a:pt x="425" y="63"/>
                        <a:pt x="408" y="63"/>
                      </a:cubicBezTo>
                      <a:cubicBezTo>
                        <a:pt x="425" y="54"/>
                        <a:pt x="443" y="36"/>
                        <a:pt x="443" y="10"/>
                      </a:cubicBezTo>
                      <a:cubicBezTo>
                        <a:pt x="425" y="19"/>
                        <a:pt x="408" y="27"/>
                        <a:pt x="389" y="36"/>
                      </a:cubicBezTo>
                      <a:cubicBezTo>
                        <a:pt x="372" y="19"/>
                        <a:pt x="345" y="0"/>
                        <a:pt x="319" y="0"/>
                      </a:cubicBezTo>
                      <a:cubicBezTo>
                        <a:pt x="265" y="0"/>
                        <a:pt x="221" y="45"/>
                        <a:pt x="221" y="98"/>
                      </a:cubicBezTo>
                      <a:cubicBezTo>
                        <a:pt x="221" y="107"/>
                        <a:pt x="221" y="116"/>
                        <a:pt x="230" y="116"/>
                      </a:cubicBezTo>
                      <a:cubicBezTo>
                        <a:pt x="151" y="116"/>
                        <a:pt x="79" y="81"/>
                        <a:pt x="35" y="19"/>
                      </a:cubicBezTo>
                      <a:cubicBezTo>
                        <a:pt x="26" y="36"/>
                        <a:pt x="17" y="54"/>
                        <a:pt x="17" y="72"/>
                      </a:cubicBezTo>
                      <a:cubicBezTo>
                        <a:pt x="17" y="98"/>
                        <a:pt x="35" y="134"/>
                        <a:pt x="61" y="151"/>
                      </a:cubicBezTo>
                      <a:cubicBezTo>
                        <a:pt x="44" y="143"/>
                        <a:pt x="35" y="143"/>
                        <a:pt x="17" y="134"/>
                      </a:cubicBezTo>
                      <a:cubicBezTo>
                        <a:pt x="17" y="178"/>
                        <a:pt x="53" y="222"/>
                        <a:pt x="98" y="231"/>
                      </a:cubicBezTo>
                      <a:cubicBezTo>
                        <a:pt x="89" y="231"/>
                        <a:pt x="79" y="231"/>
                        <a:pt x="70" y="231"/>
                      </a:cubicBezTo>
                      <a:cubicBezTo>
                        <a:pt x="61" y="231"/>
                        <a:pt x="61" y="231"/>
                        <a:pt x="53" y="231"/>
                      </a:cubicBezTo>
                      <a:cubicBezTo>
                        <a:pt x="61" y="266"/>
                        <a:pt x="98" y="294"/>
                        <a:pt x="142" y="294"/>
                      </a:cubicBezTo>
                      <a:cubicBezTo>
                        <a:pt x="106" y="319"/>
                        <a:pt x="70" y="338"/>
                        <a:pt x="26" y="338"/>
                      </a:cubicBezTo>
                      <a:cubicBezTo>
                        <a:pt x="17" y="338"/>
                        <a:pt x="8" y="338"/>
                        <a:pt x="0" y="338"/>
                      </a:cubicBezTo>
                      <a:cubicBezTo>
                        <a:pt x="44" y="364"/>
                        <a:pt x="89" y="373"/>
                        <a:pt x="142" y="373"/>
                      </a:cubicBezTo>
                      <a:cubicBezTo>
                        <a:pt x="319" y="373"/>
                        <a:pt x="408" y="231"/>
                        <a:pt x="408" y="107"/>
                      </a:cubicBezTo>
                      <a:lnTo>
                        <a:pt x="408" y="98"/>
                      </a:lnTo>
                      <a:cubicBezTo>
                        <a:pt x="434" y="81"/>
                        <a:pt x="443" y="72"/>
                        <a:pt x="461" y="45"/>
                      </a:cubicBez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ABE7B712-37BC-4134-9D36-AF2087D2E79C}"/>
                    </a:ext>
                  </a:extLst>
                </p:cNvPr>
                <p:cNvSpPr/>
                <p:nvPr/>
              </p:nvSpPr>
              <p:spPr>
                <a:xfrm>
                  <a:off x="12097470" y="7200012"/>
                  <a:ext cx="495300" cy="49530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85000"/>
                      <a:alpha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6D55966-FD78-407F-BB86-7678D7CCAF1D}"/>
                  </a:ext>
                </a:extLst>
              </p:cNvPr>
              <p:cNvGrpSpPr/>
              <p:nvPr/>
            </p:nvGrpSpPr>
            <p:grpSpPr>
              <a:xfrm>
                <a:off x="12671975" y="7296986"/>
                <a:ext cx="340456" cy="340456"/>
                <a:chOff x="12898290" y="7257882"/>
                <a:chExt cx="379560" cy="379560"/>
              </a:xfrm>
            </p:grpSpPr>
            <p:sp>
              <p:nvSpPr>
                <p:cNvPr id="23" name="Freeform 75">
                  <a:extLst>
                    <a:ext uri="{FF2B5EF4-FFF2-40B4-BE49-F238E27FC236}">
                      <a16:creationId xmlns:a16="http://schemas.microsoft.com/office/drawing/2014/main" id="{320FDAB1-6006-4679-BDFA-08E57699E8E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3042040" y="7362177"/>
                  <a:ext cx="92061" cy="170970"/>
                </a:xfrm>
                <a:custGeom>
                  <a:avLst/>
                  <a:gdLst>
                    <a:gd name="T0" fmla="*/ 132814 w 249"/>
                    <a:gd name="T1" fmla="*/ 43735 h 453"/>
                    <a:gd name="T2" fmla="*/ 132814 w 249"/>
                    <a:gd name="T3" fmla="*/ 43735 h 453"/>
                    <a:gd name="T4" fmla="*/ 94791 w 249"/>
                    <a:gd name="T5" fmla="*/ 43735 h 453"/>
                    <a:gd name="T6" fmla="*/ 85687 w 249"/>
                    <a:gd name="T7" fmla="*/ 58496 h 453"/>
                    <a:gd name="T8" fmla="*/ 85687 w 249"/>
                    <a:gd name="T9" fmla="*/ 87470 h 453"/>
                    <a:gd name="T10" fmla="*/ 132814 w 249"/>
                    <a:gd name="T11" fmla="*/ 87470 h 453"/>
                    <a:gd name="T12" fmla="*/ 132814 w 249"/>
                    <a:gd name="T13" fmla="*/ 126285 h 453"/>
                    <a:gd name="T14" fmla="*/ 85687 w 249"/>
                    <a:gd name="T15" fmla="*/ 126285 h 453"/>
                    <a:gd name="T16" fmla="*/ 85687 w 249"/>
                    <a:gd name="T17" fmla="*/ 247103 h 453"/>
                    <a:gd name="T18" fmla="*/ 42308 w 249"/>
                    <a:gd name="T19" fmla="*/ 247103 h 453"/>
                    <a:gd name="T20" fmla="*/ 42308 w 249"/>
                    <a:gd name="T21" fmla="*/ 126285 h 453"/>
                    <a:gd name="T22" fmla="*/ 0 w 249"/>
                    <a:gd name="T23" fmla="*/ 126285 h 453"/>
                    <a:gd name="T24" fmla="*/ 0 w 249"/>
                    <a:gd name="T25" fmla="*/ 87470 h 453"/>
                    <a:gd name="T26" fmla="*/ 42308 w 249"/>
                    <a:gd name="T27" fmla="*/ 87470 h 453"/>
                    <a:gd name="T28" fmla="*/ 42308 w 249"/>
                    <a:gd name="T29" fmla="*/ 63416 h 453"/>
                    <a:gd name="T30" fmla="*/ 94791 w 249"/>
                    <a:gd name="T31" fmla="*/ 0 h 453"/>
                    <a:gd name="T32" fmla="*/ 132814 w 249"/>
                    <a:gd name="T33" fmla="*/ 0 h 453"/>
                    <a:gd name="T34" fmla="*/ 132814 w 249"/>
                    <a:gd name="T35" fmla="*/ 43735 h 4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9" h="453">
                      <a:moveTo>
                        <a:pt x="248" y="80"/>
                      </a:moveTo>
                      <a:lnTo>
                        <a:pt x="248" y="80"/>
                      </a:lnTo>
                      <a:cubicBezTo>
                        <a:pt x="177" y="80"/>
                        <a:pt x="177" y="80"/>
                        <a:pt x="177" y="80"/>
                      </a:cubicBezTo>
                      <a:cubicBezTo>
                        <a:pt x="169" y="80"/>
                        <a:pt x="160" y="89"/>
                        <a:pt x="160" y="107"/>
                      </a:cubicBezTo>
                      <a:cubicBezTo>
                        <a:pt x="160" y="160"/>
                        <a:pt x="160" y="160"/>
                        <a:pt x="160" y="160"/>
                      </a:cubicBezTo>
                      <a:cubicBezTo>
                        <a:pt x="248" y="160"/>
                        <a:pt x="248" y="160"/>
                        <a:pt x="248" y="160"/>
                      </a:cubicBezTo>
                      <a:cubicBezTo>
                        <a:pt x="248" y="231"/>
                        <a:pt x="248" y="231"/>
                        <a:pt x="248" y="231"/>
                      </a:cubicBezTo>
                      <a:cubicBezTo>
                        <a:pt x="160" y="231"/>
                        <a:pt x="160" y="231"/>
                        <a:pt x="160" y="231"/>
                      </a:cubicBezTo>
                      <a:cubicBezTo>
                        <a:pt x="160" y="452"/>
                        <a:pt x="160" y="452"/>
                        <a:pt x="160" y="452"/>
                      </a:cubicBezTo>
                      <a:cubicBezTo>
                        <a:pt x="79" y="452"/>
                        <a:pt x="79" y="452"/>
                        <a:pt x="79" y="452"/>
                      </a:cubicBezTo>
                      <a:cubicBezTo>
                        <a:pt x="79" y="231"/>
                        <a:pt x="79" y="231"/>
                        <a:pt x="79" y="231"/>
                      </a:cubicBezTo>
                      <a:cubicBezTo>
                        <a:pt x="0" y="231"/>
                        <a:pt x="0" y="231"/>
                        <a:pt x="0" y="231"/>
                      </a:cubicBezTo>
                      <a:cubicBezTo>
                        <a:pt x="0" y="160"/>
                        <a:pt x="0" y="160"/>
                        <a:pt x="0" y="160"/>
                      </a:cubicBezTo>
                      <a:cubicBezTo>
                        <a:pt x="79" y="160"/>
                        <a:pt x="79" y="160"/>
                        <a:pt x="79" y="160"/>
                      </a:cubicBezTo>
                      <a:cubicBezTo>
                        <a:pt x="79" y="116"/>
                        <a:pt x="79" y="116"/>
                        <a:pt x="79" y="116"/>
                      </a:cubicBezTo>
                      <a:cubicBezTo>
                        <a:pt x="79" y="54"/>
                        <a:pt x="115" y="0"/>
                        <a:pt x="177" y="0"/>
                      </a:cubicBezTo>
                      <a:cubicBezTo>
                        <a:pt x="248" y="0"/>
                        <a:pt x="248" y="0"/>
                        <a:pt x="248" y="0"/>
                      </a:cubicBezTo>
                      <a:lnTo>
                        <a:pt x="248" y="80"/>
                      </a:ln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D4FDB83-6B97-4961-A666-C08AA457F32E}"/>
                    </a:ext>
                  </a:extLst>
                </p:cNvPr>
                <p:cNvSpPr/>
                <p:nvPr/>
              </p:nvSpPr>
              <p:spPr>
                <a:xfrm>
                  <a:off x="12898290" y="7257882"/>
                  <a:ext cx="379560" cy="37956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85000"/>
                      <a:alpha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53B8FCB-D06B-47BF-9C73-27AB69477ADE}"/>
                  </a:ext>
                </a:extLst>
              </p:cNvPr>
              <p:cNvGrpSpPr/>
              <p:nvPr/>
            </p:nvGrpSpPr>
            <p:grpSpPr>
              <a:xfrm>
                <a:off x="13229494" y="7296986"/>
                <a:ext cx="340456" cy="340456"/>
                <a:chOff x="13421600" y="7257882"/>
                <a:chExt cx="379560" cy="379560"/>
              </a:xfrm>
            </p:grpSpPr>
            <p:sp>
              <p:nvSpPr>
                <p:cNvPr id="21" name="Freeform 74">
                  <a:extLst>
                    <a:ext uri="{FF2B5EF4-FFF2-40B4-BE49-F238E27FC236}">
                      <a16:creationId xmlns:a16="http://schemas.microsoft.com/office/drawing/2014/main" id="{593845BA-75E6-4B20-A343-86108258C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16515" y="7354045"/>
                  <a:ext cx="189730" cy="187234"/>
                </a:xfrm>
                <a:custGeom>
                  <a:avLst/>
                  <a:gdLst>
                    <a:gd name="T0" fmla="*/ 14641 w 445"/>
                    <a:gd name="T1" fmla="*/ 58439 h 436"/>
                    <a:gd name="T2" fmla="*/ 14641 w 445"/>
                    <a:gd name="T3" fmla="*/ 58439 h 436"/>
                    <a:gd name="T4" fmla="*/ 33619 w 445"/>
                    <a:gd name="T5" fmla="*/ 101585 h 436"/>
                    <a:gd name="T6" fmla="*/ 62901 w 445"/>
                    <a:gd name="T7" fmla="*/ 111416 h 436"/>
                    <a:gd name="T8" fmla="*/ 67781 w 445"/>
                    <a:gd name="T9" fmla="*/ 111416 h 436"/>
                    <a:gd name="T10" fmla="*/ 72661 w 445"/>
                    <a:gd name="T11" fmla="*/ 135447 h 436"/>
                    <a:gd name="T12" fmla="*/ 72661 w 445"/>
                    <a:gd name="T13" fmla="*/ 135447 h 436"/>
                    <a:gd name="T14" fmla="*/ 0 w 445"/>
                    <a:gd name="T15" fmla="*/ 188425 h 436"/>
                    <a:gd name="T16" fmla="*/ 62901 w 445"/>
                    <a:gd name="T17" fmla="*/ 237579 h 436"/>
                    <a:gd name="T18" fmla="*/ 62901 w 445"/>
                    <a:gd name="T19" fmla="*/ 237579 h 436"/>
                    <a:gd name="T20" fmla="*/ 67781 w 445"/>
                    <a:gd name="T21" fmla="*/ 237579 h 436"/>
                    <a:gd name="T22" fmla="*/ 106280 w 445"/>
                    <a:gd name="T23" fmla="*/ 227748 h 436"/>
                    <a:gd name="T24" fmla="*/ 135020 w 445"/>
                    <a:gd name="T25" fmla="*/ 174771 h 436"/>
                    <a:gd name="T26" fmla="*/ 111161 w 445"/>
                    <a:gd name="T27" fmla="*/ 125616 h 436"/>
                    <a:gd name="T28" fmla="*/ 96520 w 445"/>
                    <a:gd name="T29" fmla="*/ 111416 h 436"/>
                    <a:gd name="T30" fmla="*/ 106280 w 445"/>
                    <a:gd name="T31" fmla="*/ 96670 h 436"/>
                    <a:gd name="T32" fmla="*/ 125259 w 445"/>
                    <a:gd name="T33" fmla="*/ 53524 h 436"/>
                    <a:gd name="T34" fmla="*/ 106280 w 445"/>
                    <a:gd name="T35" fmla="*/ 9831 h 436"/>
                    <a:gd name="T36" fmla="*/ 115499 w 445"/>
                    <a:gd name="T37" fmla="*/ 9831 h 436"/>
                    <a:gd name="T38" fmla="*/ 135020 w 445"/>
                    <a:gd name="T39" fmla="*/ 0 h 436"/>
                    <a:gd name="T40" fmla="*/ 135020 w 445"/>
                    <a:gd name="T41" fmla="*/ 0 h 436"/>
                    <a:gd name="T42" fmla="*/ 77541 w 445"/>
                    <a:gd name="T43" fmla="*/ 0 h 436"/>
                    <a:gd name="T44" fmla="*/ 14641 w 445"/>
                    <a:gd name="T45" fmla="*/ 58439 h 436"/>
                    <a:gd name="T46" fmla="*/ 111161 w 445"/>
                    <a:gd name="T47" fmla="*/ 179140 h 436"/>
                    <a:gd name="T48" fmla="*/ 111161 w 445"/>
                    <a:gd name="T49" fmla="*/ 179140 h 436"/>
                    <a:gd name="T50" fmla="*/ 72661 w 445"/>
                    <a:gd name="T51" fmla="*/ 213002 h 436"/>
                    <a:gd name="T52" fmla="*/ 29281 w 445"/>
                    <a:gd name="T53" fmla="*/ 188425 h 436"/>
                    <a:gd name="T54" fmla="*/ 38500 w 445"/>
                    <a:gd name="T55" fmla="*/ 159478 h 436"/>
                    <a:gd name="T56" fmla="*/ 67781 w 445"/>
                    <a:gd name="T57" fmla="*/ 150194 h 436"/>
                    <a:gd name="T58" fmla="*/ 72661 w 445"/>
                    <a:gd name="T59" fmla="*/ 150194 h 436"/>
                    <a:gd name="T60" fmla="*/ 111161 w 445"/>
                    <a:gd name="T61" fmla="*/ 179140 h 436"/>
                    <a:gd name="T62" fmla="*/ 96520 w 445"/>
                    <a:gd name="T63" fmla="*/ 43693 h 436"/>
                    <a:gd name="T64" fmla="*/ 96520 w 445"/>
                    <a:gd name="T65" fmla="*/ 43693 h 436"/>
                    <a:gd name="T66" fmla="*/ 77541 w 445"/>
                    <a:gd name="T67" fmla="*/ 92301 h 436"/>
                    <a:gd name="T68" fmla="*/ 72661 w 445"/>
                    <a:gd name="T69" fmla="*/ 92301 h 436"/>
                    <a:gd name="T70" fmla="*/ 43922 w 445"/>
                    <a:gd name="T71" fmla="*/ 63354 h 436"/>
                    <a:gd name="T72" fmla="*/ 43922 w 445"/>
                    <a:gd name="T73" fmla="*/ 33862 h 436"/>
                    <a:gd name="T74" fmla="*/ 58020 w 445"/>
                    <a:gd name="T75" fmla="*/ 14200 h 436"/>
                    <a:gd name="T76" fmla="*/ 62901 w 445"/>
                    <a:gd name="T77" fmla="*/ 14200 h 436"/>
                    <a:gd name="T78" fmla="*/ 96520 w 445"/>
                    <a:gd name="T79" fmla="*/ 43693 h 436"/>
                    <a:gd name="T80" fmla="*/ 202258 w 445"/>
                    <a:gd name="T81" fmla="*/ 92301 h 436"/>
                    <a:gd name="T82" fmla="*/ 202258 w 445"/>
                    <a:gd name="T83" fmla="*/ 92301 h 436"/>
                    <a:gd name="T84" fmla="*/ 202258 w 445"/>
                    <a:gd name="T85" fmla="*/ 53524 h 436"/>
                    <a:gd name="T86" fmla="*/ 172977 w 445"/>
                    <a:gd name="T87" fmla="*/ 53524 h 436"/>
                    <a:gd name="T88" fmla="*/ 172977 w 445"/>
                    <a:gd name="T89" fmla="*/ 92301 h 436"/>
                    <a:gd name="T90" fmla="*/ 135020 w 445"/>
                    <a:gd name="T91" fmla="*/ 92301 h 436"/>
                    <a:gd name="T92" fmla="*/ 135020 w 445"/>
                    <a:gd name="T93" fmla="*/ 116332 h 436"/>
                    <a:gd name="T94" fmla="*/ 172977 w 445"/>
                    <a:gd name="T95" fmla="*/ 116332 h 436"/>
                    <a:gd name="T96" fmla="*/ 172977 w 445"/>
                    <a:gd name="T97" fmla="*/ 159478 h 436"/>
                    <a:gd name="T98" fmla="*/ 202258 w 445"/>
                    <a:gd name="T99" fmla="*/ 159478 h 436"/>
                    <a:gd name="T100" fmla="*/ 202258 w 445"/>
                    <a:gd name="T101" fmla="*/ 116332 h 436"/>
                    <a:gd name="T102" fmla="*/ 240758 w 445"/>
                    <a:gd name="T103" fmla="*/ 116332 h 436"/>
                    <a:gd name="T104" fmla="*/ 240758 w 445"/>
                    <a:gd name="T105" fmla="*/ 92301 h 436"/>
                    <a:gd name="T106" fmla="*/ 202258 w 445"/>
                    <a:gd name="T107" fmla="*/ 92301 h 4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45" h="436">
                      <a:moveTo>
                        <a:pt x="27" y="107"/>
                      </a:moveTo>
                      <a:lnTo>
                        <a:pt x="27" y="107"/>
                      </a:lnTo>
                      <a:cubicBezTo>
                        <a:pt x="27" y="142"/>
                        <a:pt x="36" y="169"/>
                        <a:pt x="62" y="186"/>
                      </a:cubicBezTo>
                      <a:cubicBezTo>
                        <a:pt x="81" y="195"/>
                        <a:pt x="107" y="204"/>
                        <a:pt x="116" y="204"/>
                      </a:cubicBezTo>
                      <a:lnTo>
                        <a:pt x="125" y="204"/>
                      </a:lnTo>
                      <a:cubicBezTo>
                        <a:pt x="125" y="204"/>
                        <a:pt x="116" y="222"/>
                        <a:pt x="134" y="248"/>
                      </a:cubicBezTo>
                      <a:cubicBezTo>
                        <a:pt x="107" y="248"/>
                        <a:pt x="0" y="257"/>
                        <a:pt x="0" y="345"/>
                      </a:cubicBezTo>
                      <a:cubicBezTo>
                        <a:pt x="0" y="435"/>
                        <a:pt x="98" y="435"/>
                        <a:pt x="116" y="435"/>
                      </a:cubicBezTo>
                      <a:cubicBezTo>
                        <a:pt x="116" y="435"/>
                        <a:pt x="116" y="435"/>
                        <a:pt x="125" y="435"/>
                      </a:cubicBezTo>
                      <a:cubicBezTo>
                        <a:pt x="134" y="435"/>
                        <a:pt x="169" y="435"/>
                        <a:pt x="196" y="417"/>
                      </a:cubicBezTo>
                      <a:cubicBezTo>
                        <a:pt x="231" y="399"/>
                        <a:pt x="249" y="364"/>
                        <a:pt x="249" y="320"/>
                      </a:cubicBezTo>
                      <a:cubicBezTo>
                        <a:pt x="249" y="275"/>
                        <a:pt x="222" y="248"/>
                        <a:pt x="205" y="230"/>
                      </a:cubicBezTo>
                      <a:cubicBezTo>
                        <a:pt x="187" y="222"/>
                        <a:pt x="178" y="213"/>
                        <a:pt x="178" y="204"/>
                      </a:cubicBezTo>
                      <a:cubicBezTo>
                        <a:pt x="178" y="195"/>
                        <a:pt x="187" y="186"/>
                        <a:pt x="196" y="177"/>
                      </a:cubicBezTo>
                      <a:cubicBezTo>
                        <a:pt x="213" y="160"/>
                        <a:pt x="231" y="142"/>
                        <a:pt x="231" y="98"/>
                      </a:cubicBezTo>
                      <a:cubicBezTo>
                        <a:pt x="231" y="62"/>
                        <a:pt x="222" y="36"/>
                        <a:pt x="196" y="18"/>
                      </a:cubicBezTo>
                      <a:lnTo>
                        <a:pt x="213" y="18"/>
                      </a:lnTo>
                      <a:cubicBezTo>
                        <a:pt x="231" y="18"/>
                        <a:pt x="249" y="9"/>
                        <a:pt x="249" y="0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34" y="0"/>
                        <a:pt x="27" y="0"/>
                        <a:pt x="27" y="107"/>
                      </a:cubicBezTo>
                      <a:close/>
                      <a:moveTo>
                        <a:pt x="205" y="328"/>
                      </a:moveTo>
                      <a:lnTo>
                        <a:pt x="205" y="328"/>
                      </a:lnTo>
                      <a:cubicBezTo>
                        <a:pt x="213" y="364"/>
                        <a:pt x="178" y="390"/>
                        <a:pt x="134" y="390"/>
                      </a:cubicBezTo>
                      <a:cubicBezTo>
                        <a:pt x="90" y="399"/>
                        <a:pt x="54" y="381"/>
                        <a:pt x="54" y="345"/>
                      </a:cubicBezTo>
                      <a:cubicBezTo>
                        <a:pt x="45" y="328"/>
                        <a:pt x="54" y="310"/>
                        <a:pt x="71" y="292"/>
                      </a:cubicBezTo>
                      <a:cubicBezTo>
                        <a:pt x="90" y="283"/>
                        <a:pt x="107" y="275"/>
                        <a:pt x="125" y="275"/>
                      </a:cubicBezTo>
                      <a:cubicBezTo>
                        <a:pt x="134" y="275"/>
                        <a:pt x="134" y="275"/>
                        <a:pt x="134" y="275"/>
                      </a:cubicBezTo>
                      <a:cubicBezTo>
                        <a:pt x="178" y="275"/>
                        <a:pt x="205" y="301"/>
                        <a:pt x="205" y="328"/>
                      </a:cubicBezTo>
                      <a:close/>
                      <a:moveTo>
                        <a:pt x="178" y="80"/>
                      </a:moveTo>
                      <a:lnTo>
                        <a:pt x="178" y="80"/>
                      </a:lnTo>
                      <a:cubicBezTo>
                        <a:pt x="187" y="124"/>
                        <a:pt x="169" y="160"/>
                        <a:pt x="143" y="169"/>
                      </a:cubicBezTo>
                      <a:cubicBezTo>
                        <a:pt x="143" y="169"/>
                        <a:pt x="143" y="169"/>
                        <a:pt x="134" y="169"/>
                      </a:cubicBezTo>
                      <a:cubicBezTo>
                        <a:pt x="107" y="169"/>
                        <a:pt x="90" y="151"/>
                        <a:pt x="81" y="116"/>
                      </a:cubicBezTo>
                      <a:cubicBezTo>
                        <a:pt x="71" y="98"/>
                        <a:pt x="71" y="80"/>
                        <a:pt x="81" y="62"/>
                      </a:cubicBezTo>
                      <a:cubicBezTo>
                        <a:pt x="81" y="45"/>
                        <a:pt x="98" y="36"/>
                        <a:pt x="107" y="26"/>
                      </a:cubicBezTo>
                      <a:lnTo>
                        <a:pt x="116" y="26"/>
                      </a:lnTo>
                      <a:cubicBezTo>
                        <a:pt x="151" y="26"/>
                        <a:pt x="169" y="45"/>
                        <a:pt x="178" y="80"/>
                      </a:cubicBezTo>
                      <a:close/>
                      <a:moveTo>
                        <a:pt x="373" y="169"/>
                      </a:moveTo>
                      <a:lnTo>
                        <a:pt x="373" y="169"/>
                      </a:lnTo>
                      <a:cubicBezTo>
                        <a:pt x="373" y="98"/>
                        <a:pt x="373" y="98"/>
                        <a:pt x="373" y="98"/>
                      </a:cubicBezTo>
                      <a:cubicBezTo>
                        <a:pt x="319" y="98"/>
                        <a:pt x="319" y="98"/>
                        <a:pt x="319" y="98"/>
                      </a:cubicBezTo>
                      <a:cubicBezTo>
                        <a:pt x="319" y="169"/>
                        <a:pt x="319" y="169"/>
                        <a:pt x="319" y="169"/>
                      </a:cubicBezTo>
                      <a:cubicBezTo>
                        <a:pt x="249" y="169"/>
                        <a:pt x="249" y="169"/>
                        <a:pt x="249" y="169"/>
                      </a:cubicBezTo>
                      <a:cubicBezTo>
                        <a:pt x="249" y="213"/>
                        <a:pt x="249" y="213"/>
                        <a:pt x="249" y="213"/>
                      </a:cubicBezTo>
                      <a:cubicBezTo>
                        <a:pt x="319" y="213"/>
                        <a:pt x="319" y="213"/>
                        <a:pt x="319" y="213"/>
                      </a:cubicBezTo>
                      <a:cubicBezTo>
                        <a:pt x="319" y="292"/>
                        <a:pt x="319" y="292"/>
                        <a:pt x="319" y="292"/>
                      </a:cubicBezTo>
                      <a:cubicBezTo>
                        <a:pt x="373" y="292"/>
                        <a:pt x="373" y="292"/>
                        <a:pt x="373" y="292"/>
                      </a:cubicBezTo>
                      <a:cubicBezTo>
                        <a:pt x="373" y="213"/>
                        <a:pt x="373" y="213"/>
                        <a:pt x="373" y="213"/>
                      </a:cubicBezTo>
                      <a:cubicBezTo>
                        <a:pt x="444" y="213"/>
                        <a:pt x="444" y="213"/>
                        <a:pt x="444" y="213"/>
                      </a:cubicBezTo>
                      <a:cubicBezTo>
                        <a:pt x="444" y="169"/>
                        <a:pt x="444" y="169"/>
                        <a:pt x="444" y="169"/>
                      </a:cubicBezTo>
                      <a:lnTo>
                        <a:pt x="373" y="169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031C2BC-B92B-4FA9-AF3C-1B1A36681064}"/>
                    </a:ext>
                  </a:extLst>
                </p:cNvPr>
                <p:cNvSpPr/>
                <p:nvPr/>
              </p:nvSpPr>
              <p:spPr>
                <a:xfrm>
                  <a:off x="13421600" y="7257882"/>
                  <a:ext cx="379560" cy="37956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85000"/>
                      <a:alpha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C76F9DB-4DEE-416D-B817-60B9225B1783}"/>
                  </a:ext>
                </a:extLst>
              </p:cNvPr>
              <p:cNvGrpSpPr/>
              <p:nvPr/>
            </p:nvGrpSpPr>
            <p:grpSpPr>
              <a:xfrm>
                <a:off x="11556938" y="7296986"/>
                <a:ext cx="340456" cy="340456"/>
                <a:chOff x="11556938" y="7296986"/>
                <a:chExt cx="340456" cy="340456"/>
              </a:xfrm>
              <a:effectLst>
                <a:outerShdw blurRad="266700" dist="177800" dir="5400000" sx="70000" sy="70000" algn="t" rotWithShape="0">
                  <a:schemeClr val="bg1">
                    <a:lumMod val="50000"/>
                    <a:alpha val="40000"/>
                  </a:schemeClr>
                </a:outerShdw>
              </a:effectLst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B00EE368-60A3-4B78-A22D-3D9ED8DC3CFE}"/>
                    </a:ext>
                  </a:extLst>
                </p:cNvPr>
                <p:cNvSpPr/>
                <p:nvPr/>
              </p:nvSpPr>
              <p:spPr>
                <a:xfrm>
                  <a:off x="11556938" y="7296986"/>
                  <a:ext cx="340456" cy="340456"/>
                </a:xfrm>
                <a:prstGeom prst="ellipse">
                  <a:avLst/>
                </a:prstGeom>
                <a:gradFill>
                  <a:gsLst>
                    <a:gs pos="100000">
                      <a:srgbClr val="FFC53F"/>
                    </a:gs>
                    <a:gs pos="0">
                      <a:srgbClr val="4658AC"/>
                    </a:gs>
                  </a:gsLst>
                  <a:lin ang="66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E994E3AC-46CB-4257-9899-A65F540734DE}"/>
                    </a:ext>
                  </a:extLst>
                </p:cNvPr>
                <p:cNvGrpSpPr/>
                <p:nvPr/>
              </p:nvGrpSpPr>
              <p:grpSpPr>
                <a:xfrm>
                  <a:off x="11643056" y="7383242"/>
                  <a:ext cx="168220" cy="167945"/>
                  <a:chOff x="910648" y="5598469"/>
                  <a:chExt cx="730034" cy="728842"/>
                </a:xfrm>
                <a:solidFill>
                  <a:schemeClr val="bg1"/>
                </a:solidFill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09B88CC1-F017-4252-AF4A-A5AA6B36B859}"/>
                      </a:ext>
                    </a:extLst>
                  </p:cNvPr>
                  <p:cNvGrpSpPr/>
                  <p:nvPr/>
                </p:nvGrpSpPr>
                <p:grpSpPr>
                  <a:xfrm>
                    <a:off x="910648" y="5598469"/>
                    <a:ext cx="730034" cy="728842"/>
                    <a:chOff x="2110189" y="863994"/>
                    <a:chExt cx="724256" cy="723073"/>
                  </a:xfrm>
                  <a:grpFill/>
                </p:grpSpPr>
                <p:sp>
                  <p:nvSpPr>
                    <p:cNvPr id="19" name="Freeform 5">
                      <a:extLst>
                        <a:ext uri="{FF2B5EF4-FFF2-40B4-BE49-F238E27FC236}">
                          <a16:creationId xmlns:a16="http://schemas.microsoft.com/office/drawing/2014/main" id="{46B52BC8-3F2E-42B2-9D2D-81E9F621A4D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110189" y="863994"/>
                      <a:ext cx="724256" cy="723073"/>
                    </a:xfrm>
                    <a:custGeom>
                      <a:avLst/>
                      <a:gdLst>
                        <a:gd name="T0" fmla="*/ 1263 w 4293"/>
                        <a:gd name="T1" fmla="*/ 4274 h 4286"/>
                        <a:gd name="T2" fmla="*/ 919 w 4293"/>
                        <a:gd name="T3" fmla="*/ 4230 h 4286"/>
                        <a:gd name="T4" fmla="*/ 634 w 4293"/>
                        <a:gd name="T5" fmla="*/ 4126 h 4286"/>
                        <a:gd name="T6" fmla="*/ 360 w 4293"/>
                        <a:gd name="T7" fmla="*/ 3926 h 4286"/>
                        <a:gd name="T8" fmla="*/ 188 w 4293"/>
                        <a:gd name="T9" fmla="*/ 3702 h 4286"/>
                        <a:gd name="T10" fmla="*/ 74 w 4293"/>
                        <a:gd name="T11" fmla="*/ 3430 h 4286"/>
                        <a:gd name="T12" fmla="*/ 14 w 4293"/>
                        <a:gd name="T13" fmla="*/ 3027 h 4286"/>
                        <a:gd name="T14" fmla="*/ 0 w 4293"/>
                        <a:gd name="T15" fmla="*/ 2143 h 4286"/>
                        <a:gd name="T16" fmla="*/ 18 w 4293"/>
                        <a:gd name="T17" fmla="*/ 1183 h 4286"/>
                        <a:gd name="T18" fmla="*/ 92 w 4293"/>
                        <a:gd name="T19" fmla="*/ 796 h 4286"/>
                        <a:gd name="T20" fmla="*/ 216 w 4293"/>
                        <a:gd name="T21" fmla="*/ 536 h 4286"/>
                        <a:gd name="T22" fmla="*/ 404 w 4293"/>
                        <a:gd name="T23" fmla="*/ 318 h 4286"/>
                        <a:gd name="T24" fmla="*/ 686 w 4293"/>
                        <a:gd name="T25" fmla="*/ 134 h 4286"/>
                        <a:gd name="T26" fmla="*/ 981 w 4293"/>
                        <a:gd name="T27" fmla="*/ 44 h 4286"/>
                        <a:gd name="T28" fmla="*/ 1415 w 4293"/>
                        <a:gd name="T29" fmla="*/ 6 h 4286"/>
                        <a:gd name="T30" fmla="*/ 2722 w 4293"/>
                        <a:gd name="T31" fmla="*/ 2 h 4286"/>
                        <a:gd name="T32" fmla="*/ 3248 w 4293"/>
                        <a:gd name="T33" fmla="*/ 32 h 4286"/>
                        <a:gd name="T34" fmla="*/ 3552 w 4293"/>
                        <a:gd name="T35" fmla="*/ 112 h 4286"/>
                        <a:gd name="T36" fmla="*/ 3847 w 4293"/>
                        <a:gd name="T37" fmla="*/ 280 h 4286"/>
                        <a:gd name="T38" fmla="*/ 4045 w 4293"/>
                        <a:gd name="T39" fmla="*/ 490 h 4286"/>
                        <a:gd name="T40" fmla="*/ 4181 w 4293"/>
                        <a:gd name="T41" fmla="*/ 740 h 4286"/>
                        <a:gd name="T42" fmla="*/ 4269 w 4293"/>
                        <a:gd name="T43" fmla="*/ 1111 h 4286"/>
                        <a:gd name="T44" fmla="*/ 4293 w 4293"/>
                        <a:gd name="T45" fmla="*/ 1793 h 4286"/>
                        <a:gd name="T46" fmla="*/ 4281 w 4293"/>
                        <a:gd name="T47" fmla="*/ 3027 h 4286"/>
                        <a:gd name="T48" fmla="*/ 4237 w 4293"/>
                        <a:gd name="T49" fmla="*/ 3370 h 4286"/>
                        <a:gd name="T50" fmla="*/ 4133 w 4293"/>
                        <a:gd name="T51" fmla="*/ 3654 h 4286"/>
                        <a:gd name="T52" fmla="*/ 3933 w 4293"/>
                        <a:gd name="T53" fmla="*/ 3926 h 4286"/>
                        <a:gd name="T54" fmla="*/ 3709 w 4293"/>
                        <a:gd name="T55" fmla="*/ 4100 h 4286"/>
                        <a:gd name="T56" fmla="*/ 3436 w 4293"/>
                        <a:gd name="T57" fmla="*/ 4214 h 4286"/>
                        <a:gd name="T58" fmla="*/ 3032 w 4293"/>
                        <a:gd name="T59" fmla="*/ 4274 h 4286"/>
                        <a:gd name="T60" fmla="*/ 2148 w 4293"/>
                        <a:gd name="T61" fmla="*/ 4286 h 4286"/>
                        <a:gd name="T62" fmla="*/ 1281 w 4293"/>
                        <a:gd name="T63" fmla="*/ 400 h 4286"/>
                        <a:gd name="T64" fmla="*/ 987 w 4293"/>
                        <a:gd name="T65" fmla="*/ 440 h 4286"/>
                        <a:gd name="T66" fmla="*/ 813 w 4293"/>
                        <a:gd name="T67" fmla="*/ 504 h 4286"/>
                        <a:gd name="T68" fmla="*/ 634 w 4293"/>
                        <a:gd name="T69" fmla="*/ 634 h 4286"/>
                        <a:gd name="T70" fmla="*/ 522 w 4293"/>
                        <a:gd name="T71" fmla="*/ 778 h 4286"/>
                        <a:gd name="T72" fmla="*/ 452 w 4293"/>
                        <a:gd name="T73" fmla="*/ 944 h 4286"/>
                        <a:gd name="T74" fmla="*/ 400 w 4293"/>
                        <a:gd name="T75" fmla="*/ 1277 h 4286"/>
                        <a:gd name="T76" fmla="*/ 388 w 4293"/>
                        <a:gd name="T77" fmla="*/ 2143 h 4286"/>
                        <a:gd name="T78" fmla="*/ 406 w 4293"/>
                        <a:gd name="T79" fmla="*/ 3083 h 4286"/>
                        <a:gd name="T80" fmla="*/ 464 w 4293"/>
                        <a:gd name="T81" fmla="*/ 3376 h 4286"/>
                        <a:gd name="T82" fmla="*/ 542 w 4293"/>
                        <a:gd name="T83" fmla="*/ 3538 h 4286"/>
                        <a:gd name="T84" fmla="*/ 662 w 4293"/>
                        <a:gd name="T85" fmla="*/ 3680 h 4286"/>
                        <a:gd name="T86" fmla="*/ 847 w 4293"/>
                        <a:gd name="T87" fmla="*/ 3798 h 4286"/>
                        <a:gd name="T88" fmla="*/ 1031 w 4293"/>
                        <a:gd name="T89" fmla="*/ 3858 h 4286"/>
                        <a:gd name="T90" fmla="*/ 1431 w 4293"/>
                        <a:gd name="T91" fmla="*/ 3892 h 4286"/>
                        <a:gd name="T92" fmla="*/ 2712 w 4293"/>
                        <a:gd name="T93" fmla="*/ 3896 h 4286"/>
                        <a:gd name="T94" fmla="*/ 3212 w 4293"/>
                        <a:gd name="T95" fmla="*/ 3866 h 4286"/>
                        <a:gd name="T96" fmla="*/ 3412 w 4293"/>
                        <a:gd name="T97" fmla="*/ 3812 h 4286"/>
                        <a:gd name="T98" fmla="*/ 3603 w 4293"/>
                        <a:gd name="T99" fmla="*/ 3704 h 4286"/>
                        <a:gd name="T100" fmla="*/ 3733 w 4293"/>
                        <a:gd name="T101" fmla="*/ 3568 h 4286"/>
                        <a:gd name="T102" fmla="*/ 3819 w 4293"/>
                        <a:gd name="T103" fmla="*/ 3406 h 4286"/>
                        <a:gd name="T104" fmla="*/ 3881 w 4293"/>
                        <a:gd name="T105" fmla="*/ 3149 h 4286"/>
                        <a:gd name="T106" fmla="*/ 3905 w 4293"/>
                        <a:gd name="T107" fmla="*/ 2487 h 4286"/>
                        <a:gd name="T108" fmla="*/ 3893 w 4293"/>
                        <a:gd name="T109" fmla="*/ 1277 h 4286"/>
                        <a:gd name="T110" fmla="*/ 3853 w 4293"/>
                        <a:gd name="T111" fmla="*/ 984 h 4286"/>
                        <a:gd name="T112" fmla="*/ 3789 w 4293"/>
                        <a:gd name="T113" fmla="*/ 810 h 4286"/>
                        <a:gd name="T114" fmla="*/ 3659 w 4293"/>
                        <a:gd name="T115" fmla="*/ 634 h 4286"/>
                        <a:gd name="T116" fmla="*/ 3514 w 4293"/>
                        <a:gd name="T117" fmla="*/ 520 h 4286"/>
                        <a:gd name="T118" fmla="*/ 3348 w 4293"/>
                        <a:gd name="T119" fmla="*/ 450 h 4286"/>
                        <a:gd name="T120" fmla="*/ 3014 w 4293"/>
                        <a:gd name="T121" fmla="*/ 400 h 4286"/>
                        <a:gd name="T122" fmla="*/ 2148 w 4293"/>
                        <a:gd name="T123" fmla="*/ 386 h 42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4293" h="4286">
                          <a:moveTo>
                            <a:pt x="2148" y="4286"/>
                          </a:moveTo>
                          <a:lnTo>
                            <a:pt x="2148" y="4286"/>
                          </a:lnTo>
                          <a:lnTo>
                            <a:pt x="1797" y="4286"/>
                          </a:lnTo>
                          <a:lnTo>
                            <a:pt x="1573" y="4284"/>
                          </a:lnTo>
                          <a:lnTo>
                            <a:pt x="1415" y="4280"/>
                          </a:lnTo>
                          <a:lnTo>
                            <a:pt x="1263" y="4274"/>
                          </a:lnTo>
                          <a:lnTo>
                            <a:pt x="1263" y="4274"/>
                          </a:lnTo>
                          <a:lnTo>
                            <a:pt x="1187" y="4270"/>
                          </a:lnTo>
                          <a:lnTo>
                            <a:pt x="1115" y="4262"/>
                          </a:lnTo>
                          <a:lnTo>
                            <a:pt x="1047" y="4254"/>
                          </a:lnTo>
                          <a:lnTo>
                            <a:pt x="981" y="4242"/>
                          </a:lnTo>
                          <a:lnTo>
                            <a:pt x="919" y="4230"/>
                          </a:lnTo>
                          <a:lnTo>
                            <a:pt x="859" y="4214"/>
                          </a:lnTo>
                          <a:lnTo>
                            <a:pt x="799" y="4196"/>
                          </a:lnTo>
                          <a:lnTo>
                            <a:pt x="741" y="4174"/>
                          </a:lnTo>
                          <a:lnTo>
                            <a:pt x="741" y="4174"/>
                          </a:lnTo>
                          <a:lnTo>
                            <a:pt x="686" y="4152"/>
                          </a:lnTo>
                          <a:lnTo>
                            <a:pt x="634" y="4126"/>
                          </a:lnTo>
                          <a:lnTo>
                            <a:pt x="584" y="4100"/>
                          </a:lnTo>
                          <a:lnTo>
                            <a:pt x="536" y="4070"/>
                          </a:lnTo>
                          <a:lnTo>
                            <a:pt x="492" y="4040"/>
                          </a:lnTo>
                          <a:lnTo>
                            <a:pt x="446" y="4004"/>
                          </a:lnTo>
                          <a:lnTo>
                            <a:pt x="404" y="3968"/>
                          </a:lnTo>
                          <a:lnTo>
                            <a:pt x="360" y="3926"/>
                          </a:lnTo>
                          <a:lnTo>
                            <a:pt x="360" y="3926"/>
                          </a:lnTo>
                          <a:lnTo>
                            <a:pt x="320" y="3884"/>
                          </a:lnTo>
                          <a:lnTo>
                            <a:pt x="282" y="3840"/>
                          </a:lnTo>
                          <a:lnTo>
                            <a:pt x="248" y="3796"/>
                          </a:lnTo>
                          <a:lnTo>
                            <a:pt x="216" y="3750"/>
                          </a:lnTo>
                          <a:lnTo>
                            <a:pt x="188" y="3702"/>
                          </a:lnTo>
                          <a:lnTo>
                            <a:pt x="160" y="3654"/>
                          </a:lnTo>
                          <a:lnTo>
                            <a:pt x="136" y="3602"/>
                          </a:lnTo>
                          <a:lnTo>
                            <a:pt x="114" y="3546"/>
                          </a:lnTo>
                          <a:lnTo>
                            <a:pt x="114" y="3546"/>
                          </a:lnTo>
                          <a:lnTo>
                            <a:pt x="92" y="3488"/>
                          </a:lnTo>
                          <a:lnTo>
                            <a:pt x="74" y="3430"/>
                          </a:lnTo>
                          <a:lnTo>
                            <a:pt x="58" y="3370"/>
                          </a:lnTo>
                          <a:lnTo>
                            <a:pt x="44" y="3306"/>
                          </a:lnTo>
                          <a:lnTo>
                            <a:pt x="34" y="3242"/>
                          </a:lnTo>
                          <a:lnTo>
                            <a:pt x="24" y="3175"/>
                          </a:lnTo>
                          <a:lnTo>
                            <a:pt x="18" y="3103"/>
                          </a:lnTo>
                          <a:lnTo>
                            <a:pt x="14" y="3027"/>
                          </a:lnTo>
                          <a:lnTo>
                            <a:pt x="14" y="3027"/>
                          </a:lnTo>
                          <a:lnTo>
                            <a:pt x="8" y="2873"/>
                          </a:lnTo>
                          <a:lnTo>
                            <a:pt x="4" y="2717"/>
                          </a:lnTo>
                          <a:lnTo>
                            <a:pt x="2" y="2493"/>
                          </a:lnTo>
                          <a:lnTo>
                            <a:pt x="0" y="2143"/>
                          </a:lnTo>
                          <a:lnTo>
                            <a:pt x="0" y="2143"/>
                          </a:lnTo>
                          <a:lnTo>
                            <a:pt x="2" y="1793"/>
                          </a:lnTo>
                          <a:lnTo>
                            <a:pt x="4" y="1569"/>
                          </a:lnTo>
                          <a:lnTo>
                            <a:pt x="8" y="1411"/>
                          </a:lnTo>
                          <a:lnTo>
                            <a:pt x="14" y="1259"/>
                          </a:lnTo>
                          <a:lnTo>
                            <a:pt x="14" y="1259"/>
                          </a:lnTo>
                          <a:lnTo>
                            <a:pt x="18" y="1183"/>
                          </a:lnTo>
                          <a:lnTo>
                            <a:pt x="24" y="1111"/>
                          </a:lnTo>
                          <a:lnTo>
                            <a:pt x="34" y="1044"/>
                          </a:lnTo>
                          <a:lnTo>
                            <a:pt x="44" y="980"/>
                          </a:lnTo>
                          <a:lnTo>
                            <a:pt x="58" y="916"/>
                          </a:lnTo>
                          <a:lnTo>
                            <a:pt x="74" y="856"/>
                          </a:lnTo>
                          <a:lnTo>
                            <a:pt x="92" y="796"/>
                          </a:lnTo>
                          <a:lnTo>
                            <a:pt x="114" y="740"/>
                          </a:lnTo>
                          <a:lnTo>
                            <a:pt x="114" y="740"/>
                          </a:lnTo>
                          <a:lnTo>
                            <a:pt x="136" y="684"/>
                          </a:lnTo>
                          <a:lnTo>
                            <a:pt x="160" y="632"/>
                          </a:lnTo>
                          <a:lnTo>
                            <a:pt x="188" y="582"/>
                          </a:lnTo>
                          <a:lnTo>
                            <a:pt x="216" y="536"/>
                          </a:lnTo>
                          <a:lnTo>
                            <a:pt x="248" y="490"/>
                          </a:lnTo>
                          <a:lnTo>
                            <a:pt x="282" y="444"/>
                          </a:lnTo>
                          <a:lnTo>
                            <a:pt x="320" y="402"/>
                          </a:lnTo>
                          <a:lnTo>
                            <a:pt x="360" y="360"/>
                          </a:lnTo>
                          <a:lnTo>
                            <a:pt x="360" y="360"/>
                          </a:lnTo>
                          <a:lnTo>
                            <a:pt x="404" y="318"/>
                          </a:lnTo>
                          <a:lnTo>
                            <a:pt x="446" y="280"/>
                          </a:lnTo>
                          <a:lnTo>
                            <a:pt x="492" y="246"/>
                          </a:lnTo>
                          <a:lnTo>
                            <a:pt x="536" y="214"/>
                          </a:lnTo>
                          <a:lnTo>
                            <a:pt x="584" y="186"/>
                          </a:lnTo>
                          <a:lnTo>
                            <a:pt x="634" y="158"/>
                          </a:lnTo>
                          <a:lnTo>
                            <a:pt x="686" y="134"/>
                          </a:lnTo>
                          <a:lnTo>
                            <a:pt x="741" y="112"/>
                          </a:lnTo>
                          <a:lnTo>
                            <a:pt x="741" y="112"/>
                          </a:lnTo>
                          <a:lnTo>
                            <a:pt x="799" y="90"/>
                          </a:lnTo>
                          <a:lnTo>
                            <a:pt x="859" y="72"/>
                          </a:lnTo>
                          <a:lnTo>
                            <a:pt x="919" y="56"/>
                          </a:lnTo>
                          <a:lnTo>
                            <a:pt x="981" y="44"/>
                          </a:lnTo>
                          <a:lnTo>
                            <a:pt x="1047" y="32"/>
                          </a:lnTo>
                          <a:lnTo>
                            <a:pt x="1115" y="24"/>
                          </a:lnTo>
                          <a:lnTo>
                            <a:pt x="1187" y="16"/>
                          </a:lnTo>
                          <a:lnTo>
                            <a:pt x="1263" y="12"/>
                          </a:lnTo>
                          <a:lnTo>
                            <a:pt x="1263" y="12"/>
                          </a:lnTo>
                          <a:lnTo>
                            <a:pt x="1415" y="6"/>
                          </a:lnTo>
                          <a:lnTo>
                            <a:pt x="1573" y="2"/>
                          </a:lnTo>
                          <a:lnTo>
                            <a:pt x="1795" y="0"/>
                          </a:lnTo>
                          <a:lnTo>
                            <a:pt x="2148" y="0"/>
                          </a:lnTo>
                          <a:lnTo>
                            <a:pt x="2148" y="0"/>
                          </a:lnTo>
                          <a:lnTo>
                            <a:pt x="2498" y="0"/>
                          </a:lnTo>
                          <a:lnTo>
                            <a:pt x="2722" y="2"/>
                          </a:lnTo>
                          <a:lnTo>
                            <a:pt x="2878" y="6"/>
                          </a:lnTo>
                          <a:lnTo>
                            <a:pt x="3032" y="12"/>
                          </a:lnTo>
                          <a:lnTo>
                            <a:pt x="3032" y="12"/>
                          </a:lnTo>
                          <a:lnTo>
                            <a:pt x="3108" y="16"/>
                          </a:lnTo>
                          <a:lnTo>
                            <a:pt x="3178" y="24"/>
                          </a:lnTo>
                          <a:lnTo>
                            <a:pt x="3248" y="32"/>
                          </a:lnTo>
                          <a:lnTo>
                            <a:pt x="3312" y="44"/>
                          </a:lnTo>
                          <a:lnTo>
                            <a:pt x="3374" y="56"/>
                          </a:lnTo>
                          <a:lnTo>
                            <a:pt x="3436" y="72"/>
                          </a:lnTo>
                          <a:lnTo>
                            <a:pt x="3494" y="90"/>
                          </a:lnTo>
                          <a:lnTo>
                            <a:pt x="3552" y="112"/>
                          </a:lnTo>
                          <a:lnTo>
                            <a:pt x="3552" y="112"/>
                          </a:lnTo>
                          <a:lnTo>
                            <a:pt x="3609" y="134"/>
                          </a:lnTo>
                          <a:lnTo>
                            <a:pt x="3661" y="158"/>
                          </a:lnTo>
                          <a:lnTo>
                            <a:pt x="3709" y="186"/>
                          </a:lnTo>
                          <a:lnTo>
                            <a:pt x="3757" y="214"/>
                          </a:lnTo>
                          <a:lnTo>
                            <a:pt x="3803" y="246"/>
                          </a:lnTo>
                          <a:lnTo>
                            <a:pt x="3847" y="280"/>
                          </a:lnTo>
                          <a:lnTo>
                            <a:pt x="3891" y="318"/>
                          </a:lnTo>
                          <a:lnTo>
                            <a:pt x="3933" y="360"/>
                          </a:lnTo>
                          <a:lnTo>
                            <a:pt x="3933" y="360"/>
                          </a:lnTo>
                          <a:lnTo>
                            <a:pt x="3973" y="402"/>
                          </a:lnTo>
                          <a:lnTo>
                            <a:pt x="4011" y="444"/>
                          </a:lnTo>
                          <a:lnTo>
                            <a:pt x="4045" y="490"/>
                          </a:lnTo>
                          <a:lnTo>
                            <a:pt x="4077" y="536"/>
                          </a:lnTo>
                          <a:lnTo>
                            <a:pt x="4107" y="582"/>
                          </a:lnTo>
                          <a:lnTo>
                            <a:pt x="4133" y="632"/>
                          </a:lnTo>
                          <a:lnTo>
                            <a:pt x="4159" y="684"/>
                          </a:lnTo>
                          <a:lnTo>
                            <a:pt x="4181" y="740"/>
                          </a:lnTo>
                          <a:lnTo>
                            <a:pt x="4181" y="740"/>
                          </a:lnTo>
                          <a:lnTo>
                            <a:pt x="4201" y="796"/>
                          </a:lnTo>
                          <a:lnTo>
                            <a:pt x="4221" y="856"/>
                          </a:lnTo>
                          <a:lnTo>
                            <a:pt x="4237" y="916"/>
                          </a:lnTo>
                          <a:lnTo>
                            <a:pt x="4249" y="980"/>
                          </a:lnTo>
                          <a:lnTo>
                            <a:pt x="4261" y="1044"/>
                          </a:lnTo>
                          <a:lnTo>
                            <a:pt x="4269" y="1111"/>
                          </a:lnTo>
                          <a:lnTo>
                            <a:pt x="4275" y="1183"/>
                          </a:lnTo>
                          <a:lnTo>
                            <a:pt x="4281" y="1259"/>
                          </a:lnTo>
                          <a:lnTo>
                            <a:pt x="4281" y="1259"/>
                          </a:lnTo>
                          <a:lnTo>
                            <a:pt x="4287" y="1411"/>
                          </a:lnTo>
                          <a:lnTo>
                            <a:pt x="4291" y="1569"/>
                          </a:lnTo>
                          <a:lnTo>
                            <a:pt x="4293" y="1793"/>
                          </a:lnTo>
                          <a:lnTo>
                            <a:pt x="4293" y="2143"/>
                          </a:lnTo>
                          <a:lnTo>
                            <a:pt x="4293" y="2143"/>
                          </a:lnTo>
                          <a:lnTo>
                            <a:pt x="4293" y="2493"/>
                          </a:lnTo>
                          <a:lnTo>
                            <a:pt x="4291" y="2717"/>
                          </a:lnTo>
                          <a:lnTo>
                            <a:pt x="4287" y="2873"/>
                          </a:lnTo>
                          <a:lnTo>
                            <a:pt x="4281" y="3027"/>
                          </a:lnTo>
                          <a:lnTo>
                            <a:pt x="4281" y="3027"/>
                          </a:lnTo>
                          <a:lnTo>
                            <a:pt x="4275" y="3103"/>
                          </a:lnTo>
                          <a:lnTo>
                            <a:pt x="4269" y="3175"/>
                          </a:lnTo>
                          <a:lnTo>
                            <a:pt x="4261" y="3242"/>
                          </a:lnTo>
                          <a:lnTo>
                            <a:pt x="4249" y="3306"/>
                          </a:lnTo>
                          <a:lnTo>
                            <a:pt x="4237" y="3370"/>
                          </a:lnTo>
                          <a:lnTo>
                            <a:pt x="4221" y="3430"/>
                          </a:lnTo>
                          <a:lnTo>
                            <a:pt x="4201" y="3488"/>
                          </a:lnTo>
                          <a:lnTo>
                            <a:pt x="4181" y="3546"/>
                          </a:lnTo>
                          <a:lnTo>
                            <a:pt x="4181" y="3546"/>
                          </a:lnTo>
                          <a:lnTo>
                            <a:pt x="4159" y="3602"/>
                          </a:lnTo>
                          <a:lnTo>
                            <a:pt x="4133" y="3654"/>
                          </a:lnTo>
                          <a:lnTo>
                            <a:pt x="4107" y="3702"/>
                          </a:lnTo>
                          <a:lnTo>
                            <a:pt x="4077" y="3750"/>
                          </a:lnTo>
                          <a:lnTo>
                            <a:pt x="4045" y="3796"/>
                          </a:lnTo>
                          <a:lnTo>
                            <a:pt x="4011" y="3840"/>
                          </a:lnTo>
                          <a:lnTo>
                            <a:pt x="3975" y="3884"/>
                          </a:lnTo>
                          <a:lnTo>
                            <a:pt x="3933" y="3926"/>
                          </a:lnTo>
                          <a:lnTo>
                            <a:pt x="3933" y="3926"/>
                          </a:lnTo>
                          <a:lnTo>
                            <a:pt x="3891" y="3968"/>
                          </a:lnTo>
                          <a:lnTo>
                            <a:pt x="3847" y="4004"/>
                          </a:lnTo>
                          <a:lnTo>
                            <a:pt x="3803" y="4040"/>
                          </a:lnTo>
                          <a:lnTo>
                            <a:pt x="3757" y="4070"/>
                          </a:lnTo>
                          <a:lnTo>
                            <a:pt x="3709" y="4100"/>
                          </a:lnTo>
                          <a:lnTo>
                            <a:pt x="3661" y="4126"/>
                          </a:lnTo>
                          <a:lnTo>
                            <a:pt x="3609" y="4152"/>
                          </a:lnTo>
                          <a:lnTo>
                            <a:pt x="3552" y="4174"/>
                          </a:lnTo>
                          <a:lnTo>
                            <a:pt x="3552" y="4174"/>
                          </a:lnTo>
                          <a:lnTo>
                            <a:pt x="3494" y="4196"/>
                          </a:lnTo>
                          <a:lnTo>
                            <a:pt x="3436" y="4214"/>
                          </a:lnTo>
                          <a:lnTo>
                            <a:pt x="3374" y="4230"/>
                          </a:lnTo>
                          <a:lnTo>
                            <a:pt x="3312" y="4242"/>
                          </a:lnTo>
                          <a:lnTo>
                            <a:pt x="3248" y="4254"/>
                          </a:lnTo>
                          <a:lnTo>
                            <a:pt x="3178" y="4262"/>
                          </a:lnTo>
                          <a:lnTo>
                            <a:pt x="3108" y="4270"/>
                          </a:lnTo>
                          <a:lnTo>
                            <a:pt x="3032" y="4274"/>
                          </a:lnTo>
                          <a:lnTo>
                            <a:pt x="3032" y="4274"/>
                          </a:lnTo>
                          <a:lnTo>
                            <a:pt x="2878" y="4280"/>
                          </a:lnTo>
                          <a:lnTo>
                            <a:pt x="2722" y="4284"/>
                          </a:lnTo>
                          <a:lnTo>
                            <a:pt x="2498" y="4286"/>
                          </a:lnTo>
                          <a:lnTo>
                            <a:pt x="2148" y="4286"/>
                          </a:lnTo>
                          <a:lnTo>
                            <a:pt x="2148" y="4286"/>
                          </a:lnTo>
                          <a:close/>
                          <a:moveTo>
                            <a:pt x="2148" y="386"/>
                          </a:moveTo>
                          <a:lnTo>
                            <a:pt x="2148" y="386"/>
                          </a:lnTo>
                          <a:lnTo>
                            <a:pt x="1801" y="388"/>
                          </a:lnTo>
                          <a:lnTo>
                            <a:pt x="1583" y="388"/>
                          </a:lnTo>
                          <a:lnTo>
                            <a:pt x="1431" y="392"/>
                          </a:lnTo>
                          <a:lnTo>
                            <a:pt x="1281" y="400"/>
                          </a:lnTo>
                          <a:lnTo>
                            <a:pt x="1281" y="400"/>
                          </a:lnTo>
                          <a:lnTo>
                            <a:pt x="1207" y="404"/>
                          </a:lnTo>
                          <a:lnTo>
                            <a:pt x="1141" y="410"/>
                          </a:lnTo>
                          <a:lnTo>
                            <a:pt x="1083" y="418"/>
                          </a:lnTo>
                          <a:lnTo>
                            <a:pt x="1031" y="428"/>
                          </a:lnTo>
                          <a:lnTo>
                            <a:pt x="987" y="440"/>
                          </a:lnTo>
                          <a:lnTo>
                            <a:pt x="947" y="450"/>
                          </a:lnTo>
                          <a:lnTo>
                            <a:pt x="913" y="462"/>
                          </a:lnTo>
                          <a:lnTo>
                            <a:pt x="883" y="472"/>
                          </a:lnTo>
                          <a:lnTo>
                            <a:pt x="883" y="472"/>
                          </a:lnTo>
                          <a:lnTo>
                            <a:pt x="845" y="488"/>
                          </a:lnTo>
                          <a:lnTo>
                            <a:pt x="813" y="504"/>
                          </a:lnTo>
                          <a:lnTo>
                            <a:pt x="781" y="520"/>
                          </a:lnTo>
                          <a:lnTo>
                            <a:pt x="749" y="540"/>
                          </a:lnTo>
                          <a:lnTo>
                            <a:pt x="721" y="560"/>
                          </a:lnTo>
                          <a:lnTo>
                            <a:pt x="690" y="582"/>
                          </a:lnTo>
                          <a:lnTo>
                            <a:pt x="662" y="606"/>
                          </a:lnTo>
                          <a:lnTo>
                            <a:pt x="634" y="634"/>
                          </a:lnTo>
                          <a:lnTo>
                            <a:pt x="634" y="634"/>
                          </a:lnTo>
                          <a:lnTo>
                            <a:pt x="608" y="662"/>
                          </a:lnTo>
                          <a:lnTo>
                            <a:pt x="584" y="690"/>
                          </a:lnTo>
                          <a:lnTo>
                            <a:pt x="562" y="718"/>
                          </a:lnTo>
                          <a:lnTo>
                            <a:pt x="542" y="746"/>
                          </a:lnTo>
                          <a:lnTo>
                            <a:pt x="522" y="778"/>
                          </a:lnTo>
                          <a:lnTo>
                            <a:pt x="506" y="810"/>
                          </a:lnTo>
                          <a:lnTo>
                            <a:pt x="490" y="844"/>
                          </a:lnTo>
                          <a:lnTo>
                            <a:pt x="474" y="880"/>
                          </a:lnTo>
                          <a:lnTo>
                            <a:pt x="474" y="880"/>
                          </a:lnTo>
                          <a:lnTo>
                            <a:pt x="464" y="910"/>
                          </a:lnTo>
                          <a:lnTo>
                            <a:pt x="452" y="944"/>
                          </a:lnTo>
                          <a:lnTo>
                            <a:pt x="440" y="984"/>
                          </a:lnTo>
                          <a:lnTo>
                            <a:pt x="430" y="1028"/>
                          </a:lnTo>
                          <a:lnTo>
                            <a:pt x="420" y="1079"/>
                          </a:lnTo>
                          <a:lnTo>
                            <a:pt x="412" y="1137"/>
                          </a:lnTo>
                          <a:lnTo>
                            <a:pt x="406" y="1203"/>
                          </a:lnTo>
                          <a:lnTo>
                            <a:pt x="400" y="1277"/>
                          </a:lnTo>
                          <a:lnTo>
                            <a:pt x="400" y="1277"/>
                          </a:lnTo>
                          <a:lnTo>
                            <a:pt x="394" y="1427"/>
                          </a:lnTo>
                          <a:lnTo>
                            <a:pt x="390" y="1579"/>
                          </a:lnTo>
                          <a:lnTo>
                            <a:pt x="388" y="1797"/>
                          </a:lnTo>
                          <a:lnTo>
                            <a:pt x="388" y="2143"/>
                          </a:lnTo>
                          <a:lnTo>
                            <a:pt x="388" y="2143"/>
                          </a:lnTo>
                          <a:lnTo>
                            <a:pt x="388" y="2489"/>
                          </a:lnTo>
                          <a:lnTo>
                            <a:pt x="390" y="2707"/>
                          </a:lnTo>
                          <a:lnTo>
                            <a:pt x="394" y="2859"/>
                          </a:lnTo>
                          <a:lnTo>
                            <a:pt x="400" y="3009"/>
                          </a:lnTo>
                          <a:lnTo>
                            <a:pt x="400" y="3009"/>
                          </a:lnTo>
                          <a:lnTo>
                            <a:pt x="406" y="3083"/>
                          </a:lnTo>
                          <a:lnTo>
                            <a:pt x="412" y="3149"/>
                          </a:lnTo>
                          <a:lnTo>
                            <a:pt x="420" y="3207"/>
                          </a:lnTo>
                          <a:lnTo>
                            <a:pt x="430" y="3258"/>
                          </a:lnTo>
                          <a:lnTo>
                            <a:pt x="440" y="3302"/>
                          </a:lnTo>
                          <a:lnTo>
                            <a:pt x="452" y="3342"/>
                          </a:lnTo>
                          <a:lnTo>
                            <a:pt x="464" y="3376"/>
                          </a:lnTo>
                          <a:lnTo>
                            <a:pt x="474" y="3406"/>
                          </a:lnTo>
                          <a:lnTo>
                            <a:pt x="474" y="3406"/>
                          </a:lnTo>
                          <a:lnTo>
                            <a:pt x="490" y="3442"/>
                          </a:lnTo>
                          <a:lnTo>
                            <a:pt x="506" y="3476"/>
                          </a:lnTo>
                          <a:lnTo>
                            <a:pt x="522" y="3508"/>
                          </a:lnTo>
                          <a:lnTo>
                            <a:pt x="542" y="3538"/>
                          </a:lnTo>
                          <a:lnTo>
                            <a:pt x="562" y="3568"/>
                          </a:lnTo>
                          <a:lnTo>
                            <a:pt x="584" y="3596"/>
                          </a:lnTo>
                          <a:lnTo>
                            <a:pt x="608" y="3624"/>
                          </a:lnTo>
                          <a:lnTo>
                            <a:pt x="634" y="3652"/>
                          </a:lnTo>
                          <a:lnTo>
                            <a:pt x="634" y="3652"/>
                          </a:lnTo>
                          <a:lnTo>
                            <a:pt x="662" y="3680"/>
                          </a:lnTo>
                          <a:lnTo>
                            <a:pt x="690" y="3704"/>
                          </a:lnTo>
                          <a:lnTo>
                            <a:pt x="721" y="3726"/>
                          </a:lnTo>
                          <a:lnTo>
                            <a:pt x="749" y="3746"/>
                          </a:lnTo>
                          <a:lnTo>
                            <a:pt x="781" y="3764"/>
                          </a:lnTo>
                          <a:lnTo>
                            <a:pt x="813" y="3782"/>
                          </a:lnTo>
                          <a:lnTo>
                            <a:pt x="847" y="3798"/>
                          </a:lnTo>
                          <a:lnTo>
                            <a:pt x="883" y="3812"/>
                          </a:lnTo>
                          <a:lnTo>
                            <a:pt x="883" y="3812"/>
                          </a:lnTo>
                          <a:lnTo>
                            <a:pt x="913" y="3824"/>
                          </a:lnTo>
                          <a:lnTo>
                            <a:pt x="947" y="3836"/>
                          </a:lnTo>
                          <a:lnTo>
                            <a:pt x="987" y="3846"/>
                          </a:lnTo>
                          <a:lnTo>
                            <a:pt x="1031" y="3858"/>
                          </a:lnTo>
                          <a:lnTo>
                            <a:pt x="1083" y="3866"/>
                          </a:lnTo>
                          <a:lnTo>
                            <a:pt x="1141" y="3876"/>
                          </a:lnTo>
                          <a:lnTo>
                            <a:pt x="1207" y="3882"/>
                          </a:lnTo>
                          <a:lnTo>
                            <a:pt x="1281" y="3886"/>
                          </a:lnTo>
                          <a:lnTo>
                            <a:pt x="1281" y="3886"/>
                          </a:lnTo>
                          <a:lnTo>
                            <a:pt x="1431" y="3892"/>
                          </a:lnTo>
                          <a:lnTo>
                            <a:pt x="1583" y="3896"/>
                          </a:lnTo>
                          <a:lnTo>
                            <a:pt x="1801" y="3898"/>
                          </a:lnTo>
                          <a:lnTo>
                            <a:pt x="2148" y="3900"/>
                          </a:lnTo>
                          <a:lnTo>
                            <a:pt x="2148" y="3900"/>
                          </a:lnTo>
                          <a:lnTo>
                            <a:pt x="2492" y="3898"/>
                          </a:lnTo>
                          <a:lnTo>
                            <a:pt x="2712" y="3896"/>
                          </a:lnTo>
                          <a:lnTo>
                            <a:pt x="2864" y="3892"/>
                          </a:lnTo>
                          <a:lnTo>
                            <a:pt x="3014" y="3886"/>
                          </a:lnTo>
                          <a:lnTo>
                            <a:pt x="3014" y="3886"/>
                          </a:lnTo>
                          <a:lnTo>
                            <a:pt x="3088" y="3882"/>
                          </a:lnTo>
                          <a:lnTo>
                            <a:pt x="3154" y="3876"/>
                          </a:lnTo>
                          <a:lnTo>
                            <a:pt x="3212" y="3866"/>
                          </a:lnTo>
                          <a:lnTo>
                            <a:pt x="3264" y="3858"/>
                          </a:lnTo>
                          <a:lnTo>
                            <a:pt x="3308" y="3846"/>
                          </a:lnTo>
                          <a:lnTo>
                            <a:pt x="3348" y="3836"/>
                          </a:lnTo>
                          <a:lnTo>
                            <a:pt x="3382" y="3824"/>
                          </a:lnTo>
                          <a:lnTo>
                            <a:pt x="3412" y="3812"/>
                          </a:lnTo>
                          <a:lnTo>
                            <a:pt x="3412" y="3812"/>
                          </a:lnTo>
                          <a:lnTo>
                            <a:pt x="3448" y="3798"/>
                          </a:lnTo>
                          <a:lnTo>
                            <a:pt x="3482" y="3782"/>
                          </a:lnTo>
                          <a:lnTo>
                            <a:pt x="3514" y="3764"/>
                          </a:lnTo>
                          <a:lnTo>
                            <a:pt x="3544" y="3746"/>
                          </a:lnTo>
                          <a:lnTo>
                            <a:pt x="3574" y="3726"/>
                          </a:lnTo>
                          <a:lnTo>
                            <a:pt x="3603" y="3704"/>
                          </a:lnTo>
                          <a:lnTo>
                            <a:pt x="3631" y="3680"/>
                          </a:lnTo>
                          <a:lnTo>
                            <a:pt x="3659" y="3652"/>
                          </a:lnTo>
                          <a:lnTo>
                            <a:pt x="3659" y="3652"/>
                          </a:lnTo>
                          <a:lnTo>
                            <a:pt x="3687" y="3624"/>
                          </a:lnTo>
                          <a:lnTo>
                            <a:pt x="3711" y="3596"/>
                          </a:lnTo>
                          <a:lnTo>
                            <a:pt x="3733" y="3568"/>
                          </a:lnTo>
                          <a:lnTo>
                            <a:pt x="3753" y="3538"/>
                          </a:lnTo>
                          <a:lnTo>
                            <a:pt x="3771" y="3508"/>
                          </a:lnTo>
                          <a:lnTo>
                            <a:pt x="3789" y="3476"/>
                          </a:lnTo>
                          <a:lnTo>
                            <a:pt x="3805" y="3442"/>
                          </a:lnTo>
                          <a:lnTo>
                            <a:pt x="3819" y="3406"/>
                          </a:lnTo>
                          <a:lnTo>
                            <a:pt x="3819" y="3406"/>
                          </a:lnTo>
                          <a:lnTo>
                            <a:pt x="3831" y="3376"/>
                          </a:lnTo>
                          <a:lnTo>
                            <a:pt x="3843" y="3342"/>
                          </a:lnTo>
                          <a:lnTo>
                            <a:pt x="3853" y="3302"/>
                          </a:lnTo>
                          <a:lnTo>
                            <a:pt x="3863" y="3258"/>
                          </a:lnTo>
                          <a:lnTo>
                            <a:pt x="3873" y="3207"/>
                          </a:lnTo>
                          <a:lnTo>
                            <a:pt x="3881" y="3149"/>
                          </a:lnTo>
                          <a:lnTo>
                            <a:pt x="3889" y="3083"/>
                          </a:lnTo>
                          <a:lnTo>
                            <a:pt x="3893" y="3009"/>
                          </a:lnTo>
                          <a:lnTo>
                            <a:pt x="3893" y="3009"/>
                          </a:lnTo>
                          <a:lnTo>
                            <a:pt x="3899" y="2859"/>
                          </a:lnTo>
                          <a:lnTo>
                            <a:pt x="3903" y="2705"/>
                          </a:lnTo>
                          <a:lnTo>
                            <a:pt x="3905" y="2487"/>
                          </a:lnTo>
                          <a:lnTo>
                            <a:pt x="3905" y="2143"/>
                          </a:lnTo>
                          <a:lnTo>
                            <a:pt x="3905" y="2143"/>
                          </a:lnTo>
                          <a:lnTo>
                            <a:pt x="3905" y="1797"/>
                          </a:lnTo>
                          <a:lnTo>
                            <a:pt x="3903" y="1579"/>
                          </a:lnTo>
                          <a:lnTo>
                            <a:pt x="3899" y="1427"/>
                          </a:lnTo>
                          <a:lnTo>
                            <a:pt x="3893" y="1277"/>
                          </a:lnTo>
                          <a:lnTo>
                            <a:pt x="3893" y="1277"/>
                          </a:lnTo>
                          <a:lnTo>
                            <a:pt x="3889" y="1203"/>
                          </a:lnTo>
                          <a:lnTo>
                            <a:pt x="3881" y="1137"/>
                          </a:lnTo>
                          <a:lnTo>
                            <a:pt x="3873" y="1079"/>
                          </a:lnTo>
                          <a:lnTo>
                            <a:pt x="3863" y="1028"/>
                          </a:lnTo>
                          <a:lnTo>
                            <a:pt x="3853" y="984"/>
                          </a:lnTo>
                          <a:lnTo>
                            <a:pt x="3843" y="944"/>
                          </a:lnTo>
                          <a:lnTo>
                            <a:pt x="3831" y="910"/>
                          </a:lnTo>
                          <a:lnTo>
                            <a:pt x="3819" y="880"/>
                          </a:lnTo>
                          <a:lnTo>
                            <a:pt x="3819" y="880"/>
                          </a:lnTo>
                          <a:lnTo>
                            <a:pt x="3805" y="844"/>
                          </a:lnTo>
                          <a:lnTo>
                            <a:pt x="3789" y="810"/>
                          </a:lnTo>
                          <a:lnTo>
                            <a:pt x="3771" y="778"/>
                          </a:lnTo>
                          <a:lnTo>
                            <a:pt x="3753" y="746"/>
                          </a:lnTo>
                          <a:lnTo>
                            <a:pt x="3733" y="718"/>
                          </a:lnTo>
                          <a:lnTo>
                            <a:pt x="3711" y="690"/>
                          </a:lnTo>
                          <a:lnTo>
                            <a:pt x="3687" y="662"/>
                          </a:lnTo>
                          <a:lnTo>
                            <a:pt x="3659" y="634"/>
                          </a:lnTo>
                          <a:lnTo>
                            <a:pt x="3659" y="634"/>
                          </a:lnTo>
                          <a:lnTo>
                            <a:pt x="3631" y="606"/>
                          </a:lnTo>
                          <a:lnTo>
                            <a:pt x="3603" y="582"/>
                          </a:lnTo>
                          <a:lnTo>
                            <a:pt x="3574" y="560"/>
                          </a:lnTo>
                          <a:lnTo>
                            <a:pt x="3544" y="540"/>
                          </a:lnTo>
                          <a:lnTo>
                            <a:pt x="3514" y="520"/>
                          </a:lnTo>
                          <a:lnTo>
                            <a:pt x="3482" y="504"/>
                          </a:lnTo>
                          <a:lnTo>
                            <a:pt x="3448" y="488"/>
                          </a:lnTo>
                          <a:lnTo>
                            <a:pt x="3412" y="472"/>
                          </a:lnTo>
                          <a:lnTo>
                            <a:pt x="3412" y="472"/>
                          </a:lnTo>
                          <a:lnTo>
                            <a:pt x="3382" y="462"/>
                          </a:lnTo>
                          <a:lnTo>
                            <a:pt x="3348" y="450"/>
                          </a:lnTo>
                          <a:lnTo>
                            <a:pt x="3308" y="440"/>
                          </a:lnTo>
                          <a:lnTo>
                            <a:pt x="3264" y="428"/>
                          </a:lnTo>
                          <a:lnTo>
                            <a:pt x="3212" y="418"/>
                          </a:lnTo>
                          <a:lnTo>
                            <a:pt x="3154" y="410"/>
                          </a:lnTo>
                          <a:lnTo>
                            <a:pt x="3088" y="404"/>
                          </a:lnTo>
                          <a:lnTo>
                            <a:pt x="3014" y="400"/>
                          </a:lnTo>
                          <a:lnTo>
                            <a:pt x="3014" y="400"/>
                          </a:lnTo>
                          <a:lnTo>
                            <a:pt x="2864" y="392"/>
                          </a:lnTo>
                          <a:lnTo>
                            <a:pt x="2712" y="388"/>
                          </a:lnTo>
                          <a:lnTo>
                            <a:pt x="2492" y="388"/>
                          </a:lnTo>
                          <a:lnTo>
                            <a:pt x="2148" y="386"/>
                          </a:lnTo>
                          <a:lnTo>
                            <a:pt x="2148" y="386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0" name="Freeform 10">
                      <a:extLst>
                        <a:ext uri="{FF2B5EF4-FFF2-40B4-BE49-F238E27FC236}">
                          <a16:creationId xmlns:a16="http://schemas.microsoft.com/office/drawing/2014/main" id="{D9ECBCFA-6BE9-42F3-A813-F589E839BA5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22044" y="989172"/>
                      <a:ext cx="87052" cy="86546"/>
                    </a:xfrm>
                    <a:custGeom>
                      <a:avLst/>
                      <a:gdLst>
                        <a:gd name="T0" fmla="*/ 516 w 516"/>
                        <a:gd name="T1" fmla="*/ 258 h 513"/>
                        <a:gd name="T2" fmla="*/ 510 w 516"/>
                        <a:gd name="T3" fmla="*/ 310 h 513"/>
                        <a:gd name="T4" fmla="*/ 496 w 516"/>
                        <a:gd name="T5" fmla="*/ 357 h 513"/>
                        <a:gd name="T6" fmla="*/ 472 w 516"/>
                        <a:gd name="T7" fmla="*/ 401 h 513"/>
                        <a:gd name="T8" fmla="*/ 440 w 516"/>
                        <a:gd name="T9" fmla="*/ 439 h 513"/>
                        <a:gd name="T10" fmla="*/ 402 w 516"/>
                        <a:gd name="T11" fmla="*/ 469 h 513"/>
                        <a:gd name="T12" fmla="*/ 358 w 516"/>
                        <a:gd name="T13" fmla="*/ 493 h 513"/>
                        <a:gd name="T14" fmla="*/ 310 w 516"/>
                        <a:gd name="T15" fmla="*/ 509 h 513"/>
                        <a:gd name="T16" fmla="*/ 258 w 516"/>
                        <a:gd name="T17" fmla="*/ 513 h 513"/>
                        <a:gd name="T18" fmla="*/ 232 w 516"/>
                        <a:gd name="T19" fmla="*/ 513 h 513"/>
                        <a:gd name="T20" fmla="*/ 182 w 516"/>
                        <a:gd name="T21" fmla="*/ 501 h 513"/>
                        <a:gd name="T22" fmla="*/ 136 w 516"/>
                        <a:gd name="T23" fmla="*/ 483 h 513"/>
                        <a:gd name="T24" fmla="*/ 94 w 516"/>
                        <a:gd name="T25" fmla="*/ 455 h 513"/>
                        <a:gd name="T26" fmla="*/ 60 w 516"/>
                        <a:gd name="T27" fmla="*/ 419 h 513"/>
                        <a:gd name="T28" fmla="*/ 32 w 516"/>
                        <a:gd name="T29" fmla="*/ 379 h 513"/>
                        <a:gd name="T30" fmla="*/ 12 w 516"/>
                        <a:gd name="T31" fmla="*/ 333 h 513"/>
                        <a:gd name="T32" fmla="*/ 2 w 516"/>
                        <a:gd name="T33" fmla="*/ 284 h 513"/>
                        <a:gd name="T34" fmla="*/ 0 w 516"/>
                        <a:gd name="T35" fmla="*/ 258 h 513"/>
                        <a:gd name="T36" fmla="*/ 6 w 516"/>
                        <a:gd name="T37" fmla="*/ 206 h 513"/>
                        <a:gd name="T38" fmla="*/ 22 w 516"/>
                        <a:gd name="T39" fmla="*/ 158 h 513"/>
                        <a:gd name="T40" fmla="*/ 44 w 516"/>
                        <a:gd name="T41" fmla="*/ 114 h 513"/>
                        <a:gd name="T42" fmla="*/ 76 w 516"/>
                        <a:gd name="T43" fmla="*/ 76 h 513"/>
                        <a:gd name="T44" fmla="*/ 114 w 516"/>
                        <a:gd name="T45" fmla="*/ 44 h 513"/>
                        <a:gd name="T46" fmla="*/ 158 w 516"/>
                        <a:gd name="T47" fmla="*/ 20 h 513"/>
                        <a:gd name="T48" fmla="*/ 206 w 516"/>
                        <a:gd name="T49" fmla="*/ 6 h 513"/>
                        <a:gd name="T50" fmla="*/ 258 w 516"/>
                        <a:gd name="T51" fmla="*/ 0 h 513"/>
                        <a:gd name="T52" fmla="*/ 284 w 516"/>
                        <a:gd name="T53" fmla="*/ 2 h 513"/>
                        <a:gd name="T54" fmla="*/ 334 w 516"/>
                        <a:gd name="T55" fmla="*/ 12 h 513"/>
                        <a:gd name="T56" fmla="*/ 380 w 516"/>
                        <a:gd name="T57" fmla="*/ 30 h 513"/>
                        <a:gd name="T58" fmla="*/ 422 w 516"/>
                        <a:gd name="T59" fmla="*/ 58 h 513"/>
                        <a:gd name="T60" fmla="*/ 456 w 516"/>
                        <a:gd name="T61" fmla="*/ 94 h 513"/>
                        <a:gd name="T62" fmla="*/ 484 w 516"/>
                        <a:gd name="T63" fmla="*/ 134 h 513"/>
                        <a:gd name="T64" fmla="*/ 504 w 516"/>
                        <a:gd name="T65" fmla="*/ 180 h 513"/>
                        <a:gd name="T66" fmla="*/ 514 w 516"/>
                        <a:gd name="T67" fmla="*/ 230 h 5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516" h="513">
                          <a:moveTo>
                            <a:pt x="516" y="258"/>
                          </a:moveTo>
                          <a:lnTo>
                            <a:pt x="516" y="258"/>
                          </a:lnTo>
                          <a:lnTo>
                            <a:pt x="514" y="284"/>
                          </a:lnTo>
                          <a:lnTo>
                            <a:pt x="510" y="310"/>
                          </a:lnTo>
                          <a:lnTo>
                            <a:pt x="504" y="333"/>
                          </a:lnTo>
                          <a:lnTo>
                            <a:pt x="496" y="357"/>
                          </a:lnTo>
                          <a:lnTo>
                            <a:pt x="484" y="379"/>
                          </a:lnTo>
                          <a:lnTo>
                            <a:pt x="472" y="401"/>
                          </a:lnTo>
                          <a:lnTo>
                            <a:pt x="456" y="419"/>
                          </a:lnTo>
                          <a:lnTo>
                            <a:pt x="440" y="439"/>
                          </a:lnTo>
                          <a:lnTo>
                            <a:pt x="422" y="455"/>
                          </a:lnTo>
                          <a:lnTo>
                            <a:pt x="402" y="469"/>
                          </a:lnTo>
                          <a:lnTo>
                            <a:pt x="380" y="483"/>
                          </a:lnTo>
                          <a:lnTo>
                            <a:pt x="358" y="493"/>
                          </a:lnTo>
                          <a:lnTo>
                            <a:pt x="334" y="501"/>
                          </a:lnTo>
                          <a:lnTo>
                            <a:pt x="310" y="509"/>
                          </a:lnTo>
                          <a:lnTo>
                            <a:pt x="284" y="513"/>
                          </a:lnTo>
                          <a:lnTo>
                            <a:pt x="258" y="513"/>
                          </a:lnTo>
                          <a:lnTo>
                            <a:pt x="258" y="513"/>
                          </a:lnTo>
                          <a:lnTo>
                            <a:pt x="232" y="513"/>
                          </a:lnTo>
                          <a:lnTo>
                            <a:pt x="206" y="509"/>
                          </a:lnTo>
                          <a:lnTo>
                            <a:pt x="182" y="501"/>
                          </a:lnTo>
                          <a:lnTo>
                            <a:pt x="158" y="493"/>
                          </a:lnTo>
                          <a:lnTo>
                            <a:pt x="136" y="483"/>
                          </a:lnTo>
                          <a:lnTo>
                            <a:pt x="114" y="469"/>
                          </a:lnTo>
                          <a:lnTo>
                            <a:pt x="94" y="455"/>
                          </a:lnTo>
                          <a:lnTo>
                            <a:pt x="76" y="439"/>
                          </a:lnTo>
                          <a:lnTo>
                            <a:pt x="60" y="419"/>
                          </a:lnTo>
                          <a:lnTo>
                            <a:pt x="44" y="401"/>
                          </a:lnTo>
                          <a:lnTo>
                            <a:pt x="32" y="379"/>
                          </a:lnTo>
                          <a:lnTo>
                            <a:pt x="22" y="357"/>
                          </a:lnTo>
                          <a:lnTo>
                            <a:pt x="12" y="333"/>
                          </a:lnTo>
                          <a:lnTo>
                            <a:pt x="6" y="310"/>
                          </a:lnTo>
                          <a:lnTo>
                            <a:pt x="2" y="284"/>
                          </a:lnTo>
                          <a:lnTo>
                            <a:pt x="0" y="258"/>
                          </a:lnTo>
                          <a:lnTo>
                            <a:pt x="0" y="258"/>
                          </a:lnTo>
                          <a:lnTo>
                            <a:pt x="2" y="230"/>
                          </a:lnTo>
                          <a:lnTo>
                            <a:pt x="6" y="206"/>
                          </a:lnTo>
                          <a:lnTo>
                            <a:pt x="12" y="180"/>
                          </a:lnTo>
                          <a:lnTo>
                            <a:pt x="22" y="158"/>
                          </a:lnTo>
                          <a:lnTo>
                            <a:pt x="32" y="134"/>
                          </a:lnTo>
                          <a:lnTo>
                            <a:pt x="44" y="114"/>
                          </a:lnTo>
                          <a:lnTo>
                            <a:pt x="60" y="94"/>
                          </a:lnTo>
                          <a:lnTo>
                            <a:pt x="76" y="76"/>
                          </a:lnTo>
                          <a:lnTo>
                            <a:pt x="94" y="58"/>
                          </a:lnTo>
                          <a:lnTo>
                            <a:pt x="114" y="44"/>
                          </a:lnTo>
                          <a:lnTo>
                            <a:pt x="136" y="30"/>
                          </a:lnTo>
                          <a:lnTo>
                            <a:pt x="158" y="20"/>
                          </a:lnTo>
                          <a:lnTo>
                            <a:pt x="182" y="12"/>
                          </a:lnTo>
                          <a:lnTo>
                            <a:pt x="206" y="6"/>
                          </a:lnTo>
                          <a:lnTo>
                            <a:pt x="232" y="2"/>
                          </a:lnTo>
                          <a:lnTo>
                            <a:pt x="258" y="0"/>
                          </a:lnTo>
                          <a:lnTo>
                            <a:pt x="258" y="0"/>
                          </a:lnTo>
                          <a:lnTo>
                            <a:pt x="284" y="2"/>
                          </a:lnTo>
                          <a:lnTo>
                            <a:pt x="310" y="6"/>
                          </a:lnTo>
                          <a:lnTo>
                            <a:pt x="334" y="12"/>
                          </a:lnTo>
                          <a:lnTo>
                            <a:pt x="358" y="20"/>
                          </a:lnTo>
                          <a:lnTo>
                            <a:pt x="380" y="30"/>
                          </a:lnTo>
                          <a:lnTo>
                            <a:pt x="402" y="44"/>
                          </a:lnTo>
                          <a:lnTo>
                            <a:pt x="422" y="58"/>
                          </a:lnTo>
                          <a:lnTo>
                            <a:pt x="440" y="76"/>
                          </a:lnTo>
                          <a:lnTo>
                            <a:pt x="456" y="94"/>
                          </a:lnTo>
                          <a:lnTo>
                            <a:pt x="472" y="114"/>
                          </a:lnTo>
                          <a:lnTo>
                            <a:pt x="484" y="134"/>
                          </a:lnTo>
                          <a:lnTo>
                            <a:pt x="496" y="158"/>
                          </a:lnTo>
                          <a:lnTo>
                            <a:pt x="504" y="180"/>
                          </a:lnTo>
                          <a:lnTo>
                            <a:pt x="510" y="206"/>
                          </a:lnTo>
                          <a:lnTo>
                            <a:pt x="514" y="230"/>
                          </a:lnTo>
                          <a:lnTo>
                            <a:pt x="516" y="258"/>
                          </a:lnTo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</p:grp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5D2B2E84-0B45-40F1-B236-FF77B222A3C1}"/>
                      </a:ext>
                    </a:extLst>
                  </p:cNvPr>
                  <p:cNvSpPr/>
                  <p:nvPr/>
                </p:nvSpPr>
                <p:spPr>
                  <a:xfrm>
                    <a:off x="1101879" y="5789104"/>
                    <a:ext cx="358205" cy="358205"/>
                  </a:xfrm>
                  <a:custGeom>
                    <a:avLst/>
                    <a:gdLst>
                      <a:gd name="connsiteX0" fmla="*/ 152792 w 305584"/>
                      <a:gd name="connsiteY0" fmla="*/ 59791 h 305584"/>
                      <a:gd name="connsiteX1" fmla="*/ 59791 w 305584"/>
                      <a:gd name="connsiteY1" fmla="*/ 152790 h 305584"/>
                      <a:gd name="connsiteX2" fmla="*/ 152792 w 305584"/>
                      <a:gd name="connsiteY2" fmla="*/ 245789 h 305584"/>
                      <a:gd name="connsiteX3" fmla="*/ 245793 w 305584"/>
                      <a:gd name="connsiteY3" fmla="*/ 152790 h 305584"/>
                      <a:gd name="connsiteX4" fmla="*/ 152792 w 305584"/>
                      <a:gd name="connsiteY4" fmla="*/ 59791 h 305584"/>
                      <a:gd name="connsiteX5" fmla="*/ 152792 w 305584"/>
                      <a:gd name="connsiteY5" fmla="*/ 0 h 305584"/>
                      <a:gd name="connsiteX6" fmla="*/ 305584 w 305584"/>
                      <a:gd name="connsiteY6" fmla="*/ 152792 h 305584"/>
                      <a:gd name="connsiteX7" fmla="*/ 152792 w 305584"/>
                      <a:gd name="connsiteY7" fmla="*/ 305584 h 305584"/>
                      <a:gd name="connsiteX8" fmla="*/ 0 w 305584"/>
                      <a:gd name="connsiteY8" fmla="*/ 152792 h 305584"/>
                      <a:gd name="connsiteX9" fmla="*/ 152792 w 305584"/>
                      <a:gd name="connsiteY9" fmla="*/ 0 h 305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05584" h="305584">
                        <a:moveTo>
                          <a:pt x="152792" y="59791"/>
                        </a:moveTo>
                        <a:cubicBezTo>
                          <a:pt x="101429" y="59791"/>
                          <a:pt x="59791" y="101428"/>
                          <a:pt x="59791" y="152790"/>
                        </a:cubicBezTo>
                        <a:cubicBezTo>
                          <a:pt x="59791" y="204152"/>
                          <a:pt x="101429" y="245789"/>
                          <a:pt x="152792" y="245789"/>
                        </a:cubicBezTo>
                        <a:cubicBezTo>
                          <a:pt x="204155" y="245789"/>
                          <a:pt x="245793" y="204152"/>
                          <a:pt x="245793" y="152790"/>
                        </a:cubicBezTo>
                        <a:cubicBezTo>
                          <a:pt x="245793" y="101428"/>
                          <a:pt x="204155" y="59791"/>
                          <a:pt x="152792" y="59791"/>
                        </a:cubicBezTo>
                        <a:close/>
                        <a:moveTo>
                          <a:pt x="152792" y="0"/>
                        </a:moveTo>
                        <a:cubicBezTo>
                          <a:pt x="237177" y="0"/>
                          <a:pt x="305584" y="68407"/>
                          <a:pt x="305584" y="152792"/>
                        </a:cubicBezTo>
                        <a:cubicBezTo>
                          <a:pt x="305584" y="237177"/>
                          <a:pt x="237177" y="305584"/>
                          <a:pt x="152792" y="305584"/>
                        </a:cubicBezTo>
                        <a:cubicBezTo>
                          <a:pt x="68407" y="305584"/>
                          <a:pt x="0" y="237177"/>
                          <a:pt x="0" y="152792"/>
                        </a:cubicBezTo>
                        <a:cubicBezTo>
                          <a:pt x="0" y="68407"/>
                          <a:pt x="68407" y="0"/>
                          <a:pt x="152792" y="0"/>
                        </a:cubicBezTo>
                        <a:close/>
                      </a:path>
                    </a:pathLst>
                  </a:custGeom>
                  <a:grpFill/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id-ID"/>
                  </a:p>
                </p:txBody>
              </p:sp>
            </p:grp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79DF70D-AFC7-4CC1-AEEF-F2B5F9F0E71B}"/>
                </a:ext>
              </a:extLst>
            </p:cNvPr>
            <p:cNvGrpSpPr/>
            <p:nvPr userDrawn="1"/>
          </p:nvGrpSpPr>
          <p:grpSpPr>
            <a:xfrm>
              <a:off x="18297807" y="9925183"/>
              <a:ext cx="285384" cy="285384"/>
              <a:chOff x="12991645" y="6161514"/>
              <a:chExt cx="552389" cy="552389"/>
            </a:xfrm>
            <a:effectLst>
              <a:outerShdw blurRad="254000" dist="165100" dir="6600000" sx="70000" sy="70000" algn="t" rotWithShape="0">
                <a:schemeClr val="bg1">
                  <a:lumMod val="75000"/>
                  <a:alpha val="40000"/>
                </a:schemeClr>
              </a:outerShdw>
            </a:effectLst>
          </p:grpSpPr>
          <p:sp>
            <p:nvSpPr>
              <p:cNvPr id="9" name="Rectangle: Top Corners Rounded 8">
                <a:extLst>
                  <a:ext uri="{FF2B5EF4-FFF2-40B4-BE49-F238E27FC236}">
                    <a16:creationId xmlns:a16="http://schemas.microsoft.com/office/drawing/2014/main" id="{270BC8CC-6955-487B-856D-6B7CAF8C9A83}"/>
                  </a:ext>
                </a:extLst>
              </p:cNvPr>
              <p:cNvSpPr/>
              <p:nvPr/>
            </p:nvSpPr>
            <p:spPr>
              <a:xfrm rot="5400000">
                <a:off x="12991645" y="6161514"/>
                <a:ext cx="552389" cy="552389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  <a:alpha val="76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9113FED-9548-4927-8130-56D0EBF1B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0801" y="6338988"/>
                <a:ext cx="114076" cy="197440"/>
              </a:xfrm>
              <a:custGeom>
                <a:avLst/>
                <a:gdLst>
                  <a:gd name="T0" fmla="*/ 917464 w 228"/>
                  <a:gd name="T1" fmla="*/ 6378503 h 396"/>
                  <a:gd name="T2" fmla="*/ 917464 w 228"/>
                  <a:gd name="T3" fmla="*/ 6378503 h 396"/>
                  <a:gd name="T4" fmla="*/ 20449952 w 228"/>
                  <a:gd name="T5" fmla="*/ 25644259 h 396"/>
                  <a:gd name="T6" fmla="*/ 917464 w 228"/>
                  <a:gd name="T7" fmla="*/ 45951270 h 396"/>
                  <a:gd name="T8" fmla="*/ 917464 w 228"/>
                  <a:gd name="T9" fmla="*/ 45951270 h 396"/>
                  <a:gd name="T10" fmla="*/ 0 w 228"/>
                  <a:gd name="T11" fmla="*/ 47773648 h 396"/>
                  <a:gd name="T12" fmla="*/ 3801645 w 228"/>
                  <a:gd name="T13" fmla="*/ 51418403 h 396"/>
                  <a:gd name="T14" fmla="*/ 6554398 w 228"/>
                  <a:gd name="T15" fmla="*/ 50507395 h 396"/>
                  <a:gd name="T16" fmla="*/ 6554398 w 228"/>
                  <a:gd name="T17" fmla="*/ 50507395 h 396"/>
                  <a:gd name="T18" fmla="*/ 28839639 w 228"/>
                  <a:gd name="T19" fmla="*/ 28507892 h 396"/>
                  <a:gd name="T20" fmla="*/ 28839639 w 228"/>
                  <a:gd name="T21" fmla="*/ 28507892 h 396"/>
                  <a:gd name="T22" fmla="*/ 29757103 w 228"/>
                  <a:gd name="T23" fmla="*/ 25644259 h 396"/>
                  <a:gd name="T24" fmla="*/ 29757103 w 228"/>
                  <a:gd name="T25" fmla="*/ 25644259 h 396"/>
                  <a:gd name="T26" fmla="*/ 29757103 w 228"/>
                  <a:gd name="T27" fmla="*/ 25644259 h 396"/>
                  <a:gd name="T28" fmla="*/ 28839639 w 228"/>
                  <a:gd name="T29" fmla="*/ 22910511 h 396"/>
                  <a:gd name="T30" fmla="*/ 28839639 w 228"/>
                  <a:gd name="T31" fmla="*/ 22910511 h 396"/>
                  <a:gd name="T32" fmla="*/ 6554398 w 228"/>
                  <a:gd name="T33" fmla="*/ 911369 h 396"/>
                  <a:gd name="T34" fmla="*/ 6554398 w 228"/>
                  <a:gd name="T35" fmla="*/ 911369 h 396"/>
                  <a:gd name="T36" fmla="*/ 3801645 w 228"/>
                  <a:gd name="T37" fmla="*/ 0 h 396"/>
                  <a:gd name="T38" fmla="*/ 0 w 228"/>
                  <a:gd name="T39" fmla="*/ 3644756 h 396"/>
                  <a:gd name="T40" fmla="*/ 917464 w 228"/>
                  <a:gd name="T41" fmla="*/ 6378503 h 3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28" h="396">
                    <a:moveTo>
                      <a:pt x="7" y="49"/>
                    </a:moveTo>
                    <a:lnTo>
                      <a:pt x="7" y="49"/>
                    </a:lnTo>
                    <a:cubicBezTo>
                      <a:pt x="156" y="197"/>
                      <a:pt x="156" y="197"/>
                      <a:pt x="156" y="197"/>
                    </a:cubicBezTo>
                    <a:cubicBezTo>
                      <a:pt x="7" y="353"/>
                      <a:pt x="7" y="353"/>
                      <a:pt x="7" y="353"/>
                    </a:cubicBezTo>
                    <a:cubicBezTo>
                      <a:pt x="0" y="353"/>
                      <a:pt x="0" y="360"/>
                      <a:pt x="0" y="367"/>
                    </a:cubicBezTo>
                    <a:cubicBezTo>
                      <a:pt x="0" y="388"/>
                      <a:pt x="15" y="395"/>
                      <a:pt x="29" y="395"/>
                    </a:cubicBezTo>
                    <a:cubicBezTo>
                      <a:pt x="36" y="395"/>
                      <a:pt x="43" y="395"/>
                      <a:pt x="50" y="388"/>
                    </a:cubicBezTo>
                    <a:cubicBezTo>
                      <a:pt x="220" y="219"/>
                      <a:pt x="220" y="219"/>
                      <a:pt x="220" y="219"/>
                    </a:cubicBezTo>
                    <a:cubicBezTo>
                      <a:pt x="227" y="212"/>
                      <a:pt x="227" y="205"/>
                      <a:pt x="227" y="197"/>
                    </a:cubicBezTo>
                    <a:cubicBezTo>
                      <a:pt x="227" y="190"/>
                      <a:pt x="227" y="183"/>
                      <a:pt x="220" y="176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3" y="7"/>
                      <a:pt x="36" y="0"/>
                      <a:pt x="29" y="0"/>
                    </a:cubicBezTo>
                    <a:cubicBezTo>
                      <a:pt x="15" y="0"/>
                      <a:pt x="0" y="14"/>
                      <a:pt x="0" y="28"/>
                    </a:cubicBezTo>
                    <a:cubicBezTo>
                      <a:pt x="0" y="42"/>
                      <a:pt x="7" y="49"/>
                      <a:pt x="7" y="49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6EBA6DE-92FC-4403-984B-088EE6A9BC5E}"/>
              </a:ext>
            </a:extLst>
          </p:cNvPr>
          <p:cNvGrpSpPr/>
          <p:nvPr userDrawn="1"/>
        </p:nvGrpSpPr>
        <p:grpSpPr>
          <a:xfrm>
            <a:off x="893847" y="9870549"/>
            <a:ext cx="3641799" cy="338554"/>
            <a:chOff x="893847" y="9898598"/>
            <a:chExt cx="3641799" cy="33855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07DBA50-4519-4077-B7B0-93D3F6CF9274}"/>
                </a:ext>
              </a:extLst>
            </p:cNvPr>
            <p:cNvGrpSpPr/>
            <p:nvPr userDrawn="1"/>
          </p:nvGrpSpPr>
          <p:grpSpPr>
            <a:xfrm>
              <a:off x="893847" y="9898598"/>
              <a:ext cx="3641799" cy="338554"/>
              <a:chOff x="1021995" y="9934119"/>
              <a:chExt cx="3641799" cy="338554"/>
            </a:xfrm>
          </p:grpSpPr>
          <p:sp>
            <p:nvSpPr>
              <p:cNvPr id="30" name="Freeform 62">
                <a:extLst>
                  <a:ext uri="{FF2B5EF4-FFF2-40B4-BE49-F238E27FC236}">
                    <a16:creationId xmlns:a16="http://schemas.microsoft.com/office/drawing/2014/main" id="{CAEA5514-0327-4C23-B2A4-5D8EE78304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1995" y="10010675"/>
                <a:ext cx="219920" cy="216220"/>
              </a:xfrm>
              <a:custGeom>
                <a:avLst/>
                <a:gdLst>
                  <a:gd name="T0" fmla="*/ 92739 w 55"/>
                  <a:gd name="T1" fmla="*/ 185737 h 54"/>
                  <a:gd name="T2" fmla="*/ 0 w 55"/>
                  <a:gd name="T3" fmla="*/ 92869 h 54"/>
                  <a:gd name="T4" fmla="*/ 92739 w 55"/>
                  <a:gd name="T5" fmla="*/ 0 h 54"/>
                  <a:gd name="T6" fmla="*/ 188913 w 55"/>
                  <a:gd name="T7" fmla="*/ 92869 h 54"/>
                  <a:gd name="T8" fmla="*/ 92739 w 55"/>
                  <a:gd name="T9" fmla="*/ 185737 h 54"/>
                  <a:gd name="T10" fmla="*/ 13739 w 55"/>
                  <a:gd name="T11" fmla="*/ 92869 h 54"/>
                  <a:gd name="T12" fmla="*/ 92739 w 55"/>
                  <a:gd name="T13" fmla="*/ 171979 h 54"/>
                  <a:gd name="T14" fmla="*/ 171739 w 55"/>
                  <a:gd name="T15" fmla="*/ 92869 h 54"/>
                  <a:gd name="T16" fmla="*/ 92739 w 55"/>
                  <a:gd name="T17" fmla="*/ 13758 h 54"/>
                  <a:gd name="T18" fmla="*/ 13739 w 55"/>
                  <a:gd name="T19" fmla="*/ 92869 h 54"/>
                  <a:gd name="T20" fmla="*/ 140826 w 55"/>
                  <a:gd name="T21" fmla="*/ 127264 h 54"/>
                  <a:gd name="T22" fmla="*/ 96174 w 55"/>
                  <a:gd name="T23" fmla="*/ 151341 h 54"/>
                  <a:gd name="T24" fmla="*/ 37783 w 55"/>
                  <a:gd name="T25" fmla="*/ 92869 h 54"/>
                  <a:gd name="T26" fmla="*/ 96174 w 55"/>
                  <a:gd name="T27" fmla="*/ 34396 h 54"/>
                  <a:gd name="T28" fmla="*/ 137391 w 55"/>
                  <a:gd name="T29" fmla="*/ 58473 h 54"/>
                  <a:gd name="T30" fmla="*/ 137391 w 55"/>
                  <a:gd name="T31" fmla="*/ 72231 h 54"/>
                  <a:gd name="T32" fmla="*/ 137391 w 55"/>
                  <a:gd name="T33" fmla="*/ 72231 h 54"/>
                  <a:gd name="T34" fmla="*/ 123652 w 55"/>
                  <a:gd name="T35" fmla="*/ 72231 h 54"/>
                  <a:gd name="T36" fmla="*/ 120217 w 55"/>
                  <a:gd name="T37" fmla="*/ 72231 h 54"/>
                  <a:gd name="T38" fmla="*/ 120217 w 55"/>
                  <a:gd name="T39" fmla="*/ 61912 h 54"/>
                  <a:gd name="T40" fmla="*/ 96174 w 55"/>
                  <a:gd name="T41" fmla="*/ 51594 h 54"/>
                  <a:gd name="T42" fmla="*/ 54957 w 55"/>
                  <a:gd name="T43" fmla="*/ 92869 h 54"/>
                  <a:gd name="T44" fmla="*/ 96174 w 55"/>
                  <a:gd name="T45" fmla="*/ 134143 h 54"/>
                  <a:gd name="T46" fmla="*/ 120217 w 55"/>
                  <a:gd name="T47" fmla="*/ 123825 h 54"/>
                  <a:gd name="T48" fmla="*/ 120217 w 55"/>
                  <a:gd name="T49" fmla="*/ 113506 h 54"/>
                  <a:gd name="T50" fmla="*/ 123652 w 55"/>
                  <a:gd name="T51" fmla="*/ 113506 h 54"/>
                  <a:gd name="T52" fmla="*/ 137391 w 55"/>
                  <a:gd name="T53" fmla="*/ 113506 h 54"/>
                  <a:gd name="T54" fmla="*/ 140826 w 55"/>
                  <a:gd name="T55" fmla="*/ 113506 h 54"/>
                  <a:gd name="T56" fmla="*/ 140826 w 55"/>
                  <a:gd name="T57" fmla="*/ 127264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5" h="54">
                    <a:moveTo>
                      <a:pt x="27" y="54"/>
                    </a:moveTo>
                    <a:cubicBezTo>
                      <a:pt x="12" y="54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4"/>
                      <a:pt x="27" y="54"/>
                    </a:cubicBezTo>
                    <a:close/>
                    <a:moveTo>
                      <a:pt x="4" y="27"/>
                    </a:moveTo>
                    <a:cubicBezTo>
                      <a:pt x="4" y="40"/>
                      <a:pt x="15" y="50"/>
                      <a:pt x="27" y="50"/>
                    </a:cubicBezTo>
                    <a:cubicBezTo>
                      <a:pt x="40" y="50"/>
                      <a:pt x="50" y="40"/>
                      <a:pt x="50" y="27"/>
                    </a:cubicBezTo>
                    <a:cubicBezTo>
                      <a:pt x="50" y="14"/>
                      <a:pt x="40" y="4"/>
                      <a:pt x="27" y="4"/>
                    </a:cubicBezTo>
                    <a:cubicBezTo>
                      <a:pt x="15" y="4"/>
                      <a:pt x="4" y="14"/>
                      <a:pt x="4" y="27"/>
                    </a:cubicBezTo>
                    <a:close/>
                    <a:moveTo>
                      <a:pt x="41" y="37"/>
                    </a:moveTo>
                    <a:cubicBezTo>
                      <a:pt x="41" y="42"/>
                      <a:pt x="33" y="44"/>
                      <a:pt x="28" y="44"/>
                    </a:cubicBezTo>
                    <a:cubicBezTo>
                      <a:pt x="18" y="44"/>
                      <a:pt x="11" y="37"/>
                      <a:pt x="11" y="27"/>
                    </a:cubicBezTo>
                    <a:cubicBezTo>
                      <a:pt x="11" y="17"/>
                      <a:pt x="18" y="10"/>
                      <a:pt x="28" y="10"/>
                    </a:cubicBezTo>
                    <a:cubicBezTo>
                      <a:pt x="31" y="10"/>
                      <a:pt x="40" y="11"/>
                      <a:pt x="40" y="17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6"/>
                      <a:pt x="31" y="15"/>
                      <a:pt x="28" y="15"/>
                    </a:cubicBezTo>
                    <a:cubicBezTo>
                      <a:pt x="21" y="15"/>
                      <a:pt x="16" y="20"/>
                      <a:pt x="16" y="27"/>
                    </a:cubicBezTo>
                    <a:cubicBezTo>
                      <a:pt x="16" y="34"/>
                      <a:pt x="21" y="39"/>
                      <a:pt x="28" y="39"/>
                    </a:cubicBezTo>
                    <a:cubicBezTo>
                      <a:pt x="31" y="39"/>
                      <a:pt x="35" y="38"/>
                      <a:pt x="35" y="36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3"/>
                      <a:pt x="36" y="33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3"/>
                      <a:pt x="41" y="33"/>
                      <a:pt x="41" y="33"/>
                    </a:cubicBezTo>
                    <a:lnTo>
                      <a:pt x="41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sz="1400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26A2E73-16F4-47CC-A689-780D4B65FD8B}"/>
                  </a:ext>
                </a:extLst>
              </p:cNvPr>
              <p:cNvSpPr txBox="1"/>
              <p:nvPr/>
            </p:nvSpPr>
            <p:spPr>
              <a:xfrm>
                <a:off x="1301976" y="9934119"/>
                <a:ext cx="33618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spc="300" dirty="0">
                    <a:solidFill>
                      <a:schemeClr val="bg1">
                        <a:lumMod val="7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ART.TRIP  </a:t>
                </a:r>
                <a:r>
                  <a:rPr lang="en-US" sz="1600" spc="300" dirty="0">
                    <a:solidFill>
                      <a:schemeClr val="bg1">
                        <a:lumMod val="8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2017.ALL RIGHTS</a:t>
                </a:r>
                <a:endParaRPr lang="id-ID" sz="1600" spc="300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9545763-7DE7-4FD7-961B-D7F8F6078A81}"/>
                </a:ext>
              </a:extLst>
            </p:cNvPr>
            <p:cNvSpPr/>
            <p:nvPr userDrawn="1"/>
          </p:nvSpPr>
          <p:spPr>
            <a:xfrm>
              <a:off x="2336408" y="9996668"/>
              <a:ext cx="18000" cy="1493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421597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3" grpId="0" animBg="1"/>
        </p:bldLst>
      </p:timing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BDAB790-66FA-4ACA-9AC3-AEA3AABE88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48594"/>
            <a:ext cx="7315200" cy="752420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3F4B55-E29F-4FFA-BB22-913DD75366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83726" y="4180113"/>
            <a:ext cx="5995446" cy="6061166"/>
          </a:xfrm>
          <a:custGeom>
            <a:avLst/>
            <a:gdLst>
              <a:gd name="connsiteX0" fmla="*/ 94488 w 5995446"/>
              <a:gd name="connsiteY0" fmla="*/ 0 h 6061166"/>
              <a:gd name="connsiteX1" fmla="*/ 5900958 w 5995446"/>
              <a:gd name="connsiteY1" fmla="*/ 0 h 6061166"/>
              <a:gd name="connsiteX2" fmla="*/ 5995446 w 5995446"/>
              <a:gd name="connsiteY2" fmla="*/ 94488 h 6061166"/>
              <a:gd name="connsiteX3" fmla="*/ 5995446 w 5995446"/>
              <a:gd name="connsiteY3" fmla="*/ 5966678 h 6061166"/>
              <a:gd name="connsiteX4" fmla="*/ 5900958 w 5995446"/>
              <a:gd name="connsiteY4" fmla="*/ 6061166 h 6061166"/>
              <a:gd name="connsiteX5" fmla="*/ 94488 w 5995446"/>
              <a:gd name="connsiteY5" fmla="*/ 6061166 h 6061166"/>
              <a:gd name="connsiteX6" fmla="*/ 0 w 5995446"/>
              <a:gd name="connsiteY6" fmla="*/ 5966678 h 6061166"/>
              <a:gd name="connsiteX7" fmla="*/ 0 w 5995446"/>
              <a:gd name="connsiteY7" fmla="*/ 94488 h 6061166"/>
              <a:gd name="connsiteX8" fmla="*/ 94488 w 5995446"/>
              <a:gd name="connsiteY8" fmla="*/ 0 h 606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5446" h="6061166">
                <a:moveTo>
                  <a:pt x="94488" y="0"/>
                </a:moveTo>
                <a:lnTo>
                  <a:pt x="5900958" y="0"/>
                </a:lnTo>
                <a:cubicBezTo>
                  <a:pt x="5953142" y="0"/>
                  <a:pt x="5995446" y="42304"/>
                  <a:pt x="5995446" y="94488"/>
                </a:cubicBezTo>
                <a:lnTo>
                  <a:pt x="5995446" y="5966678"/>
                </a:lnTo>
                <a:cubicBezTo>
                  <a:pt x="5995446" y="6018862"/>
                  <a:pt x="5953142" y="6061166"/>
                  <a:pt x="5900958" y="6061166"/>
                </a:cubicBezTo>
                <a:lnTo>
                  <a:pt x="94488" y="6061166"/>
                </a:lnTo>
                <a:cubicBezTo>
                  <a:pt x="42304" y="6061166"/>
                  <a:pt x="0" y="6018862"/>
                  <a:pt x="0" y="5966678"/>
                </a:cubicBezTo>
                <a:lnTo>
                  <a:pt x="0" y="94488"/>
                </a:lnTo>
                <a:cubicBezTo>
                  <a:pt x="0" y="42304"/>
                  <a:pt x="42304" y="0"/>
                  <a:pt x="944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635000" dir="8100000" sx="95000" sy="95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529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31C64BAF-AFF8-41F3-BF94-A0F76265CB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6431" y="1358537"/>
            <a:ext cx="8330433" cy="405492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BB5B36F-FAE4-463B-A316-85C5253658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10174" y="1358537"/>
            <a:ext cx="8330433" cy="405492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463F119F-E155-4345-A5DE-6D4B9ABCB2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36431" y="5559334"/>
            <a:ext cx="8330433" cy="405492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BEA7F786-4872-4E07-9DE6-3DBDDFA5D2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10174" y="5559334"/>
            <a:ext cx="8330433" cy="405492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9846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3168444-211A-4264-9C41-D338A0F33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9477038" cy="109728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DD8179E-EAAE-4FC4-8432-4C55FD52AA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27354" y="5102943"/>
            <a:ext cx="3303639" cy="460149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dist="457200" dir="5400000" sx="90000" sy="9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382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C4124052-8A39-43A3-B0A0-2526730C18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4085" y="4247534"/>
            <a:ext cx="3826042" cy="499908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dist="457200" dir="5400000" sx="90000" sy="9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848302C-1250-4D99-96CD-5A764CF288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32603" y="4247534"/>
            <a:ext cx="3826042" cy="499908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dist="457200" dir="5400000" sx="90000" sy="9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54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</p:bldLst>
      </p:timing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C784D85-BA2D-4C03-8DD0-D87F6EDE46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53612" y="1887717"/>
            <a:ext cx="4223426" cy="2979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DDB842A-0FCC-45A5-B206-C564514316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53612" y="6105755"/>
            <a:ext cx="4223426" cy="2979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E89E00D-319A-46E3-A5D5-B5231225F2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539018" y="3391973"/>
            <a:ext cx="5938019" cy="41888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762000" dir="2700000" sx="90000" sy="9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26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50B6D3-8D26-4727-B80C-EE47040D25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8574" y="4810244"/>
            <a:ext cx="2438400" cy="2438400"/>
          </a:xfrm>
          <a:custGeom>
            <a:avLst/>
            <a:gdLst>
              <a:gd name="connsiteX0" fmla="*/ 1219200 w 2438400"/>
              <a:gd name="connsiteY0" fmla="*/ 0 h 2438400"/>
              <a:gd name="connsiteX1" fmla="*/ 2438400 w 2438400"/>
              <a:gd name="connsiteY1" fmla="*/ 1219200 h 2438400"/>
              <a:gd name="connsiteX2" fmla="*/ 1219200 w 2438400"/>
              <a:gd name="connsiteY2" fmla="*/ 2438400 h 2438400"/>
              <a:gd name="connsiteX3" fmla="*/ 0 w 2438400"/>
              <a:gd name="connsiteY3" fmla="*/ 1219200 h 2438400"/>
              <a:gd name="connsiteX4" fmla="*/ 1219200 w 243840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1219200" y="0"/>
                </a:move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ubicBezTo>
                  <a:pt x="0" y="545854"/>
                  <a:pt x="545854" y="0"/>
                  <a:pt x="12192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B9A3FF-03D0-4C42-BEC6-F4E54DE754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55108" y="4810244"/>
            <a:ext cx="2438400" cy="2438400"/>
          </a:xfrm>
          <a:custGeom>
            <a:avLst/>
            <a:gdLst>
              <a:gd name="connsiteX0" fmla="*/ 1219200 w 2438400"/>
              <a:gd name="connsiteY0" fmla="*/ 0 h 2438400"/>
              <a:gd name="connsiteX1" fmla="*/ 2438400 w 2438400"/>
              <a:gd name="connsiteY1" fmla="*/ 1219200 h 2438400"/>
              <a:gd name="connsiteX2" fmla="*/ 1219200 w 2438400"/>
              <a:gd name="connsiteY2" fmla="*/ 2438400 h 2438400"/>
              <a:gd name="connsiteX3" fmla="*/ 0 w 2438400"/>
              <a:gd name="connsiteY3" fmla="*/ 1219200 h 2438400"/>
              <a:gd name="connsiteX4" fmla="*/ 1219200 w 243840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1219200" y="0"/>
                </a:move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ubicBezTo>
                  <a:pt x="0" y="545854"/>
                  <a:pt x="545854" y="0"/>
                  <a:pt x="12192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678500-5907-442A-AD80-DA856A56EA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098375" y="4810244"/>
            <a:ext cx="2438400" cy="2438400"/>
          </a:xfrm>
          <a:custGeom>
            <a:avLst/>
            <a:gdLst>
              <a:gd name="connsiteX0" fmla="*/ 1219200 w 2438400"/>
              <a:gd name="connsiteY0" fmla="*/ 0 h 2438400"/>
              <a:gd name="connsiteX1" fmla="*/ 2438400 w 2438400"/>
              <a:gd name="connsiteY1" fmla="*/ 1219200 h 2438400"/>
              <a:gd name="connsiteX2" fmla="*/ 1219200 w 2438400"/>
              <a:gd name="connsiteY2" fmla="*/ 2438400 h 2438400"/>
              <a:gd name="connsiteX3" fmla="*/ 0 w 2438400"/>
              <a:gd name="connsiteY3" fmla="*/ 1219200 h 2438400"/>
              <a:gd name="connsiteX4" fmla="*/ 1219200 w 243840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1219200" y="0"/>
                </a:move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ubicBezTo>
                  <a:pt x="0" y="545854"/>
                  <a:pt x="545854" y="0"/>
                  <a:pt x="12192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225EC9D-3137-4E6F-8CE3-EB08161592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941641" y="4810244"/>
            <a:ext cx="2438400" cy="2438400"/>
          </a:xfrm>
          <a:custGeom>
            <a:avLst/>
            <a:gdLst>
              <a:gd name="connsiteX0" fmla="*/ 1219200 w 2438400"/>
              <a:gd name="connsiteY0" fmla="*/ 0 h 2438400"/>
              <a:gd name="connsiteX1" fmla="*/ 2438400 w 2438400"/>
              <a:gd name="connsiteY1" fmla="*/ 1219200 h 2438400"/>
              <a:gd name="connsiteX2" fmla="*/ 1219200 w 2438400"/>
              <a:gd name="connsiteY2" fmla="*/ 2438400 h 2438400"/>
              <a:gd name="connsiteX3" fmla="*/ 0 w 2438400"/>
              <a:gd name="connsiteY3" fmla="*/ 1219200 h 2438400"/>
              <a:gd name="connsiteX4" fmla="*/ 1219200 w 243840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1219200" y="0"/>
                </a:move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ubicBezTo>
                  <a:pt x="0" y="545854"/>
                  <a:pt x="545854" y="0"/>
                  <a:pt x="12192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8788487-88A4-4A40-BCBD-191622DA35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6564" y="4474967"/>
            <a:ext cx="3108954" cy="3108954"/>
          </a:xfrm>
          <a:custGeom>
            <a:avLst/>
            <a:gdLst>
              <a:gd name="connsiteX0" fmla="*/ 1219200 w 2438400"/>
              <a:gd name="connsiteY0" fmla="*/ 0 h 2438400"/>
              <a:gd name="connsiteX1" fmla="*/ 2438400 w 2438400"/>
              <a:gd name="connsiteY1" fmla="*/ 1219200 h 2438400"/>
              <a:gd name="connsiteX2" fmla="*/ 1219200 w 2438400"/>
              <a:gd name="connsiteY2" fmla="*/ 2438400 h 2438400"/>
              <a:gd name="connsiteX3" fmla="*/ 0 w 2438400"/>
              <a:gd name="connsiteY3" fmla="*/ 1219200 h 2438400"/>
              <a:gd name="connsiteX4" fmla="*/ 1219200 w 243840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1219200" y="0"/>
                </a:move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ubicBezTo>
                  <a:pt x="0" y="545854"/>
                  <a:pt x="545854" y="0"/>
                  <a:pt x="12192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sx="85000" sy="85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228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2" grpId="0" animBg="1"/>
        </p:bld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646A178-73B0-4F56-9B52-387387B5FD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9477038" cy="109728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025210A-B1AD-4B1F-802D-9EF2B202AB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4995" y="1322173"/>
            <a:ext cx="5187048" cy="8328454"/>
          </a:xfrm>
          <a:custGeom>
            <a:avLst/>
            <a:gdLst>
              <a:gd name="connsiteX0" fmla="*/ 10168 w 5187048"/>
              <a:gd name="connsiteY0" fmla="*/ 0 h 8328454"/>
              <a:gd name="connsiteX1" fmla="*/ 5176881 w 5187048"/>
              <a:gd name="connsiteY1" fmla="*/ 0 h 8328454"/>
              <a:gd name="connsiteX2" fmla="*/ 5187048 w 5187048"/>
              <a:gd name="connsiteY2" fmla="*/ 10167 h 8328454"/>
              <a:gd name="connsiteX3" fmla="*/ 5187048 w 5187048"/>
              <a:gd name="connsiteY3" fmla="*/ 8318287 h 8328454"/>
              <a:gd name="connsiteX4" fmla="*/ 5176881 w 5187048"/>
              <a:gd name="connsiteY4" fmla="*/ 8328454 h 8328454"/>
              <a:gd name="connsiteX5" fmla="*/ 10168 w 5187048"/>
              <a:gd name="connsiteY5" fmla="*/ 8328454 h 8328454"/>
              <a:gd name="connsiteX6" fmla="*/ 0 w 5187048"/>
              <a:gd name="connsiteY6" fmla="*/ 8318287 h 8328454"/>
              <a:gd name="connsiteX7" fmla="*/ 0 w 5187048"/>
              <a:gd name="connsiteY7" fmla="*/ 10167 h 8328454"/>
              <a:gd name="connsiteX8" fmla="*/ 10168 w 5187048"/>
              <a:gd name="connsiteY8" fmla="*/ 0 h 832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7048" h="8328454">
                <a:moveTo>
                  <a:pt x="10168" y="0"/>
                </a:moveTo>
                <a:lnTo>
                  <a:pt x="5176881" y="0"/>
                </a:lnTo>
                <a:cubicBezTo>
                  <a:pt x="5182496" y="0"/>
                  <a:pt x="5187048" y="4552"/>
                  <a:pt x="5187048" y="10167"/>
                </a:cubicBezTo>
                <a:lnTo>
                  <a:pt x="5187048" y="8318287"/>
                </a:lnTo>
                <a:cubicBezTo>
                  <a:pt x="5187048" y="8323902"/>
                  <a:pt x="5182496" y="8328454"/>
                  <a:pt x="5176881" y="8328454"/>
                </a:cubicBezTo>
                <a:lnTo>
                  <a:pt x="10168" y="8328454"/>
                </a:lnTo>
                <a:cubicBezTo>
                  <a:pt x="4552" y="8328454"/>
                  <a:pt x="0" y="8323902"/>
                  <a:pt x="0" y="8318287"/>
                </a:cubicBezTo>
                <a:lnTo>
                  <a:pt x="0" y="10167"/>
                </a:lnTo>
                <a:cubicBezTo>
                  <a:pt x="0" y="4552"/>
                  <a:pt x="4552" y="0"/>
                  <a:pt x="10168" y="0"/>
                </a:cubicBezTo>
                <a:close/>
              </a:path>
            </a:pathLst>
          </a:custGeom>
          <a:solidFill>
            <a:schemeClr val="bg1">
              <a:lumMod val="95000"/>
              <a:alpha val="39000"/>
            </a:schemeClr>
          </a:solidFill>
          <a:effectLst>
            <a:outerShdw blurRad="127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458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75ECDC0-B9FC-4BBF-945A-27B81FF37A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9077" y="2133602"/>
            <a:ext cx="7291754" cy="2149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43ECD4-1B3C-429A-B043-82DB0A1960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199077" y="4411652"/>
            <a:ext cx="7291754" cy="2149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85E878C-D138-41DA-B07D-1E13162448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99077" y="6689703"/>
            <a:ext cx="7291754" cy="2149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754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20CAC107-F04A-4613-9E66-5FBD7A992E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65434" y="2133602"/>
            <a:ext cx="7291754" cy="2149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65762E54-07B7-4A88-AFF6-C0E6E3A31D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65434" y="4411652"/>
            <a:ext cx="7291754" cy="2149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0C7068C-DE8C-4F1A-B435-1A67D3ACBF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65434" y="6689703"/>
            <a:ext cx="7291754" cy="2149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588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39EC7CB-0265-4FA5-800F-EC7571D7F2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38975" y="1852798"/>
            <a:ext cx="3433435" cy="1960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3858761A-26AF-4534-8D42-7D8B20E206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912700" y="1852798"/>
            <a:ext cx="3433435" cy="1960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8DC5BD10-6740-430E-B60F-B91DEF50FB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38975" y="5675591"/>
            <a:ext cx="3433435" cy="1960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E9F296F-CA12-45BF-93D1-32463A9748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912700" y="5675591"/>
            <a:ext cx="3433435" cy="1960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67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458C617-F6BC-45DB-A95A-781F099B0CA7}"/>
              </a:ext>
            </a:extLst>
          </p:cNvPr>
          <p:cNvSpPr/>
          <p:nvPr userDrawn="1"/>
        </p:nvSpPr>
        <p:spPr>
          <a:xfrm>
            <a:off x="0" y="0"/>
            <a:ext cx="19477038" cy="109728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  <a:alpha val="30000"/>
                </a:schemeClr>
              </a:gs>
              <a:gs pos="100000">
                <a:schemeClr val="accent6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30B975-212F-4887-AE5D-FDACB7B3217F}"/>
              </a:ext>
            </a:extLst>
          </p:cNvPr>
          <p:cNvSpPr txBox="1"/>
          <p:nvPr userDrawn="1"/>
        </p:nvSpPr>
        <p:spPr>
          <a:xfrm rot="10800000" flipV="1">
            <a:off x="17515166" y="402315"/>
            <a:ext cx="1783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600" b="1" i="0" smtClean="0">
                <a:solidFill>
                  <a:schemeClr val="bg1">
                    <a:lumMod val="95000"/>
                    <a:alpha val="40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28700" b="1" i="0" dirty="0">
              <a:solidFill>
                <a:schemeClr val="bg1">
                  <a:lumMod val="95000"/>
                  <a:alpha val="40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99546-4BE0-4C92-A753-06E097159B4E}"/>
              </a:ext>
            </a:extLst>
          </p:cNvPr>
          <p:cNvSpPr txBox="1"/>
          <p:nvPr userDrawn="1"/>
        </p:nvSpPr>
        <p:spPr>
          <a:xfrm rot="5400000">
            <a:off x="16638658" y="5317123"/>
            <a:ext cx="3563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600" strike="noStrike" spc="600" dirty="0">
                <a:solidFill>
                  <a:schemeClr val="bg1">
                    <a:alpha val="87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WWW.WEBSITE.COM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61633-C25D-4505-975F-EEDF3D0D7353}"/>
              </a:ext>
            </a:extLst>
          </p:cNvPr>
          <p:cNvSpPr txBox="1"/>
          <p:nvPr userDrawn="1"/>
        </p:nvSpPr>
        <p:spPr>
          <a:xfrm>
            <a:off x="900385" y="643691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spc="300" dirty="0">
                <a:solidFill>
                  <a:schemeClr val="bg1"/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ART.TRIP</a:t>
            </a:r>
            <a:endParaRPr lang="id-ID" sz="2000" spc="300" dirty="0">
              <a:solidFill>
                <a:schemeClr val="bg1"/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BAD6D-DE26-4DAF-9EA2-C32B3E7529B4}"/>
              </a:ext>
            </a:extLst>
          </p:cNvPr>
          <p:cNvSpPr txBox="1"/>
          <p:nvPr userDrawn="1"/>
        </p:nvSpPr>
        <p:spPr>
          <a:xfrm>
            <a:off x="17074111" y="68985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300" dirty="0">
                <a:solidFill>
                  <a:schemeClr val="bg1">
                    <a:lumMod val="85000"/>
                    <a:alpha val="40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PAGE/</a:t>
            </a:r>
            <a:endParaRPr lang="id-ID" sz="1800" spc="300" dirty="0">
              <a:solidFill>
                <a:schemeClr val="bg1">
                  <a:lumMod val="85000"/>
                  <a:alpha val="40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4EFB20-D54A-4F90-95D8-D1AEAE264056}"/>
              </a:ext>
            </a:extLst>
          </p:cNvPr>
          <p:cNvGrpSpPr/>
          <p:nvPr userDrawn="1"/>
        </p:nvGrpSpPr>
        <p:grpSpPr>
          <a:xfrm>
            <a:off x="15607894" y="9844238"/>
            <a:ext cx="2312906" cy="391176"/>
            <a:chOff x="11556938" y="7296986"/>
            <a:chExt cx="2013012" cy="34045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DDDE1D-55B8-46E7-AE5F-5FCF407A7A0C}"/>
                </a:ext>
              </a:extLst>
            </p:cNvPr>
            <p:cNvGrpSpPr/>
            <p:nvPr/>
          </p:nvGrpSpPr>
          <p:grpSpPr>
            <a:xfrm>
              <a:off x="12114457" y="7296986"/>
              <a:ext cx="340456" cy="340456"/>
              <a:chOff x="12097470" y="7200012"/>
              <a:chExt cx="495300" cy="495300"/>
            </a:xfrm>
          </p:grpSpPr>
          <p:sp>
            <p:nvSpPr>
              <p:cNvPr id="21" name="Freeform 85">
                <a:extLst>
                  <a:ext uri="{FF2B5EF4-FFF2-40B4-BE49-F238E27FC236}">
                    <a16:creationId xmlns:a16="http://schemas.microsoft.com/office/drawing/2014/main" id="{0C9C4F35-A477-4E44-98F0-A24F74C4D90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232137" y="7356848"/>
                <a:ext cx="225966" cy="181629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01E0AAB-3660-453F-AF03-AB961EABA58C}"/>
                  </a:ext>
                </a:extLst>
              </p:cNvPr>
              <p:cNvSpPr/>
              <p:nvPr/>
            </p:nvSpPr>
            <p:spPr>
              <a:xfrm>
                <a:off x="12097470" y="7200012"/>
                <a:ext cx="495300" cy="4953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5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E659786-B284-4C92-BEF0-8A62863B9BC0}"/>
                </a:ext>
              </a:extLst>
            </p:cNvPr>
            <p:cNvGrpSpPr/>
            <p:nvPr/>
          </p:nvGrpSpPr>
          <p:grpSpPr>
            <a:xfrm>
              <a:off x="12671975" y="7296986"/>
              <a:ext cx="340456" cy="340456"/>
              <a:chOff x="12898290" y="7257882"/>
              <a:chExt cx="379560" cy="379560"/>
            </a:xfrm>
          </p:grpSpPr>
          <p:sp>
            <p:nvSpPr>
              <p:cNvPr id="19" name="Freeform 75">
                <a:extLst>
                  <a:ext uri="{FF2B5EF4-FFF2-40B4-BE49-F238E27FC236}">
                    <a16:creationId xmlns:a16="http://schemas.microsoft.com/office/drawing/2014/main" id="{E0B000C6-2C56-4892-8A8D-C08BF37BCDC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3042040" y="7362177"/>
                <a:ext cx="92061" cy="170970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1E282A2-CC10-417A-9978-193DF1B0F14D}"/>
                  </a:ext>
                </a:extLst>
              </p:cNvPr>
              <p:cNvSpPr/>
              <p:nvPr/>
            </p:nvSpPr>
            <p:spPr>
              <a:xfrm>
                <a:off x="1289829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5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6DACAE-6C63-48E4-BDE2-B59DF959307B}"/>
                </a:ext>
              </a:extLst>
            </p:cNvPr>
            <p:cNvGrpSpPr/>
            <p:nvPr/>
          </p:nvGrpSpPr>
          <p:grpSpPr>
            <a:xfrm>
              <a:off x="13229494" y="7296986"/>
              <a:ext cx="340456" cy="340456"/>
              <a:chOff x="13421600" y="7257882"/>
              <a:chExt cx="379560" cy="379560"/>
            </a:xfrm>
          </p:grpSpPr>
          <p:sp>
            <p:nvSpPr>
              <p:cNvPr id="17" name="Freeform 74">
                <a:extLst>
                  <a:ext uri="{FF2B5EF4-FFF2-40B4-BE49-F238E27FC236}">
                    <a16:creationId xmlns:a16="http://schemas.microsoft.com/office/drawing/2014/main" id="{4F9D5087-FD76-4E72-B8B1-22F8F5322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16515" y="7354045"/>
                <a:ext cx="189730" cy="187234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E83844E-85F2-4153-A7BD-0A0BFCD3108F}"/>
                  </a:ext>
                </a:extLst>
              </p:cNvPr>
              <p:cNvSpPr/>
              <p:nvPr/>
            </p:nvSpPr>
            <p:spPr>
              <a:xfrm>
                <a:off x="1342160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5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E080B64-84E6-4E2A-916C-B7E9C3B93620}"/>
                </a:ext>
              </a:extLst>
            </p:cNvPr>
            <p:cNvGrpSpPr/>
            <p:nvPr/>
          </p:nvGrpSpPr>
          <p:grpSpPr>
            <a:xfrm>
              <a:off x="11556938" y="7296986"/>
              <a:ext cx="340456" cy="340456"/>
              <a:chOff x="11556938" y="7296986"/>
              <a:chExt cx="340456" cy="340456"/>
            </a:xfrm>
            <a:effectLst>
              <a:outerShdw blurRad="266700" dist="177800" dir="5400000" sx="70000" sy="70000" algn="t" rotWithShape="0">
                <a:schemeClr val="bg1">
                  <a:lumMod val="50000"/>
                  <a:alpha val="40000"/>
                </a:schemeClr>
              </a:outerShdw>
            </a:effectLst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A1AD85E-C7CE-48FF-9ACF-FAF291DD4398}"/>
                  </a:ext>
                </a:extLst>
              </p:cNvPr>
              <p:cNvSpPr/>
              <p:nvPr/>
            </p:nvSpPr>
            <p:spPr>
              <a:xfrm>
                <a:off x="11556938" y="7296986"/>
                <a:ext cx="340456" cy="340456"/>
              </a:xfrm>
              <a:prstGeom prst="ellipse">
                <a:avLst/>
              </a:prstGeom>
              <a:gradFill>
                <a:gsLst>
                  <a:gs pos="100000">
                    <a:srgbClr val="FFC53F"/>
                  </a:gs>
                  <a:gs pos="0">
                    <a:srgbClr val="4658AC"/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FD1F1B4-5310-42A3-9F26-69C8360FA7CD}"/>
                  </a:ext>
                </a:extLst>
              </p:cNvPr>
              <p:cNvGrpSpPr/>
              <p:nvPr/>
            </p:nvGrpSpPr>
            <p:grpSpPr>
              <a:xfrm>
                <a:off x="11643056" y="7383242"/>
                <a:ext cx="168220" cy="167945"/>
                <a:chOff x="910648" y="5598469"/>
                <a:chExt cx="730034" cy="728842"/>
              </a:xfrm>
              <a:solidFill>
                <a:schemeClr val="bg1"/>
              </a:solidFill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AA659B54-525E-43C1-B319-BA3E55706B1F}"/>
                    </a:ext>
                  </a:extLst>
                </p:cNvPr>
                <p:cNvGrpSpPr/>
                <p:nvPr/>
              </p:nvGrpSpPr>
              <p:grpSpPr>
                <a:xfrm>
                  <a:off x="910648" y="5598469"/>
                  <a:ext cx="730034" cy="728842"/>
                  <a:chOff x="2110189" y="863994"/>
                  <a:chExt cx="724256" cy="723073"/>
                </a:xfrm>
                <a:grpFill/>
              </p:grpSpPr>
              <p:sp>
                <p:nvSpPr>
                  <p:cNvPr id="15" name="Freeform 5">
                    <a:extLst>
                      <a:ext uri="{FF2B5EF4-FFF2-40B4-BE49-F238E27FC236}">
                        <a16:creationId xmlns:a16="http://schemas.microsoft.com/office/drawing/2014/main" id="{324343B7-40B3-42B6-A3B4-C37891F0FF7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110189" y="863994"/>
                    <a:ext cx="724256" cy="723073"/>
                  </a:xfrm>
                  <a:custGeom>
                    <a:avLst/>
                    <a:gdLst>
                      <a:gd name="T0" fmla="*/ 1263 w 4293"/>
                      <a:gd name="T1" fmla="*/ 4274 h 4286"/>
                      <a:gd name="T2" fmla="*/ 919 w 4293"/>
                      <a:gd name="T3" fmla="*/ 4230 h 4286"/>
                      <a:gd name="T4" fmla="*/ 634 w 4293"/>
                      <a:gd name="T5" fmla="*/ 4126 h 4286"/>
                      <a:gd name="T6" fmla="*/ 360 w 4293"/>
                      <a:gd name="T7" fmla="*/ 3926 h 4286"/>
                      <a:gd name="T8" fmla="*/ 188 w 4293"/>
                      <a:gd name="T9" fmla="*/ 3702 h 4286"/>
                      <a:gd name="T10" fmla="*/ 74 w 4293"/>
                      <a:gd name="T11" fmla="*/ 3430 h 4286"/>
                      <a:gd name="T12" fmla="*/ 14 w 4293"/>
                      <a:gd name="T13" fmla="*/ 3027 h 4286"/>
                      <a:gd name="T14" fmla="*/ 0 w 4293"/>
                      <a:gd name="T15" fmla="*/ 2143 h 4286"/>
                      <a:gd name="T16" fmla="*/ 18 w 4293"/>
                      <a:gd name="T17" fmla="*/ 1183 h 4286"/>
                      <a:gd name="T18" fmla="*/ 92 w 4293"/>
                      <a:gd name="T19" fmla="*/ 796 h 4286"/>
                      <a:gd name="T20" fmla="*/ 216 w 4293"/>
                      <a:gd name="T21" fmla="*/ 536 h 4286"/>
                      <a:gd name="T22" fmla="*/ 404 w 4293"/>
                      <a:gd name="T23" fmla="*/ 318 h 4286"/>
                      <a:gd name="T24" fmla="*/ 686 w 4293"/>
                      <a:gd name="T25" fmla="*/ 134 h 4286"/>
                      <a:gd name="T26" fmla="*/ 981 w 4293"/>
                      <a:gd name="T27" fmla="*/ 44 h 4286"/>
                      <a:gd name="T28" fmla="*/ 1415 w 4293"/>
                      <a:gd name="T29" fmla="*/ 6 h 4286"/>
                      <a:gd name="T30" fmla="*/ 2722 w 4293"/>
                      <a:gd name="T31" fmla="*/ 2 h 4286"/>
                      <a:gd name="T32" fmla="*/ 3248 w 4293"/>
                      <a:gd name="T33" fmla="*/ 32 h 4286"/>
                      <a:gd name="T34" fmla="*/ 3552 w 4293"/>
                      <a:gd name="T35" fmla="*/ 112 h 4286"/>
                      <a:gd name="T36" fmla="*/ 3847 w 4293"/>
                      <a:gd name="T37" fmla="*/ 280 h 4286"/>
                      <a:gd name="T38" fmla="*/ 4045 w 4293"/>
                      <a:gd name="T39" fmla="*/ 490 h 4286"/>
                      <a:gd name="T40" fmla="*/ 4181 w 4293"/>
                      <a:gd name="T41" fmla="*/ 740 h 4286"/>
                      <a:gd name="T42" fmla="*/ 4269 w 4293"/>
                      <a:gd name="T43" fmla="*/ 1111 h 4286"/>
                      <a:gd name="T44" fmla="*/ 4293 w 4293"/>
                      <a:gd name="T45" fmla="*/ 1793 h 4286"/>
                      <a:gd name="T46" fmla="*/ 4281 w 4293"/>
                      <a:gd name="T47" fmla="*/ 3027 h 4286"/>
                      <a:gd name="T48" fmla="*/ 4237 w 4293"/>
                      <a:gd name="T49" fmla="*/ 3370 h 4286"/>
                      <a:gd name="T50" fmla="*/ 4133 w 4293"/>
                      <a:gd name="T51" fmla="*/ 3654 h 4286"/>
                      <a:gd name="T52" fmla="*/ 3933 w 4293"/>
                      <a:gd name="T53" fmla="*/ 3926 h 4286"/>
                      <a:gd name="T54" fmla="*/ 3709 w 4293"/>
                      <a:gd name="T55" fmla="*/ 4100 h 4286"/>
                      <a:gd name="T56" fmla="*/ 3436 w 4293"/>
                      <a:gd name="T57" fmla="*/ 4214 h 4286"/>
                      <a:gd name="T58" fmla="*/ 3032 w 4293"/>
                      <a:gd name="T59" fmla="*/ 4274 h 4286"/>
                      <a:gd name="T60" fmla="*/ 2148 w 4293"/>
                      <a:gd name="T61" fmla="*/ 4286 h 4286"/>
                      <a:gd name="T62" fmla="*/ 1281 w 4293"/>
                      <a:gd name="T63" fmla="*/ 400 h 4286"/>
                      <a:gd name="T64" fmla="*/ 987 w 4293"/>
                      <a:gd name="T65" fmla="*/ 440 h 4286"/>
                      <a:gd name="T66" fmla="*/ 813 w 4293"/>
                      <a:gd name="T67" fmla="*/ 504 h 4286"/>
                      <a:gd name="T68" fmla="*/ 634 w 4293"/>
                      <a:gd name="T69" fmla="*/ 634 h 4286"/>
                      <a:gd name="T70" fmla="*/ 522 w 4293"/>
                      <a:gd name="T71" fmla="*/ 778 h 4286"/>
                      <a:gd name="T72" fmla="*/ 452 w 4293"/>
                      <a:gd name="T73" fmla="*/ 944 h 4286"/>
                      <a:gd name="T74" fmla="*/ 400 w 4293"/>
                      <a:gd name="T75" fmla="*/ 1277 h 4286"/>
                      <a:gd name="T76" fmla="*/ 388 w 4293"/>
                      <a:gd name="T77" fmla="*/ 2143 h 4286"/>
                      <a:gd name="T78" fmla="*/ 406 w 4293"/>
                      <a:gd name="T79" fmla="*/ 3083 h 4286"/>
                      <a:gd name="T80" fmla="*/ 464 w 4293"/>
                      <a:gd name="T81" fmla="*/ 3376 h 4286"/>
                      <a:gd name="T82" fmla="*/ 542 w 4293"/>
                      <a:gd name="T83" fmla="*/ 3538 h 4286"/>
                      <a:gd name="T84" fmla="*/ 662 w 4293"/>
                      <a:gd name="T85" fmla="*/ 3680 h 4286"/>
                      <a:gd name="T86" fmla="*/ 847 w 4293"/>
                      <a:gd name="T87" fmla="*/ 3798 h 4286"/>
                      <a:gd name="T88" fmla="*/ 1031 w 4293"/>
                      <a:gd name="T89" fmla="*/ 3858 h 4286"/>
                      <a:gd name="T90" fmla="*/ 1431 w 4293"/>
                      <a:gd name="T91" fmla="*/ 3892 h 4286"/>
                      <a:gd name="T92" fmla="*/ 2712 w 4293"/>
                      <a:gd name="T93" fmla="*/ 3896 h 4286"/>
                      <a:gd name="T94" fmla="*/ 3212 w 4293"/>
                      <a:gd name="T95" fmla="*/ 3866 h 4286"/>
                      <a:gd name="T96" fmla="*/ 3412 w 4293"/>
                      <a:gd name="T97" fmla="*/ 3812 h 4286"/>
                      <a:gd name="T98" fmla="*/ 3603 w 4293"/>
                      <a:gd name="T99" fmla="*/ 3704 h 4286"/>
                      <a:gd name="T100" fmla="*/ 3733 w 4293"/>
                      <a:gd name="T101" fmla="*/ 3568 h 4286"/>
                      <a:gd name="T102" fmla="*/ 3819 w 4293"/>
                      <a:gd name="T103" fmla="*/ 3406 h 4286"/>
                      <a:gd name="T104" fmla="*/ 3881 w 4293"/>
                      <a:gd name="T105" fmla="*/ 3149 h 4286"/>
                      <a:gd name="T106" fmla="*/ 3905 w 4293"/>
                      <a:gd name="T107" fmla="*/ 2487 h 4286"/>
                      <a:gd name="T108" fmla="*/ 3893 w 4293"/>
                      <a:gd name="T109" fmla="*/ 1277 h 4286"/>
                      <a:gd name="T110" fmla="*/ 3853 w 4293"/>
                      <a:gd name="T111" fmla="*/ 984 h 4286"/>
                      <a:gd name="T112" fmla="*/ 3789 w 4293"/>
                      <a:gd name="T113" fmla="*/ 810 h 4286"/>
                      <a:gd name="T114" fmla="*/ 3659 w 4293"/>
                      <a:gd name="T115" fmla="*/ 634 h 4286"/>
                      <a:gd name="T116" fmla="*/ 3514 w 4293"/>
                      <a:gd name="T117" fmla="*/ 520 h 4286"/>
                      <a:gd name="T118" fmla="*/ 3348 w 4293"/>
                      <a:gd name="T119" fmla="*/ 450 h 4286"/>
                      <a:gd name="T120" fmla="*/ 3014 w 4293"/>
                      <a:gd name="T121" fmla="*/ 400 h 4286"/>
                      <a:gd name="T122" fmla="*/ 2148 w 4293"/>
                      <a:gd name="T123" fmla="*/ 386 h 4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293" h="4286">
                        <a:moveTo>
                          <a:pt x="2148" y="4286"/>
                        </a:moveTo>
                        <a:lnTo>
                          <a:pt x="2148" y="4286"/>
                        </a:lnTo>
                        <a:lnTo>
                          <a:pt x="1797" y="4286"/>
                        </a:lnTo>
                        <a:lnTo>
                          <a:pt x="1573" y="4284"/>
                        </a:lnTo>
                        <a:lnTo>
                          <a:pt x="1415" y="4280"/>
                        </a:lnTo>
                        <a:lnTo>
                          <a:pt x="1263" y="4274"/>
                        </a:lnTo>
                        <a:lnTo>
                          <a:pt x="1263" y="4274"/>
                        </a:lnTo>
                        <a:lnTo>
                          <a:pt x="1187" y="4270"/>
                        </a:lnTo>
                        <a:lnTo>
                          <a:pt x="1115" y="4262"/>
                        </a:lnTo>
                        <a:lnTo>
                          <a:pt x="1047" y="4254"/>
                        </a:lnTo>
                        <a:lnTo>
                          <a:pt x="981" y="4242"/>
                        </a:lnTo>
                        <a:lnTo>
                          <a:pt x="919" y="4230"/>
                        </a:lnTo>
                        <a:lnTo>
                          <a:pt x="859" y="4214"/>
                        </a:lnTo>
                        <a:lnTo>
                          <a:pt x="799" y="4196"/>
                        </a:lnTo>
                        <a:lnTo>
                          <a:pt x="741" y="4174"/>
                        </a:lnTo>
                        <a:lnTo>
                          <a:pt x="741" y="4174"/>
                        </a:lnTo>
                        <a:lnTo>
                          <a:pt x="686" y="4152"/>
                        </a:lnTo>
                        <a:lnTo>
                          <a:pt x="634" y="4126"/>
                        </a:lnTo>
                        <a:lnTo>
                          <a:pt x="584" y="4100"/>
                        </a:lnTo>
                        <a:lnTo>
                          <a:pt x="536" y="4070"/>
                        </a:lnTo>
                        <a:lnTo>
                          <a:pt x="492" y="4040"/>
                        </a:lnTo>
                        <a:lnTo>
                          <a:pt x="446" y="4004"/>
                        </a:lnTo>
                        <a:lnTo>
                          <a:pt x="404" y="3968"/>
                        </a:lnTo>
                        <a:lnTo>
                          <a:pt x="360" y="3926"/>
                        </a:lnTo>
                        <a:lnTo>
                          <a:pt x="360" y="3926"/>
                        </a:lnTo>
                        <a:lnTo>
                          <a:pt x="320" y="3884"/>
                        </a:lnTo>
                        <a:lnTo>
                          <a:pt x="282" y="3840"/>
                        </a:lnTo>
                        <a:lnTo>
                          <a:pt x="248" y="3796"/>
                        </a:lnTo>
                        <a:lnTo>
                          <a:pt x="216" y="3750"/>
                        </a:lnTo>
                        <a:lnTo>
                          <a:pt x="188" y="3702"/>
                        </a:lnTo>
                        <a:lnTo>
                          <a:pt x="160" y="3654"/>
                        </a:lnTo>
                        <a:lnTo>
                          <a:pt x="136" y="3602"/>
                        </a:lnTo>
                        <a:lnTo>
                          <a:pt x="114" y="3546"/>
                        </a:lnTo>
                        <a:lnTo>
                          <a:pt x="114" y="3546"/>
                        </a:lnTo>
                        <a:lnTo>
                          <a:pt x="92" y="3488"/>
                        </a:lnTo>
                        <a:lnTo>
                          <a:pt x="74" y="3430"/>
                        </a:lnTo>
                        <a:lnTo>
                          <a:pt x="58" y="3370"/>
                        </a:lnTo>
                        <a:lnTo>
                          <a:pt x="44" y="3306"/>
                        </a:lnTo>
                        <a:lnTo>
                          <a:pt x="34" y="3242"/>
                        </a:lnTo>
                        <a:lnTo>
                          <a:pt x="24" y="3175"/>
                        </a:lnTo>
                        <a:lnTo>
                          <a:pt x="18" y="3103"/>
                        </a:lnTo>
                        <a:lnTo>
                          <a:pt x="14" y="3027"/>
                        </a:lnTo>
                        <a:lnTo>
                          <a:pt x="14" y="3027"/>
                        </a:lnTo>
                        <a:lnTo>
                          <a:pt x="8" y="2873"/>
                        </a:lnTo>
                        <a:lnTo>
                          <a:pt x="4" y="2717"/>
                        </a:lnTo>
                        <a:lnTo>
                          <a:pt x="2" y="2493"/>
                        </a:lnTo>
                        <a:lnTo>
                          <a:pt x="0" y="2143"/>
                        </a:lnTo>
                        <a:lnTo>
                          <a:pt x="0" y="2143"/>
                        </a:lnTo>
                        <a:lnTo>
                          <a:pt x="2" y="1793"/>
                        </a:lnTo>
                        <a:lnTo>
                          <a:pt x="4" y="1569"/>
                        </a:lnTo>
                        <a:lnTo>
                          <a:pt x="8" y="1411"/>
                        </a:lnTo>
                        <a:lnTo>
                          <a:pt x="14" y="1259"/>
                        </a:lnTo>
                        <a:lnTo>
                          <a:pt x="14" y="1259"/>
                        </a:lnTo>
                        <a:lnTo>
                          <a:pt x="18" y="1183"/>
                        </a:lnTo>
                        <a:lnTo>
                          <a:pt x="24" y="1111"/>
                        </a:lnTo>
                        <a:lnTo>
                          <a:pt x="34" y="1044"/>
                        </a:lnTo>
                        <a:lnTo>
                          <a:pt x="44" y="980"/>
                        </a:lnTo>
                        <a:lnTo>
                          <a:pt x="58" y="916"/>
                        </a:lnTo>
                        <a:lnTo>
                          <a:pt x="74" y="856"/>
                        </a:lnTo>
                        <a:lnTo>
                          <a:pt x="92" y="796"/>
                        </a:lnTo>
                        <a:lnTo>
                          <a:pt x="114" y="740"/>
                        </a:lnTo>
                        <a:lnTo>
                          <a:pt x="114" y="740"/>
                        </a:lnTo>
                        <a:lnTo>
                          <a:pt x="136" y="684"/>
                        </a:lnTo>
                        <a:lnTo>
                          <a:pt x="160" y="632"/>
                        </a:lnTo>
                        <a:lnTo>
                          <a:pt x="188" y="582"/>
                        </a:lnTo>
                        <a:lnTo>
                          <a:pt x="216" y="536"/>
                        </a:lnTo>
                        <a:lnTo>
                          <a:pt x="248" y="490"/>
                        </a:lnTo>
                        <a:lnTo>
                          <a:pt x="282" y="444"/>
                        </a:lnTo>
                        <a:lnTo>
                          <a:pt x="320" y="402"/>
                        </a:lnTo>
                        <a:lnTo>
                          <a:pt x="360" y="360"/>
                        </a:lnTo>
                        <a:lnTo>
                          <a:pt x="360" y="360"/>
                        </a:lnTo>
                        <a:lnTo>
                          <a:pt x="404" y="318"/>
                        </a:lnTo>
                        <a:lnTo>
                          <a:pt x="446" y="280"/>
                        </a:lnTo>
                        <a:lnTo>
                          <a:pt x="492" y="246"/>
                        </a:lnTo>
                        <a:lnTo>
                          <a:pt x="536" y="214"/>
                        </a:lnTo>
                        <a:lnTo>
                          <a:pt x="584" y="186"/>
                        </a:lnTo>
                        <a:lnTo>
                          <a:pt x="634" y="158"/>
                        </a:lnTo>
                        <a:lnTo>
                          <a:pt x="686" y="134"/>
                        </a:lnTo>
                        <a:lnTo>
                          <a:pt x="741" y="112"/>
                        </a:lnTo>
                        <a:lnTo>
                          <a:pt x="741" y="112"/>
                        </a:lnTo>
                        <a:lnTo>
                          <a:pt x="799" y="90"/>
                        </a:lnTo>
                        <a:lnTo>
                          <a:pt x="859" y="72"/>
                        </a:lnTo>
                        <a:lnTo>
                          <a:pt x="919" y="56"/>
                        </a:lnTo>
                        <a:lnTo>
                          <a:pt x="981" y="44"/>
                        </a:lnTo>
                        <a:lnTo>
                          <a:pt x="1047" y="32"/>
                        </a:lnTo>
                        <a:lnTo>
                          <a:pt x="1115" y="24"/>
                        </a:lnTo>
                        <a:lnTo>
                          <a:pt x="1187" y="16"/>
                        </a:lnTo>
                        <a:lnTo>
                          <a:pt x="1263" y="12"/>
                        </a:lnTo>
                        <a:lnTo>
                          <a:pt x="1263" y="12"/>
                        </a:lnTo>
                        <a:lnTo>
                          <a:pt x="1415" y="6"/>
                        </a:lnTo>
                        <a:lnTo>
                          <a:pt x="1573" y="2"/>
                        </a:lnTo>
                        <a:lnTo>
                          <a:pt x="1795" y="0"/>
                        </a:lnTo>
                        <a:lnTo>
                          <a:pt x="2148" y="0"/>
                        </a:lnTo>
                        <a:lnTo>
                          <a:pt x="2148" y="0"/>
                        </a:lnTo>
                        <a:lnTo>
                          <a:pt x="2498" y="0"/>
                        </a:lnTo>
                        <a:lnTo>
                          <a:pt x="2722" y="2"/>
                        </a:lnTo>
                        <a:lnTo>
                          <a:pt x="2878" y="6"/>
                        </a:lnTo>
                        <a:lnTo>
                          <a:pt x="3032" y="12"/>
                        </a:lnTo>
                        <a:lnTo>
                          <a:pt x="3032" y="12"/>
                        </a:lnTo>
                        <a:lnTo>
                          <a:pt x="3108" y="16"/>
                        </a:lnTo>
                        <a:lnTo>
                          <a:pt x="3178" y="24"/>
                        </a:lnTo>
                        <a:lnTo>
                          <a:pt x="3248" y="32"/>
                        </a:lnTo>
                        <a:lnTo>
                          <a:pt x="3312" y="44"/>
                        </a:lnTo>
                        <a:lnTo>
                          <a:pt x="3374" y="56"/>
                        </a:lnTo>
                        <a:lnTo>
                          <a:pt x="3436" y="72"/>
                        </a:lnTo>
                        <a:lnTo>
                          <a:pt x="3494" y="90"/>
                        </a:lnTo>
                        <a:lnTo>
                          <a:pt x="3552" y="112"/>
                        </a:lnTo>
                        <a:lnTo>
                          <a:pt x="3552" y="112"/>
                        </a:lnTo>
                        <a:lnTo>
                          <a:pt x="3609" y="134"/>
                        </a:lnTo>
                        <a:lnTo>
                          <a:pt x="3661" y="158"/>
                        </a:lnTo>
                        <a:lnTo>
                          <a:pt x="3709" y="186"/>
                        </a:lnTo>
                        <a:lnTo>
                          <a:pt x="3757" y="214"/>
                        </a:lnTo>
                        <a:lnTo>
                          <a:pt x="3803" y="246"/>
                        </a:lnTo>
                        <a:lnTo>
                          <a:pt x="3847" y="280"/>
                        </a:lnTo>
                        <a:lnTo>
                          <a:pt x="3891" y="318"/>
                        </a:lnTo>
                        <a:lnTo>
                          <a:pt x="3933" y="360"/>
                        </a:lnTo>
                        <a:lnTo>
                          <a:pt x="3933" y="360"/>
                        </a:lnTo>
                        <a:lnTo>
                          <a:pt x="3973" y="402"/>
                        </a:lnTo>
                        <a:lnTo>
                          <a:pt x="4011" y="444"/>
                        </a:lnTo>
                        <a:lnTo>
                          <a:pt x="4045" y="490"/>
                        </a:lnTo>
                        <a:lnTo>
                          <a:pt x="4077" y="536"/>
                        </a:lnTo>
                        <a:lnTo>
                          <a:pt x="4107" y="582"/>
                        </a:lnTo>
                        <a:lnTo>
                          <a:pt x="4133" y="632"/>
                        </a:lnTo>
                        <a:lnTo>
                          <a:pt x="4159" y="684"/>
                        </a:lnTo>
                        <a:lnTo>
                          <a:pt x="4181" y="740"/>
                        </a:lnTo>
                        <a:lnTo>
                          <a:pt x="4181" y="740"/>
                        </a:lnTo>
                        <a:lnTo>
                          <a:pt x="4201" y="796"/>
                        </a:lnTo>
                        <a:lnTo>
                          <a:pt x="4221" y="856"/>
                        </a:lnTo>
                        <a:lnTo>
                          <a:pt x="4237" y="916"/>
                        </a:lnTo>
                        <a:lnTo>
                          <a:pt x="4249" y="980"/>
                        </a:lnTo>
                        <a:lnTo>
                          <a:pt x="4261" y="1044"/>
                        </a:lnTo>
                        <a:lnTo>
                          <a:pt x="4269" y="1111"/>
                        </a:lnTo>
                        <a:lnTo>
                          <a:pt x="4275" y="1183"/>
                        </a:lnTo>
                        <a:lnTo>
                          <a:pt x="4281" y="1259"/>
                        </a:lnTo>
                        <a:lnTo>
                          <a:pt x="4281" y="1259"/>
                        </a:lnTo>
                        <a:lnTo>
                          <a:pt x="4287" y="1411"/>
                        </a:lnTo>
                        <a:lnTo>
                          <a:pt x="4291" y="1569"/>
                        </a:lnTo>
                        <a:lnTo>
                          <a:pt x="4293" y="1793"/>
                        </a:lnTo>
                        <a:lnTo>
                          <a:pt x="4293" y="2143"/>
                        </a:lnTo>
                        <a:lnTo>
                          <a:pt x="4293" y="2143"/>
                        </a:lnTo>
                        <a:lnTo>
                          <a:pt x="4293" y="2493"/>
                        </a:lnTo>
                        <a:lnTo>
                          <a:pt x="4291" y="2717"/>
                        </a:lnTo>
                        <a:lnTo>
                          <a:pt x="4287" y="2873"/>
                        </a:lnTo>
                        <a:lnTo>
                          <a:pt x="4281" y="3027"/>
                        </a:lnTo>
                        <a:lnTo>
                          <a:pt x="4281" y="3027"/>
                        </a:lnTo>
                        <a:lnTo>
                          <a:pt x="4275" y="3103"/>
                        </a:lnTo>
                        <a:lnTo>
                          <a:pt x="4269" y="3175"/>
                        </a:lnTo>
                        <a:lnTo>
                          <a:pt x="4261" y="3242"/>
                        </a:lnTo>
                        <a:lnTo>
                          <a:pt x="4249" y="3306"/>
                        </a:lnTo>
                        <a:lnTo>
                          <a:pt x="4237" y="3370"/>
                        </a:lnTo>
                        <a:lnTo>
                          <a:pt x="4221" y="3430"/>
                        </a:lnTo>
                        <a:lnTo>
                          <a:pt x="4201" y="3488"/>
                        </a:lnTo>
                        <a:lnTo>
                          <a:pt x="4181" y="3546"/>
                        </a:lnTo>
                        <a:lnTo>
                          <a:pt x="4181" y="3546"/>
                        </a:lnTo>
                        <a:lnTo>
                          <a:pt x="4159" y="3602"/>
                        </a:lnTo>
                        <a:lnTo>
                          <a:pt x="4133" y="3654"/>
                        </a:lnTo>
                        <a:lnTo>
                          <a:pt x="4107" y="3702"/>
                        </a:lnTo>
                        <a:lnTo>
                          <a:pt x="4077" y="3750"/>
                        </a:lnTo>
                        <a:lnTo>
                          <a:pt x="4045" y="3796"/>
                        </a:lnTo>
                        <a:lnTo>
                          <a:pt x="4011" y="3840"/>
                        </a:lnTo>
                        <a:lnTo>
                          <a:pt x="3975" y="3884"/>
                        </a:lnTo>
                        <a:lnTo>
                          <a:pt x="3933" y="3926"/>
                        </a:lnTo>
                        <a:lnTo>
                          <a:pt x="3933" y="3926"/>
                        </a:lnTo>
                        <a:lnTo>
                          <a:pt x="3891" y="3968"/>
                        </a:lnTo>
                        <a:lnTo>
                          <a:pt x="3847" y="4004"/>
                        </a:lnTo>
                        <a:lnTo>
                          <a:pt x="3803" y="4040"/>
                        </a:lnTo>
                        <a:lnTo>
                          <a:pt x="3757" y="4070"/>
                        </a:lnTo>
                        <a:lnTo>
                          <a:pt x="3709" y="4100"/>
                        </a:lnTo>
                        <a:lnTo>
                          <a:pt x="3661" y="4126"/>
                        </a:lnTo>
                        <a:lnTo>
                          <a:pt x="3609" y="4152"/>
                        </a:lnTo>
                        <a:lnTo>
                          <a:pt x="3552" y="4174"/>
                        </a:lnTo>
                        <a:lnTo>
                          <a:pt x="3552" y="4174"/>
                        </a:lnTo>
                        <a:lnTo>
                          <a:pt x="3494" y="4196"/>
                        </a:lnTo>
                        <a:lnTo>
                          <a:pt x="3436" y="4214"/>
                        </a:lnTo>
                        <a:lnTo>
                          <a:pt x="3374" y="4230"/>
                        </a:lnTo>
                        <a:lnTo>
                          <a:pt x="3312" y="4242"/>
                        </a:lnTo>
                        <a:lnTo>
                          <a:pt x="3248" y="4254"/>
                        </a:lnTo>
                        <a:lnTo>
                          <a:pt x="3178" y="4262"/>
                        </a:lnTo>
                        <a:lnTo>
                          <a:pt x="3108" y="4270"/>
                        </a:lnTo>
                        <a:lnTo>
                          <a:pt x="3032" y="4274"/>
                        </a:lnTo>
                        <a:lnTo>
                          <a:pt x="3032" y="4274"/>
                        </a:lnTo>
                        <a:lnTo>
                          <a:pt x="2878" y="4280"/>
                        </a:lnTo>
                        <a:lnTo>
                          <a:pt x="2722" y="4284"/>
                        </a:lnTo>
                        <a:lnTo>
                          <a:pt x="2498" y="4286"/>
                        </a:lnTo>
                        <a:lnTo>
                          <a:pt x="2148" y="4286"/>
                        </a:lnTo>
                        <a:lnTo>
                          <a:pt x="2148" y="4286"/>
                        </a:lnTo>
                        <a:close/>
                        <a:moveTo>
                          <a:pt x="2148" y="386"/>
                        </a:moveTo>
                        <a:lnTo>
                          <a:pt x="2148" y="386"/>
                        </a:lnTo>
                        <a:lnTo>
                          <a:pt x="1801" y="388"/>
                        </a:lnTo>
                        <a:lnTo>
                          <a:pt x="1583" y="388"/>
                        </a:lnTo>
                        <a:lnTo>
                          <a:pt x="1431" y="392"/>
                        </a:lnTo>
                        <a:lnTo>
                          <a:pt x="1281" y="400"/>
                        </a:lnTo>
                        <a:lnTo>
                          <a:pt x="1281" y="400"/>
                        </a:lnTo>
                        <a:lnTo>
                          <a:pt x="1207" y="404"/>
                        </a:lnTo>
                        <a:lnTo>
                          <a:pt x="1141" y="410"/>
                        </a:lnTo>
                        <a:lnTo>
                          <a:pt x="1083" y="418"/>
                        </a:lnTo>
                        <a:lnTo>
                          <a:pt x="1031" y="428"/>
                        </a:lnTo>
                        <a:lnTo>
                          <a:pt x="987" y="440"/>
                        </a:lnTo>
                        <a:lnTo>
                          <a:pt x="947" y="450"/>
                        </a:lnTo>
                        <a:lnTo>
                          <a:pt x="913" y="462"/>
                        </a:lnTo>
                        <a:lnTo>
                          <a:pt x="883" y="472"/>
                        </a:lnTo>
                        <a:lnTo>
                          <a:pt x="883" y="472"/>
                        </a:lnTo>
                        <a:lnTo>
                          <a:pt x="845" y="488"/>
                        </a:lnTo>
                        <a:lnTo>
                          <a:pt x="813" y="504"/>
                        </a:lnTo>
                        <a:lnTo>
                          <a:pt x="781" y="520"/>
                        </a:lnTo>
                        <a:lnTo>
                          <a:pt x="749" y="540"/>
                        </a:lnTo>
                        <a:lnTo>
                          <a:pt x="721" y="560"/>
                        </a:lnTo>
                        <a:lnTo>
                          <a:pt x="690" y="582"/>
                        </a:lnTo>
                        <a:lnTo>
                          <a:pt x="662" y="606"/>
                        </a:lnTo>
                        <a:lnTo>
                          <a:pt x="634" y="634"/>
                        </a:lnTo>
                        <a:lnTo>
                          <a:pt x="634" y="634"/>
                        </a:lnTo>
                        <a:lnTo>
                          <a:pt x="608" y="662"/>
                        </a:lnTo>
                        <a:lnTo>
                          <a:pt x="584" y="690"/>
                        </a:lnTo>
                        <a:lnTo>
                          <a:pt x="562" y="718"/>
                        </a:lnTo>
                        <a:lnTo>
                          <a:pt x="542" y="746"/>
                        </a:lnTo>
                        <a:lnTo>
                          <a:pt x="522" y="778"/>
                        </a:lnTo>
                        <a:lnTo>
                          <a:pt x="506" y="810"/>
                        </a:lnTo>
                        <a:lnTo>
                          <a:pt x="490" y="844"/>
                        </a:lnTo>
                        <a:lnTo>
                          <a:pt x="474" y="880"/>
                        </a:lnTo>
                        <a:lnTo>
                          <a:pt x="474" y="880"/>
                        </a:lnTo>
                        <a:lnTo>
                          <a:pt x="464" y="910"/>
                        </a:lnTo>
                        <a:lnTo>
                          <a:pt x="452" y="944"/>
                        </a:lnTo>
                        <a:lnTo>
                          <a:pt x="440" y="984"/>
                        </a:lnTo>
                        <a:lnTo>
                          <a:pt x="430" y="1028"/>
                        </a:lnTo>
                        <a:lnTo>
                          <a:pt x="420" y="1079"/>
                        </a:lnTo>
                        <a:lnTo>
                          <a:pt x="412" y="1137"/>
                        </a:lnTo>
                        <a:lnTo>
                          <a:pt x="406" y="1203"/>
                        </a:lnTo>
                        <a:lnTo>
                          <a:pt x="400" y="1277"/>
                        </a:lnTo>
                        <a:lnTo>
                          <a:pt x="400" y="1277"/>
                        </a:lnTo>
                        <a:lnTo>
                          <a:pt x="394" y="1427"/>
                        </a:lnTo>
                        <a:lnTo>
                          <a:pt x="390" y="1579"/>
                        </a:lnTo>
                        <a:lnTo>
                          <a:pt x="388" y="1797"/>
                        </a:lnTo>
                        <a:lnTo>
                          <a:pt x="388" y="2143"/>
                        </a:lnTo>
                        <a:lnTo>
                          <a:pt x="388" y="2143"/>
                        </a:lnTo>
                        <a:lnTo>
                          <a:pt x="388" y="2489"/>
                        </a:lnTo>
                        <a:lnTo>
                          <a:pt x="390" y="2707"/>
                        </a:lnTo>
                        <a:lnTo>
                          <a:pt x="394" y="2859"/>
                        </a:lnTo>
                        <a:lnTo>
                          <a:pt x="400" y="3009"/>
                        </a:lnTo>
                        <a:lnTo>
                          <a:pt x="400" y="3009"/>
                        </a:lnTo>
                        <a:lnTo>
                          <a:pt x="406" y="3083"/>
                        </a:lnTo>
                        <a:lnTo>
                          <a:pt x="412" y="3149"/>
                        </a:lnTo>
                        <a:lnTo>
                          <a:pt x="420" y="3207"/>
                        </a:lnTo>
                        <a:lnTo>
                          <a:pt x="430" y="3258"/>
                        </a:lnTo>
                        <a:lnTo>
                          <a:pt x="440" y="3302"/>
                        </a:lnTo>
                        <a:lnTo>
                          <a:pt x="452" y="3342"/>
                        </a:lnTo>
                        <a:lnTo>
                          <a:pt x="464" y="3376"/>
                        </a:lnTo>
                        <a:lnTo>
                          <a:pt x="474" y="3406"/>
                        </a:lnTo>
                        <a:lnTo>
                          <a:pt x="474" y="3406"/>
                        </a:lnTo>
                        <a:lnTo>
                          <a:pt x="490" y="3442"/>
                        </a:lnTo>
                        <a:lnTo>
                          <a:pt x="506" y="3476"/>
                        </a:lnTo>
                        <a:lnTo>
                          <a:pt x="522" y="3508"/>
                        </a:lnTo>
                        <a:lnTo>
                          <a:pt x="542" y="3538"/>
                        </a:lnTo>
                        <a:lnTo>
                          <a:pt x="562" y="3568"/>
                        </a:lnTo>
                        <a:lnTo>
                          <a:pt x="584" y="3596"/>
                        </a:lnTo>
                        <a:lnTo>
                          <a:pt x="608" y="3624"/>
                        </a:lnTo>
                        <a:lnTo>
                          <a:pt x="634" y="3652"/>
                        </a:lnTo>
                        <a:lnTo>
                          <a:pt x="634" y="3652"/>
                        </a:lnTo>
                        <a:lnTo>
                          <a:pt x="662" y="3680"/>
                        </a:lnTo>
                        <a:lnTo>
                          <a:pt x="690" y="3704"/>
                        </a:lnTo>
                        <a:lnTo>
                          <a:pt x="721" y="3726"/>
                        </a:lnTo>
                        <a:lnTo>
                          <a:pt x="749" y="3746"/>
                        </a:lnTo>
                        <a:lnTo>
                          <a:pt x="781" y="3764"/>
                        </a:lnTo>
                        <a:lnTo>
                          <a:pt x="813" y="3782"/>
                        </a:lnTo>
                        <a:lnTo>
                          <a:pt x="847" y="3798"/>
                        </a:lnTo>
                        <a:lnTo>
                          <a:pt x="883" y="3812"/>
                        </a:lnTo>
                        <a:lnTo>
                          <a:pt x="883" y="3812"/>
                        </a:lnTo>
                        <a:lnTo>
                          <a:pt x="913" y="3824"/>
                        </a:lnTo>
                        <a:lnTo>
                          <a:pt x="947" y="3836"/>
                        </a:lnTo>
                        <a:lnTo>
                          <a:pt x="987" y="3846"/>
                        </a:lnTo>
                        <a:lnTo>
                          <a:pt x="1031" y="3858"/>
                        </a:lnTo>
                        <a:lnTo>
                          <a:pt x="1083" y="3866"/>
                        </a:lnTo>
                        <a:lnTo>
                          <a:pt x="1141" y="3876"/>
                        </a:lnTo>
                        <a:lnTo>
                          <a:pt x="1207" y="3882"/>
                        </a:lnTo>
                        <a:lnTo>
                          <a:pt x="1281" y="3886"/>
                        </a:lnTo>
                        <a:lnTo>
                          <a:pt x="1281" y="3886"/>
                        </a:lnTo>
                        <a:lnTo>
                          <a:pt x="1431" y="3892"/>
                        </a:lnTo>
                        <a:lnTo>
                          <a:pt x="1583" y="3896"/>
                        </a:lnTo>
                        <a:lnTo>
                          <a:pt x="1801" y="3898"/>
                        </a:lnTo>
                        <a:lnTo>
                          <a:pt x="2148" y="3900"/>
                        </a:lnTo>
                        <a:lnTo>
                          <a:pt x="2148" y="3900"/>
                        </a:lnTo>
                        <a:lnTo>
                          <a:pt x="2492" y="3898"/>
                        </a:lnTo>
                        <a:lnTo>
                          <a:pt x="2712" y="3896"/>
                        </a:lnTo>
                        <a:lnTo>
                          <a:pt x="2864" y="3892"/>
                        </a:lnTo>
                        <a:lnTo>
                          <a:pt x="3014" y="3886"/>
                        </a:lnTo>
                        <a:lnTo>
                          <a:pt x="3014" y="3886"/>
                        </a:lnTo>
                        <a:lnTo>
                          <a:pt x="3088" y="3882"/>
                        </a:lnTo>
                        <a:lnTo>
                          <a:pt x="3154" y="3876"/>
                        </a:lnTo>
                        <a:lnTo>
                          <a:pt x="3212" y="3866"/>
                        </a:lnTo>
                        <a:lnTo>
                          <a:pt x="3264" y="3858"/>
                        </a:lnTo>
                        <a:lnTo>
                          <a:pt x="3308" y="3846"/>
                        </a:lnTo>
                        <a:lnTo>
                          <a:pt x="3348" y="3836"/>
                        </a:lnTo>
                        <a:lnTo>
                          <a:pt x="3382" y="3824"/>
                        </a:lnTo>
                        <a:lnTo>
                          <a:pt x="3412" y="3812"/>
                        </a:lnTo>
                        <a:lnTo>
                          <a:pt x="3412" y="3812"/>
                        </a:lnTo>
                        <a:lnTo>
                          <a:pt x="3448" y="3798"/>
                        </a:lnTo>
                        <a:lnTo>
                          <a:pt x="3482" y="3782"/>
                        </a:lnTo>
                        <a:lnTo>
                          <a:pt x="3514" y="3764"/>
                        </a:lnTo>
                        <a:lnTo>
                          <a:pt x="3544" y="3746"/>
                        </a:lnTo>
                        <a:lnTo>
                          <a:pt x="3574" y="3726"/>
                        </a:lnTo>
                        <a:lnTo>
                          <a:pt x="3603" y="3704"/>
                        </a:lnTo>
                        <a:lnTo>
                          <a:pt x="3631" y="3680"/>
                        </a:lnTo>
                        <a:lnTo>
                          <a:pt x="3659" y="3652"/>
                        </a:lnTo>
                        <a:lnTo>
                          <a:pt x="3659" y="3652"/>
                        </a:lnTo>
                        <a:lnTo>
                          <a:pt x="3687" y="3624"/>
                        </a:lnTo>
                        <a:lnTo>
                          <a:pt x="3711" y="3596"/>
                        </a:lnTo>
                        <a:lnTo>
                          <a:pt x="3733" y="3568"/>
                        </a:lnTo>
                        <a:lnTo>
                          <a:pt x="3753" y="3538"/>
                        </a:lnTo>
                        <a:lnTo>
                          <a:pt x="3771" y="3508"/>
                        </a:lnTo>
                        <a:lnTo>
                          <a:pt x="3789" y="3476"/>
                        </a:lnTo>
                        <a:lnTo>
                          <a:pt x="3805" y="3442"/>
                        </a:lnTo>
                        <a:lnTo>
                          <a:pt x="3819" y="3406"/>
                        </a:lnTo>
                        <a:lnTo>
                          <a:pt x="3819" y="3406"/>
                        </a:lnTo>
                        <a:lnTo>
                          <a:pt x="3831" y="3376"/>
                        </a:lnTo>
                        <a:lnTo>
                          <a:pt x="3843" y="3342"/>
                        </a:lnTo>
                        <a:lnTo>
                          <a:pt x="3853" y="3302"/>
                        </a:lnTo>
                        <a:lnTo>
                          <a:pt x="3863" y="3258"/>
                        </a:lnTo>
                        <a:lnTo>
                          <a:pt x="3873" y="3207"/>
                        </a:lnTo>
                        <a:lnTo>
                          <a:pt x="3881" y="3149"/>
                        </a:lnTo>
                        <a:lnTo>
                          <a:pt x="3889" y="3083"/>
                        </a:lnTo>
                        <a:lnTo>
                          <a:pt x="3893" y="3009"/>
                        </a:lnTo>
                        <a:lnTo>
                          <a:pt x="3893" y="3009"/>
                        </a:lnTo>
                        <a:lnTo>
                          <a:pt x="3899" y="2859"/>
                        </a:lnTo>
                        <a:lnTo>
                          <a:pt x="3903" y="2705"/>
                        </a:lnTo>
                        <a:lnTo>
                          <a:pt x="3905" y="2487"/>
                        </a:lnTo>
                        <a:lnTo>
                          <a:pt x="3905" y="2143"/>
                        </a:lnTo>
                        <a:lnTo>
                          <a:pt x="3905" y="2143"/>
                        </a:lnTo>
                        <a:lnTo>
                          <a:pt x="3905" y="1797"/>
                        </a:lnTo>
                        <a:lnTo>
                          <a:pt x="3903" y="1579"/>
                        </a:lnTo>
                        <a:lnTo>
                          <a:pt x="3899" y="1427"/>
                        </a:lnTo>
                        <a:lnTo>
                          <a:pt x="3893" y="1277"/>
                        </a:lnTo>
                        <a:lnTo>
                          <a:pt x="3893" y="1277"/>
                        </a:lnTo>
                        <a:lnTo>
                          <a:pt x="3889" y="1203"/>
                        </a:lnTo>
                        <a:lnTo>
                          <a:pt x="3881" y="1137"/>
                        </a:lnTo>
                        <a:lnTo>
                          <a:pt x="3873" y="1079"/>
                        </a:lnTo>
                        <a:lnTo>
                          <a:pt x="3863" y="1028"/>
                        </a:lnTo>
                        <a:lnTo>
                          <a:pt x="3853" y="984"/>
                        </a:lnTo>
                        <a:lnTo>
                          <a:pt x="3843" y="944"/>
                        </a:lnTo>
                        <a:lnTo>
                          <a:pt x="3831" y="910"/>
                        </a:lnTo>
                        <a:lnTo>
                          <a:pt x="3819" y="880"/>
                        </a:lnTo>
                        <a:lnTo>
                          <a:pt x="3819" y="880"/>
                        </a:lnTo>
                        <a:lnTo>
                          <a:pt x="3805" y="844"/>
                        </a:lnTo>
                        <a:lnTo>
                          <a:pt x="3789" y="810"/>
                        </a:lnTo>
                        <a:lnTo>
                          <a:pt x="3771" y="778"/>
                        </a:lnTo>
                        <a:lnTo>
                          <a:pt x="3753" y="746"/>
                        </a:lnTo>
                        <a:lnTo>
                          <a:pt x="3733" y="718"/>
                        </a:lnTo>
                        <a:lnTo>
                          <a:pt x="3711" y="690"/>
                        </a:lnTo>
                        <a:lnTo>
                          <a:pt x="3687" y="662"/>
                        </a:lnTo>
                        <a:lnTo>
                          <a:pt x="3659" y="634"/>
                        </a:lnTo>
                        <a:lnTo>
                          <a:pt x="3659" y="634"/>
                        </a:lnTo>
                        <a:lnTo>
                          <a:pt x="3631" y="606"/>
                        </a:lnTo>
                        <a:lnTo>
                          <a:pt x="3603" y="582"/>
                        </a:lnTo>
                        <a:lnTo>
                          <a:pt x="3574" y="560"/>
                        </a:lnTo>
                        <a:lnTo>
                          <a:pt x="3544" y="540"/>
                        </a:lnTo>
                        <a:lnTo>
                          <a:pt x="3514" y="520"/>
                        </a:lnTo>
                        <a:lnTo>
                          <a:pt x="3482" y="504"/>
                        </a:lnTo>
                        <a:lnTo>
                          <a:pt x="3448" y="488"/>
                        </a:lnTo>
                        <a:lnTo>
                          <a:pt x="3412" y="472"/>
                        </a:lnTo>
                        <a:lnTo>
                          <a:pt x="3412" y="472"/>
                        </a:lnTo>
                        <a:lnTo>
                          <a:pt x="3382" y="462"/>
                        </a:lnTo>
                        <a:lnTo>
                          <a:pt x="3348" y="450"/>
                        </a:lnTo>
                        <a:lnTo>
                          <a:pt x="3308" y="440"/>
                        </a:lnTo>
                        <a:lnTo>
                          <a:pt x="3264" y="428"/>
                        </a:lnTo>
                        <a:lnTo>
                          <a:pt x="3212" y="418"/>
                        </a:lnTo>
                        <a:lnTo>
                          <a:pt x="3154" y="410"/>
                        </a:lnTo>
                        <a:lnTo>
                          <a:pt x="3088" y="404"/>
                        </a:lnTo>
                        <a:lnTo>
                          <a:pt x="3014" y="400"/>
                        </a:lnTo>
                        <a:lnTo>
                          <a:pt x="3014" y="400"/>
                        </a:lnTo>
                        <a:lnTo>
                          <a:pt x="2864" y="392"/>
                        </a:lnTo>
                        <a:lnTo>
                          <a:pt x="2712" y="388"/>
                        </a:lnTo>
                        <a:lnTo>
                          <a:pt x="2492" y="388"/>
                        </a:lnTo>
                        <a:lnTo>
                          <a:pt x="2148" y="386"/>
                        </a:lnTo>
                        <a:lnTo>
                          <a:pt x="2148" y="386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16" name="Freeform 10">
                    <a:extLst>
                      <a:ext uri="{FF2B5EF4-FFF2-40B4-BE49-F238E27FC236}">
                        <a16:creationId xmlns:a16="http://schemas.microsoft.com/office/drawing/2014/main" id="{A8DFC1DB-D4B2-4026-955E-0FB2A8C94F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22044" y="989172"/>
                    <a:ext cx="87052" cy="86546"/>
                  </a:xfrm>
                  <a:custGeom>
                    <a:avLst/>
                    <a:gdLst>
                      <a:gd name="T0" fmla="*/ 516 w 516"/>
                      <a:gd name="T1" fmla="*/ 258 h 513"/>
                      <a:gd name="T2" fmla="*/ 510 w 516"/>
                      <a:gd name="T3" fmla="*/ 310 h 513"/>
                      <a:gd name="T4" fmla="*/ 496 w 516"/>
                      <a:gd name="T5" fmla="*/ 357 h 513"/>
                      <a:gd name="T6" fmla="*/ 472 w 516"/>
                      <a:gd name="T7" fmla="*/ 401 h 513"/>
                      <a:gd name="T8" fmla="*/ 440 w 516"/>
                      <a:gd name="T9" fmla="*/ 439 h 513"/>
                      <a:gd name="T10" fmla="*/ 402 w 516"/>
                      <a:gd name="T11" fmla="*/ 469 h 513"/>
                      <a:gd name="T12" fmla="*/ 358 w 516"/>
                      <a:gd name="T13" fmla="*/ 493 h 513"/>
                      <a:gd name="T14" fmla="*/ 310 w 516"/>
                      <a:gd name="T15" fmla="*/ 509 h 513"/>
                      <a:gd name="T16" fmla="*/ 258 w 516"/>
                      <a:gd name="T17" fmla="*/ 513 h 513"/>
                      <a:gd name="T18" fmla="*/ 232 w 516"/>
                      <a:gd name="T19" fmla="*/ 513 h 513"/>
                      <a:gd name="T20" fmla="*/ 182 w 516"/>
                      <a:gd name="T21" fmla="*/ 501 h 513"/>
                      <a:gd name="T22" fmla="*/ 136 w 516"/>
                      <a:gd name="T23" fmla="*/ 483 h 513"/>
                      <a:gd name="T24" fmla="*/ 94 w 516"/>
                      <a:gd name="T25" fmla="*/ 455 h 513"/>
                      <a:gd name="T26" fmla="*/ 60 w 516"/>
                      <a:gd name="T27" fmla="*/ 419 h 513"/>
                      <a:gd name="T28" fmla="*/ 32 w 516"/>
                      <a:gd name="T29" fmla="*/ 379 h 513"/>
                      <a:gd name="T30" fmla="*/ 12 w 516"/>
                      <a:gd name="T31" fmla="*/ 333 h 513"/>
                      <a:gd name="T32" fmla="*/ 2 w 516"/>
                      <a:gd name="T33" fmla="*/ 284 h 513"/>
                      <a:gd name="T34" fmla="*/ 0 w 516"/>
                      <a:gd name="T35" fmla="*/ 258 h 513"/>
                      <a:gd name="T36" fmla="*/ 6 w 516"/>
                      <a:gd name="T37" fmla="*/ 206 h 513"/>
                      <a:gd name="T38" fmla="*/ 22 w 516"/>
                      <a:gd name="T39" fmla="*/ 158 h 513"/>
                      <a:gd name="T40" fmla="*/ 44 w 516"/>
                      <a:gd name="T41" fmla="*/ 114 h 513"/>
                      <a:gd name="T42" fmla="*/ 76 w 516"/>
                      <a:gd name="T43" fmla="*/ 76 h 513"/>
                      <a:gd name="T44" fmla="*/ 114 w 516"/>
                      <a:gd name="T45" fmla="*/ 44 h 513"/>
                      <a:gd name="T46" fmla="*/ 158 w 516"/>
                      <a:gd name="T47" fmla="*/ 20 h 513"/>
                      <a:gd name="T48" fmla="*/ 206 w 516"/>
                      <a:gd name="T49" fmla="*/ 6 h 513"/>
                      <a:gd name="T50" fmla="*/ 258 w 516"/>
                      <a:gd name="T51" fmla="*/ 0 h 513"/>
                      <a:gd name="T52" fmla="*/ 284 w 516"/>
                      <a:gd name="T53" fmla="*/ 2 h 513"/>
                      <a:gd name="T54" fmla="*/ 334 w 516"/>
                      <a:gd name="T55" fmla="*/ 12 h 513"/>
                      <a:gd name="T56" fmla="*/ 380 w 516"/>
                      <a:gd name="T57" fmla="*/ 30 h 513"/>
                      <a:gd name="T58" fmla="*/ 422 w 516"/>
                      <a:gd name="T59" fmla="*/ 58 h 513"/>
                      <a:gd name="T60" fmla="*/ 456 w 516"/>
                      <a:gd name="T61" fmla="*/ 94 h 513"/>
                      <a:gd name="T62" fmla="*/ 484 w 516"/>
                      <a:gd name="T63" fmla="*/ 134 h 513"/>
                      <a:gd name="T64" fmla="*/ 504 w 516"/>
                      <a:gd name="T65" fmla="*/ 180 h 513"/>
                      <a:gd name="T66" fmla="*/ 514 w 516"/>
                      <a:gd name="T67" fmla="*/ 230 h 5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16" h="513">
                        <a:moveTo>
                          <a:pt x="516" y="258"/>
                        </a:moveTo>
                        <a:lnTo>
                          <a:pt x="516" y="258"/>
                        </a:lnTo>
                        <a:lnTo>
                          <a:pt x="514" y="284"/>
                        </a:lnTo>
                        <a:lnTo>
                          <a:pt x="510" y="310"/>
                        </a:lnTo>
                        <a:lnTo>
                          <a:pt x="504" y="333"/>
                        </a:lnTo>
                        <a:lnTo>
                          <a:pt x="496" y="357"/>
                        </a:lnTo>
                        <a:lnTo>
                          <a:pt x="484" y="379"/>
                        </a:lnTo>
                        <a:lnTo>
                          <a:pt x="472" y="401"/>
                        </a:lnTo>
                        <a:lnTo>
                          <a:pt x="456" y="419"/>
                        </a:lnTo>
                        <a:lnTo>
                          <a:pt x="440" y="439"/>
                        </a:lnTo>
                        <a:lnTo>
                          <a:pt x="422" y="455"/>
                        </a:lnTo>
                        <a:lnTo>
                          <a:pt x="402" y="469"/>
                        </a:lnTo>
                        <a:lnTo>
                          <a:pt x="380" y="483"/>
                        </a:lnTo>
                        <a:lnTo>
                          <a:pt x="358" y="493"/>
                        </a:lnTo>
                        <a:lnTo>
                          <a:pt x="334" y="501"/>
                        </a:lnTo>
                        <a:lnTo>
                          <a:pt x="310" y="509"/>
                        </a:lnTo>
                        <a:lnTo>
                          <a:pt x="284" y="513"/>
                        </a:lnTo>
                        <a:lnTo>
                          <a:pt x="258" y="513"/>
                        </a:lnTo>
                        <a:lnTo>
                          <a:pt x="258" y="513"/>
                        </a:lnTo>
                        <a:lnTo>
                          <a:pt x="232" y="513"/>
                        </a:lnTo>
                        <a:lnTo>
                          <a:pt x="206" y="509"/>
                        </a:lnTo>
                        <a:lnTo>
                          <a:pt x="182" y="501"/>
                        </a:lnTo>
                        <a:lnTo>
                          <a:pt x="158" y="493"/>
                        </a:lnTo>
                        <a:lnTo>
                          <a:pt x="136" y="483"/>
                        </a:lnTo>
                        <a:lnTo>
                          <a:pt x="114" y="469"/>
                        </a:lnTo>
                        <a:lnTo>
                          <a:pt x="94" y="455"/>
                        </a:lnTo>
                        <a:lnTo>
                          <a:pt x="76" y="439"/>
                        </a:lnTo>
                        <a:lnTo>
                          <a:pt x="60" y="419"/>
                        </a:lnTo>
                        <a:lnTo>
                          <a:pt x="44" y="401"/>
                        </a:lnTo>
                        <a:lnTo>
                          <a:pt x="32" y="379"/>
                        </a:lnTo>
                        <a:lnTo>
                          <a:pt x="22" y="357"/>
                        </a:lnTo>
                        <a:lnTo>
                          <a:pt x="12" y="333"/>
                        </a:lnTo>
                        <a:lnTo>
                          <a:pt x="6" y="310"/>
                        </a:lnTo>
                        <a:lnTo>
                          <a:pt x="2" y="284"/>
                        </a:lnTo>
                        <a:lnTo>
                          <a:pt x="0" y="258"/>
                        </a:lnTo>
                        <a:lnTo>
                          <a:pt x="0" y="258"/>
                        </a:lnTo>
                        <a:lnTo>
                          <a:pt x="2" y="230"/>
                        </a:lnTo>
                        <a:lnTo>
                          <a:pt x="6" y="206"/>
                        </a:lnTo>
                        <a:lnTo>
                          <a:pt x="12" y="180"/>
                        </a:lnTo>
                        <a:lnTo>
                          <a:pt x="22" y="158"/>
                        </a:lnTo>
                        <a:lnTo>
                          <a:pt x="32" y="134"/>
                        </a:lnTo>
                        <a:lnTo>
                          <a:pt x="44" y="114"/>
                        </a:lnTo>
                        <a:lnTo>
                          <a:pt x="60" y="94"/>
                        </a:lnTo>
                        <a:lnTo>
                          <a:pt x="76" y="76"/>
                        </a:lnTo>
                        <a:lnTo>
                          <a:pt x="94" y="58"/>
                        </a:lnTo>
                        <a:lnTo>
                          <a:pt x="114" y="44"/>
                        </a:lnTo>
                        <a:lnTo>
                          <a:pt x="136" y="30"/>
                        </a:lnTo>
                        <a:lnTo>
                          <a:pt x="158" y="20"/>
                        </a:lnTo>
                        <a:lnTo>
                          <a:pt x="182" y="12"/>
                        </a:lnTo>
                        <a:lnTo>
                          <a:pt x="206" y="6"/>
                        </a:lnTo>
                        <a:lnTo>
                          <a:pt x="232" y="2"/>
                        </a:lnTo>
                        <a:lnTo>
                          <a:pt x="258" y="0"/>
                        </a:lnTo>
                        <a:lnTo>
                          <a:pt x="258" y="0"/>
                        </a:lnTo>
                        <a:lnTo>
                          <a:pt x="284" y="2"/>
                        </a:lnTo>
                        <a:lnTo>
                          <a:pt x="310" y="6"/>
                        </a:lnTo>
                        <a:lnTo>
                          <a:pt x="334" y="12"/>
                        </a:lnTo>
                        <a:lnTo>
                          <a:pt x="358" y="20"/>
                        </a:lnTo>
                        <a:lnTo>
                          <a:pt x="380" y="30"/>
                        </a:lnTo>
                        <a:lnTo>
                          <a:pt x="402" y="44"/>
                        </a:lnTo>
                        <a:lnTo>
                          <a:pt x="422" y="58"/>
                        </a:lnTo>
                        <a:lnTo>
                          <a:pt x="440" y="76"/>
                        </a:lnTo>
                        <a:lnTo>
                          <a:pt x="456" y="94"/>
                        </a:lnTo>
                        <a:lnTo>
                          <a:pt x="472" y="114"/>
                        </a:lnTo>
                        <a:lnTo>
                          <a:pt x="484" y="134"/>
                        </a:lnTo>
                        <a:lnTo>
                          <a:pt x="496" y="158"/>
                        </a:lnTo>
                        <a:lnTo>
                          <a:pt x="504" y="180"/>
                        </a:lnTo>
                        <a:lnTo>
                          <a:pt x="510" y="206"/>
                        </a:lnTo>
                        <a:lnTo>
                          <a:pt x="514" y="230"/>
                        </a:lnTo>
                        <a:lnTo>
                          <a:pt x="516" y="258"/>
                        </a:lnTo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BBF0B36-1B52-4A7F-92DC-B7D92F8D4960}"/>
                    </a:ext>
                  </a:extLst>
                </p:cNvPr>
                <p:cNvSpPr/>
                <p:nvPr/>
              </p:nvSpPr>
              <p:spPr>
                <a:xfrm>
                  <a:off x="1101879" y="5789104"/>
                  <a:ext cx="358205" cy="358205"/>
                </a:xfrm>
                <a:custGeom>
                  <a:avLst/>
                  <a:gdLst>
                    <a:gd name="connsiteX0" fmla="*/ 152792 w 305584"/>
                    <a:gd name="connsiteY0" fmla="*/ 59791 h 305584"/>
                    <a:gd name="connsiteX1" fmla="*/ 59791 w 305584"/>
                    <a:gd name="connsiteY1" fmla="*/ 152790 h 305584"/>
                    <a:gd name="connsiteX2" fmla="*/ 152792 w 305584"/>
                    <a:gd name="connsiteY2" fmla="*/ 245789 h 305584"/>
                    <a:gd name="connsiteX3" fmla="*/ 245793 w 305584"/>
                    <a:gd name="connsiteY3" fmla="*/ 152790 h 305584"/>
                    <a:gd name="connsiteX4" fmla="*/ 152792 w 305584"/>
                    <a:gd name="connsiteY4" fmla="*/ 59791 h 305584"/>
                    <a:gd name="connsiteX5" fmla="*/ 152792 w 305584"/>
                    <a:gd name="connsiteY5" fmla="*/ 0 h 305584"/>
                    <a:gd name="connsiteX6" fmla="*/ 305584 w 305584"/>
                    <a:gd name="connsiteY6" fmla="*/ 152792 h 305584"/>
                    <a:gd name="connsiteX7" fmla="*/ 152792 w 305584"/>
                    <a:gd name="connsiteY7" fmla="*/ 305584 h 305584"/>
                    <a:gd name="connsiteX8" fmla="*/ 0 w 305584"/>
                    <a:gd name="connsiteY8" fmla="*/ 152792 h 305584"/>
                    <a:gd name="connsiteX9" fmla="*/ 152792 w 305584"/>
                    <a:gd name="connsiteY9" fmla="*/ 0 h 305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5584" h="305584">
                      <a:moveTo>
                        <a:pt x="152792" y="59791"/>
                      </a:moveTo>
                      <a:cubicBezTo>
                        <a:pt x="101429" y="59791"/>
                        <a:pt x="59791" y="101428"/>
                        <a:pt x="59791" y="152790"/>
                      </a:cubicBezTo>
                      <a:cubicBezTo>
                        <a:pt x="59791" y="204152"/>
                        <a:pt x="101429" y="245789"/>
                        <a:pt x="152792" y="245789"/>
                      </a:cubicBezTo>
                      <a:cubicBezTo>
                        <a:pt x="204155" y="245789"/>
                        <a:pt x="245793" y="204152"/>
                        <a:pt x="245793" y="152790"/>
                      </a:cubicBezTo>
                      <a:cubicBezTo>
                        <a:pt x="245793" y="101428"/>
                        <a:pt x="204155" y="59791"/>
                        <a:pt x="152792" y="59791"/>
                      </a:cubicBezTo>
                      <a:close/>
                      <a:moveTo>
                        <a:pt x="152792" y="0"/>
                      </a:moveTo>
                      <a:cubicBezTo>
                        <a:pt x="237177" y="0"/>
                        <a:pt x="305584" y="68407"/>
                        <a:pt x="305584" y="152792"/>
                      </a:cubicBezTo>
                      <a:cubicBezTo>
                        <a:pt x="305584" y="237177"/>
                        <a:pt x="237177" y="305584"/>
                        <a:pt x="152792" y="305584"/>
                      </a:cubicBezTo>
                      <a:cubicBezTo>
                        <a:pt x="68407" y="305584"/>
                        <a:pt x="0" y="237177"/>
                        <a:pt x="0" y="152792"/>
                      </a:cubicBezTo>
                      <a:cubicBezTo>
                        <a:pt x="0" y="68407"/>
                        <a:pt x="68407" y="0"/>
                        <a:pt x="152792" y="0"/>
                      </a:cubicBezTo>
                      <a:close/>
                    </a:path>
                  </a:pathLst>
                </a:cu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/>
                </a:p>
              </p:txBody>
            </p:sp>
          </p:grp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2E3906E-55FD-4285-AE59-197C1ABC7C8F}"/>
              </a:ext>
            </a:extLst>
          </p:cNvPr>
          <p:cNvGrpSpPr/>
          <p:nvPr userDrawn="1"/>
        </p:nvGrpSpPr>
        <p:grpSpPr>
          <a:xfrm>
            <a:off x="18246535" y="9871498"/>
            <a:ext cx="336656" cy="336656"/>
            <a:chOff x="12991645" y="6161514"/>
            <a:chExt cx="552389" cy="552389"/>
          </a:xfrm>
          <a:effectLst>
            <a:outerShdw blurRad="254000" dist="165100" dir="66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grpSpPr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7D04FCE8-C056-4906-8B27-85CE7C53B30E}"/>
                </a:ext>
              </a:extLst>
            </p:cNvPr>
            <p:cNvSpPr/>
            <p:nvPr/>
          </p:nvSpPr>
          <p:spPr>
            <a:xfrm rot="5400000">
              <a:off x="12991645" y="6161514"/>
              <a:ext cx="552389" cy="55238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C43C9670-B674-4097-8789-E6E57A721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0801" y="6338988"/>
              <a:ext cx="114076" cy="197440"/>
            </a:xfrm>
            <a:custGeom>
              <a:avLst/>
              <a:gdLst>
                <a:gd name="T0" fmla="*/ 917464 w 228"/>
                <a:gd name="T1" fmla="*/ 6378503 h 396"/>
                <a:gd name="T2" fmla="*/ 917464 w 228"/>
                <a:gd name="T3" fmla="*/ 6378503 h 396"/>
                <a:gd name="T4" fmla="*/ 20449952 w 228"/>
                <a:gd name="T5" fmla="*/ 25644259 h 396"/>
                <a:gd name="T6" fmla="*/ 917464 w 228"/>
                <a:gd name="T7" fmla="*/ 45951270 h 396"/>
                <a:gd name="T8" fmla="*/ 917464 w 228"/>
                <a:gd name="T9" fmla="*/ 45951270 h 396"/>
                <a:gd name="T10" fmla="*/ 0 w 228"/>
                <a:gd name="T11" fmla="*/ 47773648 h 396"/>
                <a:gd name="T12" fmla="*/ 3801645 w 228"/>
                <a:gd name="T13" fmla="*/ 51418403 h 396"/>
                <a:gd name="T14" fmla="*/ 6554398 w 228"/>
                <a:gd name="T15" fmla="*/ 50507395 h 396"/>
                <a:gd name="T16" fmla="*/ 6554398 w 228"/>
                <a:gd name="T17" fmla="*/ 50507395 h 396"/>
                <a:gd name="T18" fmla="*/ 28839639 w 228"/>
                <a:gd name="T19" fmla="*/ 28507892 h 396"/>
                <a:gd name="T20" fmla="*/ 28839639 w 228"/>
                <a:gd name="T21" fmla="*/ 28507892 h 396"/>
                <a:gd name="T22" fmla="*/ 29757103 w 228"/>
                <a:gd name="T23" fmla="*/ 25644259 h 396"/>
                <a:gd name="T24" fmla="*/ 29757103 w 228"/>
                <a:gd name="T25" fmla="*/ 25644259 h 396"/>
                <a:gd name="T26" fmla="*/ 29757103 w 228"/>
                <a:gd name="T27" fmla="*/ 25644259 h 396"/>
                <a:gd name="T28" fmla="*/ 28839639 w 228"/>
                <a:gd name="T29" fmla="*/ 22910511 h 396"/>
                <a:gd name="T30" fmla="*/ 28839639 w 228"/>
                <a:gd name="T31" fmla="*/ 22910511 h 396"/>
                <a:gd name="T32" fmla="*/ 6554398 w 228"/>
                <a:gd name="T33" fmla="*/ 911369 h 396"/>
                <a:gd name="T34" fmla="*/ 6554398 w 228"/>
                <a:gd name="T35" fmla="*/ 911369 h 396"/>
                <a:gd name="T36" fmla="*/ 3801645 w 228"/>
                <a:gd name="T37" fmla="*/ 0 h 396"/>
                <a:gd name="T38" fmla="*/ 0 w 228"/>
                <a:gd name="T39" fmla="*/ 3644756 h 396"/>
                <a:gd name="T40" fmla="*/ 917464 w 228"/>
                <a:gd name="T41" fmla="*/ 6378503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48E56A-BE7B-4469-96E5-0D0ED006B4DD}"/>
              </a:ext>
            </a:extLst>
          </p:cNvPr>
          <p:cNvGrpSpPr/>
          <p:nvPr userDrawn="1"/>
        </p:nvGrpSpPr>
        <p:grpSpPr>
          <a:xfrm>
            <a:off x="893847" y="9870549"/>
            <a:ext cx="3641799" cy="338554"/>
            <a:chOff x="893847" y="9898598"/>
            <a:chExt cx="3641799" cy="3385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0E35957-EABB-4436-AC00-042518B342BC}"/>
                </a:ext>
              </a:extLst>
            </p:cNvPr>
            <p:cNvGrpSpPr/>
            <p:nvPr userDrawn="1"/>
          </p:nvGrpSpPr>
          <p:grpSpPr>
            <a:xfrm>
              <a:off x="893847" y="9898598"/>
              <a:ext cx="3641799" cy="338554"/>
              <a:chOff x="1021995" y="9934119"/>
              <a:chExt cx="3641799" cy="338554"/>
            </a:xfrm>
          </p:grpSpPr>
          <p:sp>
            <p:nvSpPr>
              <p:cNvPr id="29" name="Freeform 62">
                <a:extLst>
                  <a:ext uri="{FF2B5EF4-FFF2-40B4-BE49-F238E27FC236}">
                    <a16:creationId xmlns:a16="http://schemas.microsoft.com/office/drawing/2014/main" id="{4F11940F-6C37-4404-A30E-1F9641CB47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1995" y="10010675"/>
                <a:ext cx="219920" cy="216220"/>
              </a:xfrm>
              <a:custGeom>
                <a:avLst/>
                <a:gdLst>
                  <a:gd name="T0" fmla="*/ 92739 w 55"/>
                  <a:gd name="T1" fmla="*/ 185737 h 54"/>
                  <a:gd name="T2" fmla="*/ 0 w 55"/>
                  <a:gd name="T3" fmla="*/ 92869 h 54"/>
                  <a:gd name="T4" fmla="*/ 92739 w 55"/>
                  <a:gd name="T5" fmla="*/ 0 h 54"/>
                  <a:gd name="T6" fmla="*/ 188913 w 55"/>
                  <a:gd name="T7" fmla="*/ 92869 h 54"/>
                  <a:gd name="T8" fmla="*/ 92739 w 55"/>
                  <a:gd name="T9" fmla="*/ 185737 h 54"/>
                  <a:gd name="T10" fmla="*/ 13739 w 55"/>
                  <a:gd name="T11" fmla="*/ 92869 h 54"/>
                  <a:gd name="T12" fmla="*/ 92739 w 55"/>
                  <a:gd name="T13" fmla="*/ 171979 h 54"/>
                  <a:gd name="T14" fmla="*/ 171739 w 55"/>
                  <a:gd name="T15" fmla="*/ 92869 h 54"/>
                  <a:gd name="T16" fmla="*/ 92739 w 55"/>
                  <a:gd name="T17" fmla="*/ 13758 h 54"/>
                  <a:gd name="T18" fmla="*/ 13739 w 55"/>
                  <a:gd name="T19" fmla="*/ 92869 h 54"/>
                  <a:gd name="T20" fmla="*/ 140826 w 55"/>
                  <a:gd name="T21" fmla="*/ 127264 h 54"/>
                  <a:gd name="T22" fmla="*/ 96174 w 55"/>
                  <a:gd name="T23" fmla="*/ 151341 h 54"/>
                  <a:gd name="T24" fmla="*/ 37783 w 55"/>
                  <a:gd name="T25" fmla="*/ 92869 h 54"/>
                  <a:gd name="T26" fmla="*/ 96174 w 55"/>
                  <a:gd name="T27" fmla="*/ 34396 h 54"/>
                  <a:gd name="T28" fmla="*/ 137391 w 55"/>
                  <a:gd name="T29" fmla="*/ 58473 h 54"/>
                  <a:gd name="T30" fmla="*/ 137391 w 55"/>
                  <a:gd name="T31" fmla="*/ 72231 h 54"/>
                  <a:gd name="T32" fmla="*/ 137391 w 55"/>
                  <a:gd name="T33" fmla="*/ 72231 h 54"/>
                  <a:gd name="T34" fmla="*/ 123652 w 55"/>
                  <a:gd name="T35" fmla="*/ 72231 h 54"/>
                  <a:gd name="T36" fmla="*/ 120217 w 55"/>
                  <a:gd name="T37" fmla="*/ 72231 h 54"/>
                  <a:gd name="T38" fmla="*/ 120217 w 55"/>
                  <a:gd name="T39" fmla="*/ 61912 h 54"/>
                  <a:gd name="T40" fmla="*/ 96174 w 55"/>
                  <a:gd name="T41" fmla="*/ 51594 h 54"/>
                  <a:gd name="T42" fmla="*/ 54957 w 55"/>
                  <a:gd name="T43" fmla="*/ 92869 h 54"/>
                  <a:gd name="T44" fmla="*/ 96174 w 55"/>
                  <a:gd name="T45" fmla="*/ 134143 h 54"/>
                  <a:gd name="T46" fmla="*/ 120217 w 55"/>
                  <a:gd name="T47" fmla="*/ 123825 h 54"/>
                  <a:gd name="T48" fmla="*/ 120217 w 55"/>
                  <a:gd name="T49" fmla="*/ 113506 h 54"/>
                  <a:gd name="T50" fmla="*/ 123652 w 55"/>
                  <a:gd name="T51" fmla="*/ 113506 h 54"/>
                  <a:gd name="T52" fmla="*/ 137391 w 55"/>
                  <a:gd name="T53" fmla="*/ 113506 h 54"/>
                  <a:gd name="T54" fmla="*/ 140826 w 55"/>
                  <a:gd name="T55" fmla="*/ 113506 h 54"/>
                  <a:gd name="T56" fmla="*/ 140826 w 55"/>
                  <a:gd name="T57" fmla="*/ 127264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5" h="54">
                    <a:moveTo>
                      <a:pt x="27" y="54"/>
                    </a:moveTo>
                    <a:cubicBezTo>
                      <a:pt x="12" y="54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4"/>
                      <a:pt x="27" y="54"/>
                    </a:cubicBezTo>
                    <a:close/>
                    <a:moveTo>
                      <a:pt x="4" y="27"/>
                    </a:moveTo>
                    <a:cubicBezTo>
                      <a:pt x="4" y="40"/>
                      <a:pt x="15" y="50"/>
                      <a:pt x="27" y="50"/>
                    </a:cubicBezTo>
                    <a:cubicBezTo>
                      <a:pt x="40" y="50"/>
                      <a:pt x="50" y="40"/>
                      <a:pt x="50" y="27"/>
                    </a:cubicBezTo>
                    <a:cubicBezTo>
                      <a:pt x="50" y="14"/>
                      <a:pt x="40" y="4"/>
                      <a:pt x="27" y="4"/>
                    </a:cubicBezTo>
                    <a:cubicBezTo>
                      <a:pt x="15" y="4"/>
                      <a:pt x="4" y="14"/>
                      <a:pt x="4" y="27"/>
                    </a:cubicBezTo>
                    <a:close/>
                    <a:moveTo>
                      <a:pt x="41" y="37"/>
                    </a:moveTo>
                    <a:cubicBezTo>
                      <a:pt x="41" y="42"/>
                      <a:pt x="33" y="44"/>
                      <a:pt x="28" y="44"/>
                    </a:cubicBezTo>
                    <a:cubicBezTo>
                      <a:pt x="18" y="44"/>
                      <a:pt x="11" y="37"/>
                      <a:pt x="11" y="27"/>
                    </a:cubicBezTo>
                    <a:cubicBezTo>
                      <a:pt x="11" y="17"/>
                      <a:pt x="18" y="10"/>
                      <a:pt x="28" y="10"/>
                    </a:cubicBezTo>
                    <a:cubicBezTo>
                      <a:pt x="31" y="10"/>
                      <a:pt x="40" y="11"/>
                      <a:pt x="40" y="17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6"/>
                      <a:pt x="31" y="15"/>
                      <a:pt x="28" y="15"/>
                    </a:cubicBezTo>
                    <a:cubicBezTo>
                      <a:pt x="21" y="15"/>
                      <a:pt x="16" y="20"/>
                      <a:pt x="16" y="27"/>
                    </a:cubicBezTo>
                    <a:cubicBezTo>
                      <a:pt x="16" y="34"/>
                      <a:pt x="21" y="39"/>
                      <a:pt x="28" y="39"/>
                    </a:cubicBezTo>
                    <a:cubicBezTo>
                      <a:pt x="31" y="39"/>
                      <a:pt x="35" y="38"/>
                      <a:pt x="35" y="36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3"/>
                      <a:pt x="36" y="33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3"/>
                      <a:pt x="41" y="33"/>
                      <a:pt x="41" y="33"/>
                    </a:cubicBezTo>
                    <a:lnTo>
                      <a:pt x="41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sz="1400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74F7FE-2417-4033-85D7-B9119BE60ABA}"/>
                  </a:ext>
                </a:extLst>
              </p:cNvPr>
              <p:cNvSpPr txBox="1"/>
              <p:nvPr/>
            </p:nvSpPr>
            <p:spPr>
              <a:xfrm>
                <a:off x="1301976" y="9934119"/>
                <a:ext cx="33618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spc="300" dirty="0">
                    <a:solidFill>
                      <a:schemeClr val="bg1">
                        <a:lumMod val="7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ART.TRIP  </a:t>
                </a:r>
                <a:r>
                  <a:rPr lang="en-US" sz="1600" spc="300" dirty="0">
                    <a:solidFill>
                      <a:schemeClr val="bg1">
                        <a:lumMod val="8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2017.ALL RIGHTS</a:t>
                </a:r>
                <a:endParaRPr lang="id-ID" sz="1600" spc="300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483F04B-66C1-4BEC-88A7-9E32416A7064}"/>
                </a:ext>
              </a:extLst>
            </p:cNvPr>
            <p:cNvSpPr/>
            <p:nvPr userDrawn="1"/>
          </p:nvSpPr>
          <p:spPr>
            <a:xfrm>
              <a:off x="2336408" y="9996668"/>
              <a:ext cx="18000" cy="1493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907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1B0AC14-CC57-4092-AA4E-C8BB0DE02A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4801" y="4475746"/>
            <a:ext cx="3890417" cy="1240178"/>
          </a:xfrm>
          <a:custGeom>
            <a:avLst/>
            <a:gdLst>
              <a:gd name="connsiteX0" fmla="*/ 620089 w 3890417"/>
              <a:gd name="connsiteY0" fmla="*/ 0 h 1240178"/>
              <a:gd name="connsiteX1" fmla="*/ 3270328 w 3890417"/>
              <a:gd name="connsiteY1" fmla="*/ 0 h 1240178"/>
              <a:gd name="connsiteX2" fmla="*/ 3890417 w 3890417"/>
              <a:gd name="connsiteY2" fmla="*/ 620089 h 1240178"/>
              <a:gd name="connsiteX3" fmla="*/ 3270328 w 3890417"/>
              <a:gd name="connsiteY3" fmla="*/ 1240178 h 1240178"/>
              <a:gd name="connsiteX4" fmla="*/ 620089 w 3890417"/>
              <a:gd name="connsiteY4" fmla="*/ 1240178 h 1240178"/>
              <a:gd name="connsiteX5" fmla="*/ 0 w 3890417"/>
              <a:gd name="connsiteY5" fmla="*/ 620089 h 1240178"/>
              <a:gd name="connsiteX6" fmla="*/ 620089 w 3890417"/>
              <a:gd name="connsiteY6" fmla="*/ 0 h 124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0417" h="1240178">
                <a:moveTo>
                  <a:pt x="620089" y="0"/>
                </a:moveTo>
                <a:lnTo>
                  <a:pt x="3270328" y="0"/>
                </a:lnTo>
                <a:cubicBezTo>
                  <a:pt x="3612794" y="0"/>
                  <a:pt x="3890417" y="277623"/>
                  <a:pt x="3890417" y="620089"/>
                </a:cubicBezTo>
                <a:cubicBezTo>
                  <a:pt x="3890417" y="962555"/>
                  <a:pt x="3612794" y="1240178"/>
                  <a:pt x="3270328" y="1240178"/>
                </a:cubicBezTo>
                <a:lnTo>
                  <a:pt x="620089" y="1240178"/>
                </a:lnTo>
                <a:cubicBezTo>
                  <a:pt x="277623" y="1240178"/>
                  <a:pt x="0" y="962555"/>
                  <a:pt x="0" y="620089"/>
                </a:cubicBezTo>
                <a:cubicBezTo>
                  <a:pt x="0" y="277623"/>
                  <a:pt x="277623" y="0"/>
                  <a:pt x="62008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AFF170D-2699-4436-8BC1-A8A3D30970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73807" y="4475746"/>
            <a:ext cx="3890417" cy="1240178"/>
          </a:xfrm>
          <a:custGeom>
            <a:avLst/>
            <a:gdLst>
              <a:gd name="connsiteX0" fmla="*/ 620089 w 3890417"/>
              <a:gd name="connsiteY0" fmla="*/ 0 h 1240178"/>
              <a:gd name="connsiteX1" fmla="*/ 3270328 w 3890417"/>
              <a:gd name="connsiteY1" fmla="*/ 0 h 1240178"/>
              <a:gd name="connsiteX2" fmla="*/ 3890417 w 3890417"/>
              <a:gd name="connsiteY2" fmla="*/ 620089 h 1240178"/>
              <a:gd name="connsiteX3" fmla="*/ 3270328 w 3890417"/>
              <a:gd name="connsiteY3" fmla="*/ 1240178 h 1240178"/>
              <a:gd name="connsiteX4" fmla="*/ 620089 w 3890417"/>
              <a:gd name="connsiteY4" fmla="*/ 1240178 h 1240178"/>
              <a:gd name="connsiteX5" fmla="*/ 0 w 3890417"/>
              <a:gd name="connsiteY5" fmla="*/ 620089 h 1240178"/>
              <a:gd name="connsiteX6" fmla="*/ 620089 w 3890417"/>
              <a:gd name="connsiteY6" fmla="*/ 0 h 124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0417" h="1240178">
                <a:moveTo>
                  <a:pt x="620089" y="0"/>
                </a:moveTo>
                <a:lnTo>
                  <a:pt x="3270328" y="0"/>
                </a:lnTo>
                <a:cubicBezTo>
                  <a:pt x="3612794" y="0"/>
                  <a:pt x="3890417" y="277623"/>
                  <a:pt x="3890417" y="620089"/>
                </a:cubicBezTo>
                <a:cubicBezTo>
                  <a:pt x="3890417" y="962555"/>
                  <a:pt x="3612794" y="1240178"/>
                  <a:pt x="3270328" y="1240178"/>
                </a:cubicBezTo>
                <a:lnTo>
                  <a:pt x="620089" y="1240178"/>
                </a:lnTo>
                <a:cubicBezTo>
                  <a:pt x="277623" y="1240178"/>
                  <a:pt x="0" y="962555"/>
                  <a:pt x="0" y="620089"/>
                </a:cubicBezTo>
                <a:cubicBezTo>
                  <a:pt x="0" y="277623"/>
                  <a:pt x="277623" y="0"/>
                  <a:pt x="62008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E6CABD5-0945-4472-9D30-72EF56BB7C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12814" y="4475746"/>
            <a:ext cx="3890417" cy="1240178"/>
          </a:xfrm>
          <a:custGeom>
            <a:avLst/>
            <a:gdLst>
              <a:gd name="connsiteX0" fmla="*/ 620089 w 3890417"/>
              <a:gd name="connsiteY0" fmla="*/ 0 h 1240178"/>
              <a:gd name="connsiteX1" fmla="*/ 3270328 w 3890417"/>
              <a:gd name="connsiteY1" fmla="*/ 0 h 1240178"/>
              <a:gd name="connsiteX2" fmla="*/ 3890417 w 3890417"/>
              <a:gd name="connsiteY2" fmla="*/ 620089 h 1240178"/>
              <a:gd name="connsiteX3" fmla="*/ 3270328 w 3890417"/>
              <a:gd name="connsiteY3" fmla="*/ 1240178 h 1240178"/>
              <a:gd name="connsiteX4" fmla="*/ 620089 w 3890417"/>
              <a:gd name="connsiteY4" fmla="*/ 1240178 h 1240178"/>
              <a:gd name="connsiteX5" fmla="*/ 0 w 3890417"/>
              <a:gd name="connsiteY5" fmla="*/ 620089 h 1240178"/>
              <a:gd name="connsiteX6" fmla="*/ 620089 w 3890417"/>
              <a:gd name="connsiteY6" fmla="*/ 0 h 124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0417" h="1240178">
                <a:moveTo>
                  <a:pt x="620089" y="0"/>
                </a:moveTo>
                <a:lnTo>
                  <a:pt x="3270328" y="0"/>
                </a:lnTo>
                <a:cubicBezTo>
                  <a:pt x="3612794" y="0"/>
                  <a:pt x="3890417" y="277623"/>
                  <a:pt x="3890417" y="620089"/>
                </a:cubicBezTo>
                <a:cubicBezTo>
                  <a:pt x="3890417" y="962555"/>
                  <a:pt x="3612794" y="1240178"/>
                  <a:pt x="3270328" y="1240178"/>
                </a:cubicBezTo>
                <a:lnTo>
                  <a:pt x="620089" y="1240178"/>
                </a:lnTo>
                <a:cubicBezTo>
                  <a:pt x="277623" y="1240178"/>
                  <a:pt x="0" y="962555"/>
                  <a:pt x="0" y="620089"/>
                </a:cubicBezTo>
                <a:cubicBezTo>
                  <a:pt x="0" y="277623"/>
                  <a:pt x="277623" y="0"/>
                  <a:pt x="62008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F9212F5-3133-45E7-B24D-EAFCD047AC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51821" y="4475746"/>
            <a:ext cx="3890417" cy="1240178"/>
          </a:xfrm>
          <a:custGeom>
            <a:avLst/>
            <a:gdLst>
              <a:gd name="connsiteX0" fmla="*/ 620089 w 3890417"/>
              <a:gd name="connsiteY0" fmla="*/ 0 h 1240178"/>
              <a:gd name="connsiteX1" fmla="*/ 3270328 w 3890417"/>
              <a:gd name="connsiteY1" fmla="*/ 0 h 1240178"/>
              <a:gd name="connsiteX2" fmla="*/ 3890417 w 3890417"/>
              <a:gd name="connsiteY2" fmla="*/ 620089 h 1240178"/>
              <a:gd name="connsiteX3" fmla="*/ 3270328 w 3890417"/>
              <a:gd name="connsiteY3" fmla="*/ 1240178 h 1240178"/>
              <a:gd name="connsiteX4" fmla="*/ 620089 w 3890417"/>
              <a:gd name="connsiteY4" fmla="*/ 1240178 h 1240178"/>
              <a:gd name="connsiteX5" fmla="*/ 0 w 3890417"/>
              <a:gd name="connsiteY5" fmla="*/ 620089 h 1240178"/>
              <a:gd name="connsiteX6" fmla="*/ 620089 w 3890417"/>
              <a:gd name="connsiteY6" fmla="*/ 0 h 124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0417" h="1240178">
                <a:moveTo>
                  <a:pt x="620089" y="0"/>
                </a:moveTo>
                <a:lnTo>
                  <a:pt x="3270328" y="0"/>
                </a:lnTo>
                <a:cubicBezTo>
                  <a:pt x="3612794" y="0"/>
                  <a:pt x="3890417" y="277623"/>
                  <a:pt x="3890417" y="620089"/>
                </a:cubicBezTo>
                <a:cubicBezTo>
                  <a:pt x="3890417" y="962555"/>
                  <a:pt x="3612794" y="1240178"/>
                  <a:pt x="3270328" y="1240178"/>
                </a:cubicBezTo>
                <a:lnTo>
                  <a:pt x="620089" y="1240178"/>
                </a:lnTo>
                <a:cubicBezTo>
                  <a:pt x="277623" y="1240178"/>
                  <a:pt x="0" y="962555"/>
                  <a:pt x="0" y="620089"/>
                </a:cubicBezTo>
                <a:cubicBezTo>
                  <a:pt x="0" y="277623"/>
                  <a:pt x="277623" y="0"/>
                  <a:pt x="62008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D83E589-1F0A-4354-B522-DA051B3027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73713" y="6128602"/>
            <a:ext cx="3890417" cy="1240178"/>
          </a:xfrm>
          <a:custGeom>
            <a:avLst/>
            <a:gdLst>
              <a:gd name="connsiteX0" fmla="*/ 620089 w 3890417"/>
              <a:gd name="connsiteY0" fmla="*/ 0 h 1240178"/>
              <a:gd name="connsiteX1" fmla="*/ 3270328 w 3890417"/>
              <a:gd name="connsiteY1" fmla="*/ 0 h 1240178"/>
              <a:gd name="connsiteX2" fmla="*/ 3890417 w 3890417"/>
              <a:gd name="connsiteY2" fmla="*/ 620089 h 1240178"/>
              <a:gd name="connsiteX3" fmla="*/ 3270328 w 3890417"/>
              <a:gd name="connsiteY3" fmla="*/ 1240178 h 1240178"/>
              <a:gd name="connsiteX4" fmla="*/ 620089 w 3890417"/>
              <a:gd name="connsiteY4" fmla="*/ 1240178 h 1240178"/>
              <a:gd name="connsiteX5" fmla="*/ 0 w 3890417"/>
              <a:gd name="connsiteY5" fmla="*/ 620089 h 1240178"/>
              <a:gd name="connsiteX6" fmla="*/ 620089 w 3890417"/>
              <a:gd name="connsiteY6" fmla="*/ 0 h 124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0417" h="1240178">
                <a:moveTo>
                  <a:pt x="620089" y="0"/>
                </a:moveTo>
                <a:lnTo>
                  <a:pt x="3270328" y="0"/>
                </a:lnTo>
                <a:cubicBezTo>
                  <a:pt x="3612794" y="0"/>
                  <a:pt x="3890417" y="277623"/>
                  <a:pt x="3890417" y="620089"/>
                </a:cubicBezTo>
                <a:cubicBezTo>
                  <a:pt x="3890417" y="962555"/>
                  <a:pt x="3612794" y="1240178"/>
                  <a:pt x="3270328" y="1240178"/>
                </a:cubicBezTo>
                <a:lnTo>
                  <a:pt x="620089" y="1240178"/>
                </a:lnTo>
                <a:cubicBezTo>
                  <a:pt x="277623" y="1240178"/>
                  <a:pt x="0" y="962555"/>
                  <a:pt x="0" y="620089"/>
                </a:cubicBezTo>
                <a:cubicBezTo>
                  <a:pt x="0" y="277623"/>
                  <a:pt x="277623" y="0"/>
                  <a:pt x="62008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5A538F4-041B-47C3-9987-06231472DF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93311" y="6128602"/>
            <a:ext cx="3890417" cy="1240178"/>
          </a:xfrm>
          <a:custGeom>
            <a:avLst/>
            <a:gdLst>
              <a:gd name="connsiteX0" fmla="*/ 620089 w 3890417"/>
              <a:gd name="connsiteY0" fmla="*/ 0 h 1240178"/>
              <a:gd name="connsiteX1" fmla="*/ 3270328 w 3890417"/>
              <a:gd name="connsiteY1" fmla="*/ 0 h 1240178"/>
              <a:gd name="connsiteX2" fmla="*/ 3890417 w 3890417"/>
              <a:gd name="connsiteY2" fmla="*/ 620089 h 1240178"/>
              <a:gd name="connsiteX3" fmla="*/ 3270328 w 3890417"/>
              <a:gd name="connsiteY3" fmla="*/ 1240178 h 1240178"/>
              <a:gd name="connsiteX4" fmla="*/ 620089 w 3890417"/>
              <a:gd name="connsiteY4" fmla="*/ 1240178 h 1240178"/>
              <a:gd name="connsiteX5" fmla="*/ 0 w 3890417"/>
              <a:gd name="connsiteY5" fmla="*/ 620089 h 1240178"/>
              <a:gd name="connsiteX6" fmla="*/ 620089 w 3890417"/>
              <a:gd name="connsiteY6" fmla="*/ 0 h 124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0417" h="1240178">
                <a:moveTo>
                  <a:pt x="620089" y="0"/>
                </a:moveTo>
                <a:lnTo>
                  <a:pt x="3270328" y="0"/>
                </a:lnTo>
                <a:cubicBezTo>
                  <a:pt x="3612794" y="0"/>
                  <a:pt x="3890417" y="277623"/>
                  <a:pt x="3890417" y="620089"/>
                </a:cubicBezTo>
                <a:cubicBezTo>
                  <a:pt x="3890417" y="962555"/>
                  <a:pt x="3612794" y="1240178"/>
                  <a:pt x="3270328" y="1240178"/>
                </a:cubicBezTo>
                <a:lnTo>
                  <a:pt x="620089" y="1240178"/>
                </a:lnTo>
                <a:cubicBezTo>
                  <a:pt x="277623" y="1240178"/>
                  <a:pt x="0" y="962555"/>
                  <a:pt x="0" y="620089"/>
                </a:cubicBezTo>
                <a:cubicBezTo>
                  <a:pt x="0" y="277623"/>
                  <a:pt x="277623" y="0"/>
                  <a:pt x="62008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4B0500D-2E37-454B-884A-7AD97A9BD52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12909" y="6128602"/>
            <a:ext cx="3890417" cy="1240178"/>
          </a:xfrm>
          <a:custGeom>
            <a:avLst/>
            <a:gdLst>
              <a:gd name="connsiteX0" fmla="*/ 620089 w 3890417"/>
              <a:gd name="connsiteY0" fmla="*/ 0 h 1240178"/>
              <a:gd name="connsiteX1" fmla="*/ 3270328 w 3890417"/>
              <a:gd name="connsiteY1" fmla="*/ 0 h 1240178"/>
              <a:gd name="connsiteX2" fmla="*/ 3890417 w 3890417"/>
              <a:gd name="connsiteY2" fmla="*/ 620089 h 1240178"/>
              <a:gd name="connsiteX3" fmla="*/ 3270328 w 3890417"/>
              <a:gd name="connsiteY3" fmla="*/ 1240178 h 1240178"/>
              <a:gd name="connsiteX4" fmla="*/ 620089 w 3890417"/>
              <a:gd name="connsiteY4" fmla="*/ 1240178 h 1240178"/>
              <a:gd name="connsiteX5" fmla="*/ 0 w 3890417"/>
              <a:gd name="connsiteY5" fmla="*/ 620089 h 1240178"/>
              <a:gd name="connsiteX6" fmla="*/ 620089 w 3890417"/>
              <a:gd name="connsiteY6" fmla="*/ 0 h 124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0417" h="1240178">
                <a:moveTo>
                  <a:pt x="620089" y="0"/>
                </a:moveTo>
                <a:lnTo>
                  <a:pt x="3270328" y="0"/>
                </a:lnTo>
                <a:cubicBezTo>
                  <a:pt x="3612794" y="0"/>
                  <a:pt x="3890417" y="277623"/>
                  <a:pt x="3890417" y="620089"/>
                </a:cubicBezTo>
                <a:cubicBezTo>
                  <a:pt x="3890417" y="962555"/>
                  <a:pt x="3612794" y="1240178"/>
                  <a:pt x="3270328" y="1240178"/>
                </a:cubicBezTo>
                <a:lnTo>
                  <a:pt x="620089" y="1240178"/>
                </a:lnTo>
                <a:cubicBezTo>
                  <a:pt x="277623" y="1240178"/>
                  <a:pt x="0" y="962555"/>
                  <a:pt x="0" y="620089"/>
                </a:cubicBezTo>
                <a:cubicBezTo>
                  <a:pt x="0" y="277623"/>
                  <a:pt x="277623" y="0"/>
                  <a:pt x="62008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EA4212A-1A14-4E16-A844-F6D3CF3671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73807" y="7781458"/>
            <a:ext cx="3890417" cy="1240178"/>
          </a:xfrm>
          <a:custGeom>
            <a:avLst/>
            <a:gdLst>
              <a:gd name="connsiteX0" fmla="*/ 620089 w 3890417"/>
              <a:gd name="connsiteY0" fmla="*/ 0 h 1240178"/>
              <a:gd name="connsiteX1" fmla="*/ 3270328 w 3890417"/>
              <a:gd name="connsiteY1" fmla="*/ 0 h 1240178"/>
              <a:gd name="connsiteX2" fmla="*/ 3890417 w 3890417"/>
              <a:gd name="connsiteY2" fmla="*/ 620089 h 1240178"/>
              <a:gd name="connsiteX3" fmla="*/ 3270328 w 3890417"/>
              <a:gd name="connsiteY3" fmla="*/ 1240178 h 1240178"/>
              <a:gd name="connsiteX4" fmla="*/ 620089 w 3890417"/>
              <a:gd name="connsiteY4" fmla="*/ 1240178 h 1240178"/>
              <a:gd name="connsiteX5" fmla="*/ 0 w 3890417"/>
              <a:gd name="connsiteY5" fmla="*/ 620089 h 1240178"/>
              <a:gd name="connsiteX6" fmla="*/ 620089 w 3890417"/>
              <a:gd name="connsiteY6" fmla="*/ 0 h 124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0417" h="1240178">
                <a:moveTo>
                  <a:pt x="620089" y="0"/>
                </a:moveTo>
                <a:lnTo>
                  <a:pt x="3270328" y="0"/>
                </a:lnTo>
                <a:cubicBezTo>
                  <a:pt x="3612794" y="0"/>
                  <a:pt x="3890417" y="277623"/>
                  <a:pt x="3890417" y="620089"/>
                </a:cubicBezTo>
                <a:cubicBezTo>
                  <a:pt x="3890417" y="962555"/>
                  <a:pt x="3612794" y="1240178"/>
                  <a:pt x="3270328" y="1240178"/>
                </a:cubicBezTo>
                <a:lnTo>
                  <a:pt x="620089" y="1240178"/>
                </a:lnTo>
                <a:cubicBezTo>
                  <a:pt x="277623" y="1240178"/>
                  <a:pt x="0" y="962555"/>
                  <a:pt x="0" y="620089"/>
                </a:cubicBezTo>
                <a:cubicBezTo>
                  <a:pt x="0" y="277623"/>
                  <a:pt x="277623" y="0"/>
                  <a:pt x="62008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5F6CA5F-DD8E-48B7-B2FE-35F8DFAED65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912814" y="7781458"/>
            <a:ext cx="3890417" cy="1240178"/>
          </a:xfrm>
          <a:custGeom>
            <a:avLst/>
            <a:gdLst>
              <a:gd name="connsiteX0" fmla="*/ 620089 w 3890417"/>
              <a:gd name="connsiteY0" fmla="*/ 0 h 1240178"/>
              <a:gd name="connsiteX1" fmla="*/ 3270328 w 3890417"/>
              <a:gd name="connsiteY1" fmla="*/ 0 h 1240178"/>
              <a:gd name="connsiteX2" fmla="*/ 3890417 w 3890417"/>
              <a:gd name="connsiteY2" fmla="*/ 620089 h 1240178"/>
              <a:gd name="connsiteX3" fmla="*/ 3270328 w 3890417"/>
              <a:gd name="connsiteY3" fmla="*/ 1240178 h 1240178"/>
              <a:gd name="connsiteX4" fmla="*/ 620089 w 3890417"/>
              <a:gd name="connsiteY4" fmla="*/ 1240178 h 1240178"/>
              <a:gd name="connsiteX5" fmla="*/ 0 w 3890417"/>
              <a:gd name="connsiteY5" fmla="*/ 620089 h 1240178"/>
              <a:gd name="connsiteX6" fmla="*/ 620089 w 3890417"/>
              <a:gd name="connsiteY6" fmla="*/ 0 h 124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0417" h="1240178">
                <a:moveTo>
                  <a:pt x="620089" y="0"/>
                </a:moveTo>
                <a:lnTo>
                  <a:pt x="3270328" y="0"/>
                </a:lnTo>
                <a:cubicBezTo>
                  <a:pt x="3612794" y="0"/>
                  <a:pt x="3890417" y="277623"/>
                  <a:pt x="3890417" y="620089"/>
                </a:cubicBezTo>
                <a:cubicBezTo>
                  <a:pt x="3890417" y="962555"/>
                  <a:pt x="3612794" y="1240178"/>
                  <a:pt x="3270328" y="1240178"/>
                </a:cubicBezTo>
                <a:lnTo>
                  <a:pt x="620089" y="1240178"/>
                </a:lnTo>
                <a:cubicBezTo>
                  <a:pt x="277623" y="1240178"/>
                  <a:pt x="0" y="962555"/>
                  <a:pt x="0" y="620089"/>
                </a:cubicBezTo>
                <a:cubicBezTo>
                  <a:pt x="0" y="277623"/>
                  <a:pt x="277623" y="0"/>
                  <a:pt x="62008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038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</p:bldLst>
      </p:timing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6C45BE9-84C4-4D51-97A8-E45DA73701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0299" y="1675924"/>
            <a:ext cx="5356441" cy="7620952"/>
          </a:xfrm>
          <a:custGeom>
            <a:avLst/>
            <a:gdLst>
              <a:gd name="connsiteX0" fmla="*/ 0 w 5356441"/>
              <a:gd name="connsiteY0" fmla="*/ 0 h 7620952"/>
              <a:gd name="connsiteX1" fmla="*/ 1197578 w 5356441"/>
              <a:gd name="connsiteY1" fmla="*/ 0 h 7620952"/>
              <a:gd name="connsiteX2" fmla="*/ 4147976 w 5356441"/>
              <a:gd name="connsiteY2" fmla="*/ 5116925 h 7620952"/>
              <a:gd name="connsiteX3" fmla="*/ 4147976 w 5356441"/>
              <a:gd name="connsiteY3" fmla="*/ 0 h 7620952"/>
              <a:gd name="connsiteX4" fmla="*/ 5356441 w 5356441"/>
              <a:gd name="connsiteY4" fmla="*/ 0 h 7620952"/>
              <a:gd name="connsiteX5" fmla="*/ 5356441 w 5356441"/>
              <a:gd name="connsiteY5" fmla="*/ 7620952 h 7620952"/>
              <a:gd name="connsiteX6" fmla="*/ 4147976 w 5356441"/>
              <a:gd name="connsiteY6" fmla="*/ 7620952 h 7620952"/>
              <a:gd name="connsiteX7" fmla="*/ 1197578 w 5356441"/>
              <a:gd name="connsiteY7" fmla="*/ 2471366 h 7620952"/>
              <a:gd name="connsiteX8" fmla="*/ 1197578 w 5356441"/>
              <a:gd name="connsiteY8" fmla="*/ 7620952 h 7620952"/>
              <a:gd name="connsiteX9" fmla="*/ 0 w 5356441"/>
              <a:gd name="connsiteY9" fmla="*/ 7620952 h 762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56441" h="7620952">
                <a:moveTo>
                  <a:pt x="0" y="0"/>
                </a:moveTo>
                <a:lnTo>
                  <a:pt x="1197578" y="0"/>
                </a:lnTo>
                <a:lnTo>
                  <a:pt x="4147976" y="5116925"/>
                </a:lnTo>
                <a:lnTo>
                  <a:pt x="4147976" y="0"/>
                </a:lnTo>
                <a:lnTo>
                  <a:pt x="5356441" y="0"/>
                </a:lnTo>
                <a:lnTo>
                  <a:pt x="5356441" y="7620952"/>
                </a:lnTo>
                <a:lnTo>
                  <a:pt x="4147976" y="7620952"/>
                </a:lnTo>
                <a:lnTo>
                  <a:pt x="1197578" y="2471366"/>
                </a:lnTo>
                <a:lnTo>
                  <a:pt x="1197578" y="7620952"/>
                </a:lnTo>
                <a:lnTo>
                  <a:pt x="0" y="76209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007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7B3594F4-CFA2-4B04-B771-D784725CD8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14001" y="7293951"/>
            <a:ext cx="919584" cy="919584"/>
          </a:xfrm>
          <a:custGeom>
            <a:avLst/>
            <a:gdLst>
              <a:gd name="connsiteX0" fmla="*/ 1219200 w 2438400"/>
              <a:gd name="connsiteY0" fmla="*/ 0 h 2438400"/>
              <a:gd name="connsiteX1" fmla="*/ 2438400 w 2438400"/>
              <a:gd name="connsiteY1" fmla="*/ 1219200 h 2438400"/>
              <a:gd name="connsiteX2" fmla="*/ 1219200 w 2438400"/>
              <a:gd name="connsiteY2" fmla="*/ 2438400 h 2438400"/>
              <a:gd name="connsiteX3" fmla="*/ 0 w 2438400"/>
              <a:gd name="connsiteY3" fmla="*/ 1219200 h 2438400"/>
              <a:gd name="connsiteX4" fmla="*/ 1219200 w 243840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1219200" y="0"/>
                </a:move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ubicBezTo>
                  <a:pt x="0" y="545854"/>
                  <a:pt x="545854" y="0"/>
                  <a:pt x="12192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F854A880-C8AB-4890-B024-A6607C8BBA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73661" y="7293951"/>
            <a:ext cx="919584" cy="919584"/>
          </a:xfrm>
          <a:custGeom>
            <a:avLst/>
            <a:gdLst>
              <a:gd name="connsiteX0" fmla="*/ 1219200 w 2438400"/>
              <a:gd name="connsiteY0" fmla="*/ 0 h 2438400"/>
              <a:gd name="connsiteX1" fmla="*/ 2438400 w 2438400"/>
              <a:gd name="connsiteY1" fmla="*/ 1219200 h 2438400"/>
              <a:gd name="connsiteX2" fmla="*/ 1219200 w 2438400"/>
              <a:gd name="connsiteY2" fmla="*/ 2438400 h 2438400"/>
              <a:gd name="connsiteX3" fmla="*/ 0 w 2438400"/>
              <a:gd name="connsiteY3" fmla="*/ 1219200 h 2438400"/>
              <a:gd name="connsiteX4" fmla="*/ 1219200 w 243840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1219200" y="0"/>
                </a:move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ubicBezTo>
                  <a:pt x="0" y="545854"/>
                  <a:pt x="545854" y="0"/>
                  <a:pt x="12192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id="{CC972E7E-5FEA-4684-9C4E-A26E369A45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033321" y="7293951"/>
            <a:ext cx="919584" cy="919584"/>
          </a:xfrm>
          <a:custGeom>
            <a:avLst/>
            <a:gdLst>
              <a:gd name="connsiteX0" fmla="*/ 1219200 w 2438400"/>
              <a:gd name="connsiteY0" fmla="*/ 0 h 2438400"/>
              <a:gd name="connsiteX1" fmla="*/ 2438400 w 2438400"/>
              <a:gd name="connsiteY1" fmla="*/ 1219200 h 2438400"/>
              <a:gd name="connsiteX2" fmla="*/ 1219200 w 2438400"/>
              <a:gd name="connsiteY2" fmla="*/ 2438400 h 2438400"/>
              <a:gd name="connsiteX3" fmla="*/ 0 w 2438400"/>
              <a:gd name="connsiteY3" fmla="*/ 1219200 h 2438400"/>
              <a:gd name="connsiteX4" fmla="*/ 1219200 w 243840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1219200" y="0"/>
                </a:move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ubicBezTo>
                  <a:pt x="0" y="545854"/>
                  <a:pt x="545854" y="0"/>
                  <a:pt x="12192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868F18-BB32-491A-988E-F5B0932F59A4}"/>
              </a:ext>
            </a:extLst>
          </p:cNvPr>
          <p:cNvSpPr txBox="1"/>
          <p:nvPr userDrawn="1"/>
        </p:nvSpPr>
        <p:spPr>
          <a:xfrm rot="10800000" flipV="1">
            <a:off x="17515166" y="402315"/>
            <a:ext cx="1783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600" b="1" i="0" smtClean="0">
                <a:solidFill>
                  <a:schemeClr val="bg1">
                    <a:lumMod val="85000"/>
                    <a:alpha val="60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28700" b="1" i="0" dirty="0">
              <a:solidFill>
                <a:schemeClr val="bg1">
                  <a:lumMod val="85000"/>
                  <a:alpha val="60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948FE7-A315-4F2F-B3F5-D0FB22A74924}"/>
              </a:ext>
            </a:extLst>
          </p:cNvPr>
          <p:cNvSpPr txBox="1"/>
          <p:nvPr userDrawn="1"/>
        </p:nvSpPr>
        <p:spPr>
          <a:xfrm rot="5400000">
            <a:off x="16638658" y="5317123"/>
            <a:ext cx="3563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600" strike="noStrike" spc="600" dirty="0">
                <a:solidFill>
                  <a:schemeClr val="bg1">
                    <a:lumMod val="8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WWW.WEBSITE.COM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E8E727-FAE5-4DCF-91DD-EC69CF176AFC}"/>
              </a:ext>
            </a:extLst>
          </p:cNvPr>
          <p:cNvSpPr txBox="1"/>
          <p:nvPr userDrawn="1"/>
        </p:nvSpPr>
        <p:spPr>
          <a:xfrm>
            <a:off x="900385" y="643691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ART.TRIP</a:t>
            </a:r>
            <a:endParaRPr lang="id-ID" sz="2000" spc="300" dirty="0">
              <a:solidFill>
                <a:schemeClr val="tx1">
                  <a:lumMod val="65000"/>
                  <a:lumOff val="35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0A99A-F629-4EE7-9A66-CE66EC58D5C4}"/>
              </a:ext>
            </a:extLst>
          </p:cNvPr>
          <p:cNvSpPr txBox="1"/>
          <p:nvPr userDrawn="1"/>
        </p:nvSpPr>
        <p:spPr>
          <a:xfrm>
            <a:off x="17074111" y="68985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300" dirty="0">
                <a:solidFill>
                  <a:schemeClr val="bg1">
                    <a:lumMod val="8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PAGE/</a:t>
            </a:r>
            <a:endParaRPr lang="id-ID" sz="1800" spc="300" dirty="0">
              <a:solidFill>
                <a:schemeClr val="bg1">
                  <a:lumMod val="85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7F85E4-9829-48DF-84FF-0AB3B1007D0C}"/>
              </a:ext>
            </a:extLst>
          </p:cNvPr>
          <p:cNvGrpSpPr/>
          <p:nvPr userDrawn="1"/>
        </p:nvGrpSpPr>
        <p:grpSpPr>
          <a:xfrm>
            <a:off x="15607894" y="9844238"/>
            <a:ext cx="2975297" cy="391176"/>
            <a:chOff x="16061023" y="9902075"/>
            <a:chExt cx="2522168" cy="3316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6180911-2E51-45AE-8CBA-10F7B0BC2E1F}"/>
                </a:ext>
              </a:extLst>
            </p:cNvPr>
            <p:cNvGrpSpPr/>
            <p:nvPr userDrawn="1"/>
          </p:nvGrpSpPr>
          <p:grpSpPr>
            <a:xfrm>
              <a:off x="16061023" y="9902075"/>
              <a:ext cx="1960657" cy="331601"/>
              <a:chOff x="11556938" y="7296986"/>
              <a:chExt cx="2013012" cy="3404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18C3CAC-0C25-4012-B177-C35B306C1FDB}"/>
                  </a:ext>
                </a:extLst>
              </p:cNvPr>
              <p:cNvGrpSpPr/>
              <p:nvPr/>
            </p:nvGrpSpPr>
            <p:grpSpPr>
              <a:xfrm>
                <a:off x="12114457" y="7296986"/>
                <a:ext cx="340456" cy="340456"/>
                <a:chOff x="12097470" y="7200012"/>
                <a:chExt cx="495300" cy="495300"/>
              </a:xfrm>
            </p:grpSpPr>
            <p:sp>
              <p:nvSpPr>
                <p:cNvPr id="25" name="Freeform 85">
                  <a:extLst>
                    <a:ext uri="{FF2B5EF4-FFF2-40B4-BE49-F238E27FC236}">
                      <a16:creationId xmlns:a16="http://schemas.microsoft.com/office/drawing/2014/main" id="{E84F91DF-A69A-4DED-ADFA-0B1CFB26E0E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2232137" y="7356848"/>
                  <a:ext cx="225966" cy="181629"/>
                </a:xfrm>
                <a:custGeom>
                  <a:avLst/>
                  <a:gdLst>
                    <a:gd name="T0" fmla="*/ 250282 w 462"/>
                    <a:gd name="T1" fmla="*/ 24258 h 374"/>
                    <a:gd name="T2" fmla="*/ 250282 w 462"/>
                    <a:gd name="T3" fmla="*/ 24258 h 374"/>
                    <a:gd name="T4" fmla="*/ 221508 w 462"/>
                    <a:gd name="T5" fmla="*/ 33962 h 374"/>
                    <a:gd name="T6" fmla="*/ 240510 w 462"/>
                    <a:gd name="T7" fmla="*/ 5391 h 374"/>
                    <a:gd name="T8" fmla="*/ 211192 w 462"/>
                    <a:gd name="T9" fmla="*/ 19407 h 374"/>
                    <a:gd name="T10" fmla="*/ 173189 w 462"/>
                    <a:gd name="T11" fmla="*/ 0 h 374"/>
                    <a:gd name="T12" fmla="*/ 119983 w 462"/>
                    <a:gd name="T13" fmla="*/ 52829 h 374"/>
                    <a:gd name="T14" fmla="*/ 124870 w 462"/>
                    <a:gd name="T15" fmla="*/ 62532 h 374"/>
                    <a:gd name="T16" fmla="*/ 19002 w 462"/>
                    <a:gd name="T17" fmla="*/ 10242 h 374"/>
                    <a:gd name="T18" fmla="*/ 9229 w 462"/>
                    <a:gd name="T19" fmla="*/ 38813 h 374"/>
                    <a:gd name="T20" fmla="*/ 33118 w 462"/>
                    <a:gd name="T21" fmla="*/ 81400 h 374"/>
                    <a:gd name="T22" fmla="*/ 9229 w 462"/>
                    <a:gd name="T23" fmla="*/ 72236 h 374"/>
                    <a:gd name="T24" fmla="*/ 9229 w 462"/>
                    <a:gd name="T25" fmla="*/ 72236 h 374"/>
                    <a:gd name="T26" fmla="*/ 53205 w 462"/>
                    <a:gd name="T27" fmla="*/ 124526 h 374"/>
                    <a:gd name="T28" fmla="*/ 38004 w 462"/>
                    <a:gd name="T29" fmla="*/ 124526 h 374"/>
                    <a:gd name="T30" fmla="*/ 28774 w 462"/>
                    <a:gd name="T31" fmla="*/ 124526 h 374"/>
                    <a:gd name="T32" fmla="*/ 77093 w 462"/>
                    <a:gd name="T33" fmla="*/ 158487 h 374"/>
                    <a:gd name="T34" fmla="*/ 14116 w 462"/>
                    <a:gd name="T35" fmla="*/ 182206 h 374"/>
                    <a:gd name="T36" fmla="*/ 0 w 462"/>
                    <a:gd name="T37" fmla="*/ 182206 h 374"/>
                    <a:gd name="T38" fmla="*/ 77093 w 462"/>
                    <a:gd name="T39" fmla="*/ 201074 h 374"/>
                    <a:gd name="T40" fmla="*/ 221508 w 462"/>
                    <a:gd name="T41" fmla="*/ 57681 h 374"/>
                    <a:gd name="T42" fmla="*/ 221508 w 462"/>
                    <a:gd name="T43" fmla="*/ 52829 h 374"/>
                    <a:gd name="T44" fmla="*/ 250282 w 462"/>
                    <a:gd name="T45" fmla="*/ 24258 h 3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62" h="374">
                      <a:moveTo>
                        <a:pt x="461" y="45"/>
                      </a:moveTo>
                      <a:lnTo>
                        <a:pt x="461" y="45"/>
                      </a:lnTo>
                      <a:cubicBezTo>
                        <a:pt x="443" y="54"/>
                        <a:pt x="425" y="63"/>
                        <a:pt x="408" y="63"/>
                      </a:cubicBezTo>
                      <a:cubicBezTo>
                        <a:pt x="425" y="54"/>
                        <a:pt x="443" y="36"/>
                        <a:pt x="443" y="10"/>
                      </a:cubicBezTo>
                      <a:cubicBezTo>
                        <a:pt x="425" y="19"/>
                        <a:pt x="408" y="27"/>
                        <a:pt x="389" y="36"/>
                      </a:cubicBezTo>
                      <a:cubicBezTo>
                        <a:pt x="372" y="19"/>
                        <a:pt x="345" y="0"/>
                        <a:pt x="319" y="0"/>
                      </a:cubicBezTo>
                      <a:cubicBezTo>
                        <a:pt x="265" y="0"/>
                        <a:pt x="221" y="45"/>
                        <a:pt x="221" y="98"/>
                      </a:cubicBezTo>
                      <a:cubicBezTo>
                        <a:pt x="221" y="107"/>
                        <a:pt x="221" y="116"/>
                        <a:pt x="230" y="116"/>
                      </a:cubicBezTo>
                      <a:cubicBezTo>
                        <a:pt x="151" y="116"/>
                        <a:pt x="79" y="81"/>
                        <a:pt x="35" y="19"/>
                      </a:cubicBezTo>
                      <a:cubicBezTo>
                        <a:pt x="26" y="36"/>
                        <a:pt x="17" y="54"/>
                        <a:pt x="17" y="72"/>
                      </a:cubicBezTo>
                      <a:cubicBezTo>
                        <a:pt x="17" y="98"/>
                        <a:pt x="35" y="134"/>
                        <a:pt x="61" y="151"/>
                      </a:cubicBezTo>
                      <a:cubicBezTo>
                        <a:pt x="44" y="143"/>
                        <a:pt x="35" y="143"/>
                        <a:pt x="17" y="134"/>
                      </a:cubicBezTo>
                      <a:cubicBezTo>
                        <a:pt x="17" y="178"/>
                        <a:pt x="53" y="222"/>
                        <a:pt x="98" y="231"/>
                      </a:cubicBezTo>
                      <a:cubicBezTo>
                        <a:pt x="89" y="231"/>
                        <a:pt x="79" y="231"/>
                        <a:pt x="70" y="231"/>
                      </a:cubicBezTo>
                      <a:cubicBezTo>
                        <a:pt x="61" y="231"/>
                        <a:pt x="61" y="231"/>
                        <a:pt x="53" y="231"/>
                      </a:cubicBezTo>
                      <a:cubicBezTo>
                        <a:pt x="61" y="266"/>
                        <a:pt x="98" y="294"/>
                        <a:pt x="142" y="294"/>
                      </a:cubicBezTo>
                      <a:cubicBezTo>
                        <a:pt x="106" y="319"/>
                        <a:pt x="70" y="338"/>
                        <a:pt x="26" y="338"/>
                      </a:cubicBezTo>
                      <a:cubicBezTo>
                        <a:pt x="17" y="338"/>
                        <a:pt x="8" y="338"/>
                        <a:pt x="0" y="338"/>
                      </a:cubicBezTo>
                      <a:cubicBezTo>
                        <a:pt x="44" y="364"/>
                        <a:pt x="89" y="373"/>
                        <a:pt x="142" y="373"/>
                      </a:cubicBezTo>
                      <a:cubicBezTo>
                        <a:pt x="319" y="373"/>
                        <a:pt x="408" y="231"/>
                        <a:pt x="408" y="107"/>
                      </a:cubicBezTo>
                      <a:lnTo>
                        <a:pt x="408" y="98"/>
                      </a:lnTo>
                      <a:cubicBezTo>
                        <a:pt x="434" y="81"/>
                        <a:pt x="443" y="72"/>
                        <a:pt x="461" y="45"/>
                      </a:cubicBez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B24B9E0F-AF45-401E-B4D6-535C7EE7CFC7}"/>
                    </a:ext>
                  </a:extLst>
                </p:cNvPr>
                <p:cNvSpPr/>
                <p:nvPr/>
              </p:nvSpPr>
              <p:spPr>
                <a:xfrm>
                  <a:off x="12097470" y="7200012"/>
                  <a:ext cx="495300" cy="49530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85000"/>
                      <a:alpha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F3BB1B7-AF00-49BF-9510-710928D1221D}"/>
                  </a:ext>
                </a:extLst>
              </p:cNvPr>
              <p:cNvGrpSpPr/>
              <p:nvPr/>
            </p:nvGrpSpPr>
            <p:grpSpPr>
              <a:xfrm>
                <a:off x="12671975" y="7296986"/>
                <a:ext cx="340456" cy="340456"/>
                <a:chOff x="12898290" y="7257882"/>
                <a:chExt cx="379560" cy="379560"/>
              </a:xfrm>
            </p:grpSpPr>
            <p:sp>
              <p:nvSpPr>
                <p:cNvPr id="23" name="Freeform 75">
                  <a:extLst>
                    <a:ext uri="{FF2B5EF4-FFF2-40B4-BE49-F238E27FC236}">
                      <a16:creationId xmlns:a16="http://schemas.microsoft.com/office/drawing/2014/main" id="{0BDE2548-1298-4801-A2E8-FD7DE4E96F2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3042040" y="7362177"/>
                  <a:ext cx="92061" cy="170970"/>
                </a:xfrm>
                <a:custGeom>
                  <a:avLst/>
                  <a:gdLst>
                    <a:gd name="T0" fmla="*/ 132814 w 249"/>
                    <a:gd name="T1" fmla="*/ 43735 h 453"/>
                    <a:gd name="T2" fmla="*/ 132814 w 249"/>
                    <a:gd name="T3" fmla="*/ 43735 h 453"/>
                    <a:gd name="T4" fmla="*/ 94791 w 249"/>
                    <a:gd name="T5" fmla="*/ 43735 h 453"/>
                    <a:gd name="T6" fmla="*/ 85687 w 249"/>
                    <a:gd name="T7" fmla="*/ 58496 h 453"/>
                    <a:gd name="T8" fmla="*/ 85687 w 249"/>
                    <a:gd name="T9" fmla="*/ 87470 h 453"/>
                    <a:gd name="T10" fmla="*/ 132814 w 249"/>
                    <a:gd name="T11" fmla="*/ 87470 h 453"/>
                    <a:gd name="T12" fmla="*/ 132814 w 249"/>
                    <a:gd name="T13" fmla="*/ 126285 h 453"/>
                    <a:gd name="T14" fmla="*/ 85687 w 249"/>
                    <a:gd name="T15" fmla="*/ 126285 h 453"/>
                    <a:gd name="T16" fmla="*/ 85687 w 249"/>
                    <a:gd name="T17" fmla="*/ 247103 h 453"/>
                    <a:gd name="T18" fmla="*/ 42308 w 249"/>
                    <a:gd name="T19" fmla="*/ 247103 h 453"/>
                    <a:gd name="T20" fmla="*/ 42308 w 249"/>
                    <a:gd name="T21" fmla="*/ 126285 h 453"/>
                    <a:gd name="T22" fmla="*/ 0 w 249"/>
                    <a:gd name="T23" fmla="*/ 126285 h 453"/>
                    <a:gd name="T24" fmla="*/ 0 w 249"/>
                    <a:gd name="T25" fmla="*/ 87470 h 453"/>
                    <a:gd name="T26" fmla="*/ 42308 w 249"/>
                    <a:gd name="T27" fmla="*/ 87470 h 453"/>
                    <a:gd name="T28" fmla="*/ 42308 w 249"/>
                    <a:gd name="T29" fmla="*/ 63416 h 453"/>
                    <a:gd name="T30" fmla="*/ 94791 w 249"/>
                    <a:gd name="T31" fmla="*/ 0 h 453"/>
                    <a:gd name="T32" fmla="*/ 132814 w 249"/>
                    <a:gd name="T33" fmla="*/ 0 h 453"/>
                    <a:gd name="T34" fmla="*/ 132814 w 249"/>
                    <a:gd name="T35" fmla="*/ 43735 h 4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9" h="453">
                      <a:moveTo>
                        <a:pt x="248" y="80"/>
                      </a:moveTo>
                      <a:lnTo>
                        <a:pt x="248" y="80"/>
                      </a:lnTo>
                      <a:cubicBezTo>
                        <a:pt x="177" y="80"/>
                        <a:pt x="177" y="80"/>
                        <a:pt x="177" y="80"/>
                      </a:cubicBezTo>
                      <a:cubicBezTo>
                        <a:pt x="169" y="80"/>
                        <a:pt x="160" y="89"/>
                        <a:pt x="160" y="107"/>
                      </a:cubicBezTo>
                      <a:cubicBezTo>
                        <a:pt x="160" y="160"/>
                        <a:pt x="160" y="160"/>
                        <a:pt x="160" y="160"/>
                      </a:cubicBezTo>
                      <a:cubicBezTo>
                        <a:pt x="248" y="160"/>
                        <a:pt x="248" y="160"/>
                        <a:pt x="248" y="160"/>
                      </a:cubicBezTo>
                      <a:cubicBezTo>
                        <a:pt x="248" y="231"/>
                        <a:pt x="248" y="231"/>
                        <a:pt x="248" y="231"/>
                      </a:cubicBezTo>
                      <a:cubicBezTo>
                        <a:pt x="160" y="231"/>
                        <a:pt x="160" y="231"/>
                        <a:pt x="160" y="231"/>
                      </a:cubicBezTo>
                      <a:cubicBezTo>
                        <a:pt x="160" y="452"/>
                        <a:pt x="160" y="452"/>
                        <a:pt x="160" y="452"/>
                      </a:cubicBezTo>
                      <a:cubicBezTo>
                        <a:pt x="79" y="452"/>
                        <a:pt x="79" y="452"/>
                        <a:pt x="79" y="452"/>
                      </a:cubicBezTo>
                      <a:cubicBezTo>
                        <a:pt x="79" y="231"/>
                        <a:pt x="79" y="231"/>
                        <a:pt x="79" y="231"/>
                      </a:cubicBezTo>
                      <a:cubicBezTo>
                        <a:pt x="0" y="231"/>
                        <a:pt x="0" y="231"/>
                        <a:pt x="0" y="231"/>
                      </a:cubicBezTo>
                      <a:cubicBezTo>
                        <a:pt x="0" y="160"/>
                        <a:pt x="0" y="160"/>
                        <a:pt x="0" y="160"/>
                      </a:cubicBezTo>
                      <a:cubicBezTo>
                        <a:pt x="79" y="160"/>
                        <a:pt x="79" y="160"/>
                        <a:pt x="79" y="160"/>
                      </a:cubicBezTo>
                      <a:cubicBezTo>
                        <a:pt x="79" y="116"/>
                        <a:pt x="79" y="116"/>
                        <a:pt x="79" y="116"/>
                      </a:cubicBezTo>
                      <a:cubicBezTo>
                        <a:pt x="79" y="54"/>
                        <a:pt x="115" y="0"/>
                        <a:pt x="177" y="0"/>
                      </a:cubicBezTo>
                      <a:cubicBezTo>
                        <a:pt x="248" y="0"/>
                        <a:pt x="248" y="0"/>
                        <a:pt x="248" y="0"/>
                      </a:cubicBezTo>
                      <a:lnTo>
                        <a:pt x="248" y="80"/>
                      </a:ln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D3B17279-6B88-4030-B183-E122219BBCAC}"/>
                    </a:ext>
                  </a:extLst>
                </p:cNvPr>
                <p:cNvSpPr/>
                <p:nvPr/>
              </p:nvSpPr>
              <p:spPr>
                <a:xfrm>
                  <a:off x="12898290" y="7257882"/>
                  <a:ext cx="379560" cy="37956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85000"/>
                      <a:alpha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1F7F7A2-163A-45D9-B0E0-2B37D54CA7C6}"/>
                  </a:ext>
                </a:extLst>
              </p:cNvPr>
              <p:cNvGrpSpPr/>
              <p:nvPr/>
            </p:nvGrpSpPr>
            <p:grpSpPr>
              <a:xfrm>
                <a:off x="13229494" y="7296986"/>
                <a:ext cx="340456" cy="340456"/>
                <a:chOff x="13421600" y="7257882"/>
                <a:chExt cx="379560" cy="379560"/>
              </a:xfrm>
            </p:grpSpPr>
            <p:sp>
              <p:nvSpPr>
                <p:cNvPr id="21" name="Freeform 74">
                  <a:extLst>
                    <a:ext uri="{FF2B5EF4-FFF2-40B4-BE49-F238E27FC236}">
                      <a16:creationId xmlns:a16="http://schemas.microsoft.com/office/drawing/2014/main" id="{5DA3638D-1CF2-46DB-9231-36A042B380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16515" y="7354045"/>
                  <a:ext cx="189730" cy="187234"/>
                </a:xfrm>
                <a:custGeom>
                  <a:avLst/>
                  <a:gdLst>
                    <a:gd name="T0" fmla="*/ 14641 w 445"/>
                    <a:gd name="T1" fmla="*/ 58439 h 436"/>
                    <a:gd name="T2" fmla="*/ 14641 w 445"/>
                    <a:gd name="T3" fmla="*/ 58439 h 436"/>
                    <a:gd name="T4" fmla="*/ 33619 w 445"/>
                    <a:gd name="T5" fmla="*/ 101585 h 436"/>
                    <a:gd name="T6" fmla="*/ 62901 w 445"/>
                    <a:gd name="T7" fmla="*/ 111416 h 436"/>
                    <a:gd name="T8" fmla="*/ 67781 w 445"/>
                    <a:gd name="T9" fmla="*/ 111416 h 436"/>
                    <a:gd name="T10" fmla="*/ 72661 w 445"/>
                    <a:gd name="T11" fmla="*/ 135447 h 436"/>
                    <a:gd name="T12" fmla="*/ 72661 w 445"/>
                    <a:gd name="T13" fmla="*/ 135447 h 436"/>
                    <a:gd name="T14" fmla="*/ 0 w 445"/>
                    <a:gd name="T15" fmla="*/ 188425 h 436"/>
                    <a:gd name="T16" fmla="*/ 62901 w 445"/>
                    <a:gd name="T17" fmla="*/ 237579 h 436"/>
                    <a:gd name="T18" fmla="*/ 62901 w 445"/>
                    <a:gd name="T19" fmla="*/ 237579 h 436"/>
                    <a:gd name="T20" fmla="*/ 67781 w 445"/>
                    <a:gd name="T21" fmla="*/ 237579 h 436"/>
                    <a:gd name="T22" fmla="*/ 106280 w 445"/>
                    <a:gd name="T23" fmla="*/ 227748 h 436"/>
                    <a:gd name="T24" fmla="*/ 135020 w 445"/>
                    <a:gd name="T25" fmla="*/ 174771 h 436"/>
                    <a:gd name="T26" fmla="*/ 111161 w 445"/>
                    <a:gd name="T27" fmla="*/ 125616 h 436"/>
                    <a:gd name="T28" fmla="*/ 96520 w 445"/>
                    <a:gd name="T29" fmla="*/ 111416 h 436"/>
                    <a:gd name="T30" fmla="*/ 106280 w 445"/>
                    <a:gd name="T31" fmla="*/ 96670 h 436"/>
                    <a:gd name="T32" fmla="*/ 125259 w 445"/>
                    <a:gd name="T33" fmla="*/ 53524 h 436"/>
                    <a:gd name="T34" fmla="*/ 106280 w 445"/>
                    <a:gd name="T35" fmla="*/ 9831 h 436"/>
                    <a:gd name="T36" fmla="*/ 115499 w 445"/>
                    <a:gd name="T37" fmla="*/ 9831 h 436"/>
                    <a:gd name="T38" fmla="*/ 135020 w 445"/>
                    <a:gd name="T39" fmla="*/ 0 h 436"/>
                    <a:gd name="T40" fmla="*/ 135020 w 445"/>
                    <a:gd name="T41" fmla="*/ 0 h 436"/>
                    <a:gd name="T42" fmla="*/ 77541 w 445"/>
                    <a:gd name="T43" fmla="*/ 0 h 436"/>
                    <a:gd name="T44" fmla="*/ 14641 w 445"/>
                    <a:gd name="T45" fmla="*/ 58439 h 436"/>
                    <a:gd name="T46" fmla="*/ 111161 w 445"/>
                    <a:gd name="T47" fmla="*/ 179140 h 436"/>
                    <a:gd name="T48" fmla="*/ 111161 w 445"/>
                    <a:gd name="T49" fmla="*/ 179140 h 436"/>
                    <a:gd name="T50" fmla="*/ 72661 w 445"/>
                    <a:gd name="T51" fmla="*/ 213002 h 436"/>
                    <a:gd name="T52" fmla="*/ 29281 w 445"/>
                    <a:gd name="T53" fmla="*/ 188425 h 436"/>
                    <a:gd name="T54" fmla="*/ 38500 w 445"/>
                    <a:gd name="T55" fmla="*/ 159478 h 436"/>
                    <a:gd name="T56" fmla="*/ 67781 w 445"/>
                    <a:gd name="T57" fmla="*/ 150194 h 436"/>
                    <a:gd name="T58" fmla="*/ 72661 w 445"/>
                    <a:gd name="T59" fmla="*/ 150194 h 436"/>
                    <a:gd name="T60" fmla="*/ 111161 w 445"/>
                    <a:gd name="T61" fmla="*/ 179140 h 436"/>
                    <a:gd name="T62" fmla="*/ 96520 w 445"/>
                    <a:gd name="T63" fmla="*/ 43693 h 436"/>
                    <a:gd name="T64" fmla="*/ 96520 w 445"/>
                    <a:gd name="T65" fmla="*/ 43693 h 436"/>
                    <a:gd name="T66" fmla="*/ 77541 w 445"/>
                    <a:gd name="T67" fmla="*/ 92301 h 436"/>
                    <a:gd name="T68" fmla="*/ 72661 w 445"/>
                    <a:gd name="T69" fmla="*/ 92301 h 436"/>
                    <a:gd name="T70" fmla="*/ 43922 w 445"/>
                    <a:gd name="T71" fmla="*/ 63354 h 436"/>
                    <a:gd name="T72" fmla="*/ 43922 w 445"/>
                    <a:gd name="T73" fmla="*/ 33862 h 436"/>
                    <a:gd name="T74" fmla="*/ 58020 w 445"/>
                    <a:gd name="T75" fmla="*/ 14200 h 436"/>
                    <a:gd name="T76" fmla="*/ 62901 w 445"/>
                    <a:gd name="T77" fmla="*/ 14200 h 436"/>
                    <a:gd name="T78" fmla="*/ 96520 w 445"/>
                    <a:gd name="T79" fmla="*/ 43693 h 436"/>
                    <a:gd name="T80" fmla="*/ 202258 w 445"/>
                    <a:gd name="T81" fmla="*/ 92301 h 436"/>
                    <a:gd name="T82" fmla="*/ 202258 w 445"/>
                    <a:gd name="T83" fmla="*/ 92301 h 436"/>
                    <a:gd name="T84" fmla="*/ 202258 w 445"/>
                    <a:gd name="T85" fmla="*/ 53524 h 436"/>
                    <a:gd name="T86" fmla="*/ 172977 w 445"/>
                    <a:gd name="T87" fmla="*/ 53524 h 436"/>
                    <a:gd name="T88" fmla="*/ 172977 w 445"/>
                    <a:gd name="T89" fmla="*/ 92301 h 436"/>
                    <a:gd name="T90" fmla="*/ 135020 w 445"/>
                    <a:gd name="T91" fmla="*/ 92301 h 436"/>
                    <a:gd name="T92" fmla="*/ 135020 w 445"/>
                    <a:gd name="T93" fmla="*/ 116332 h 436"/>
                    <a:gd name="T94" fmla="*/ 172977 w 445"/>
                    <a:gd name="T95" fmla="*/ 116332 h 436"/>
                    <a:gd name="T96" fmla="*/ 172977 w 445"/>
                    <a:gd name="T97" fmla="*/ 159478 h 436"/>
                    <a:gd name="T98" fmla="*/ 202258 w 445"/>
                    <a:gd name="T99" fmla="*/ 159478 h 436"/>
                    <a:gd name="T100" fmla="*/ 202258 w 445"/>
                    <a:gd name="T101" fmla="*/ 116332 h 436"/>
                    <a:gd name="T102" fmla="*/ 240758 w 445"/>
                    <a:gd name="T103" fmla="*/ 116332 h 436"/>
                    <a:gd name="T104" fmla="*/ 240758 w 445"/>
                    <a:gd name="T105" fmla="*/ 92301 h 436"/>
                    <a:gd name="T106" fmla="*/ 202258 w 445"/>
                    <a:gd name="T107" fmla="*/ 92301 h 4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45" h="436">
                      <a:moveTo>
                        <a:pt x="27" y="107"/>
                      </a:moveTo>
                      <a:lnTo>
                        <a:pt x="27" y="107"/>
                      </a:lnTo>
                      <a:cubicBezTo>
                        <a:pt x="27" y="142"/>
                        <a:pt x="36" y="169"/>
                        <a:pt x="62" y="186"/>
                      </a:cubicBezTo>
                      <a:cubicBezTo>
                        <a:pt x="81" y="195"/>
                        <a:pt x="107" y="204"/>
                        <a:pt x="116" y="204"/>
                      </a:cubicBezTo>
                      <a:lnTo>
                        <a:pt x="125" y="204"/>
                      </a:lnTo>
                      <a:cubicBezTo>
                        <a:pt x="125" y="204"/>
                        <a:pt x="116" y="222"/>
                        <a:pt x="134" y="248"/>
                      </a:cubicBezTo>
                      <a:cubicBezTo>
                        <a:pt x="107" y="248"/>
                        <a:pt x="0" y="257"/>
                        <a:pt x="0" y="345"/>
                      </a:cubicBezTo>
                      <a:cubicBezTo>
                        <a:pt x="0" y="435"/>
                        <a:pt x="98" y="435"/>
                        <a:pt x="116" y="435"/>
                      </a:cubicBezTo>
                      <a:cubicBezTo>
                        <a:pt x="116" y="435"/>
                        <a:pt x="116" y="435"/>
                        <a:pt x="125" y="435"/>
                      </a:cubicBezTo>
                      <a:cubicBezTo>
                        <a:pt x="134" y="435"/>
                        <a:pt x="169" y="435"/>
                        <a:pt x="196" y="417"/>
                      </a:cubicBezTo>
                      <a:cubicBezTo>
                        <a:pt x="231" y="399"/>
                        <a:pt x="249" y="364"/>
                        <a:pt x="249" y="320"/>
                      </a:cubicBezTo>
                      <a:cubicBezTo>
                        <a:pt x="249" y="275"/>
                        <a:pt x="222" y="248"/>
                        <a:pt x="205" y="230"/>
                      </a:cubicBezTo>
                      <a:cubicBezTo>
                        <a:pt x="187" y="222"/>
                        <a:pt x="178" y="213"/>
                        <a:pt x="178" y="204"/>
                      </a:cubicBezTo>
                      <a:cubicBezTo>
                        <a:pt x="178" y="195"/>
                        <a:pt x="187" y="186"/>
                        <a:pt x="196" y="177"/>
                      </a:cubicBezTo>
                      <a:cubicBezTo>
                        <a:pt x="213" y="160"/>
                        <a:pt x="231" y="142"/>
                        <a:pt x="231" y="98"/>
                      </a:cubicBezTo>
                      <a:cubicBezTo>
                        <a:pt x="231" y="62"/>
                        <a:pt x="222" y="36"/>
                        <a:pt x="196" y="18"/>
                      </a:cubicBezTo>
                      <a:lnTo>
                        <a:pt x="213" y="18"/>
                      </a:lnTo>
                      <a:cubicBezTo>
                        <a:pt x="231" y="18"/>
                        <a:pt x="249" y="9"/>
                        <a:pt x="249" y="0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34" y="0"/>
                        <a:pt x="27" y="0"/>
                        <a:pt x="27" y="107"/>
                      </a:cubicBezTo>
                      <a:close/>
                      <a:moveTo>
                        <a:pt x="205" y="328"/>
                      </a:moveTo>
                      <a:lnTo>
                        <a:pt x="205" y="328"/>
                      </a:lnTo>
                      <a:cubicBezTo>
                        <a:pt x="213" y="364"/>
                        <a:pt x="178" y="390"/>
                        <a:pt x="134" y="390"/>
                      </a:cubicBezTo>
                      <a:cubicBezTo>
                        <a:pt x="90" y="399"/>
                        <a:pt x="54" y="381"/>
                        <a:pt x="54" y="345"/>
                      </a:cubicBezTo>
                      <a:cubicBezTo>
                        <a:pt x="45" y="328"/>
                        <a:pt x="54" y="310"/>
                        <a:pt x="71" y="292"/>
                      </a:cubicBezTo>
                      <a:cubicBezTo>
                        <a:pt x="90" y="283"/>
                        <a:pt x="107" y="275"/>
                        <a:pt x="125" y="275"/>
                      </a:cubicBezTo>
                      <a:cubicBezTo>
                        <a:pt x="134" y="275"/>
                        <a:pt x="134" y="275"/>
                        <a:pt x="134" y="275"/>
                      </a:cubicBezTo>
                      <a:cubicBezTo>
                        <a:pt x="178" y="275"/>
                        <a:pt x="205" y="301"/>
                        <a:pt x="205" y="328"/>
                      </a:cubicBezTo>
                      <a:close/>
                      <a:moveTo>
                        <a:pt x="178" y="80"/>
                      </a:moveTo>
                      <a:lnTo>
                        <a:pt x="178" y="80"/>
                      </a:lnTo>
                      <a:cubicBezTo>
                        <a:pt x="187" y="124"/>
                        <a:pt x="169" y="160"/>
                        <a:pt x="143" y="169"/>
                      </a:cubicBezTo>
                      <a:cubicBezTo>
                        <a:pt x="143" y="169"/>
                        <a:pt x="143" y="169"/>
                        <a:pt x="134" y="169"/>
                      </a:cubicBezTo>
                      <a:cubicBezTo>
                        <a:pt x="107" y="169"/>
                        <a:pt x="90" y="151"/>
                        <a:pt x="81" y="116"/>
                      </a:cubicBezTo>
                      <a:cubicBezTo>
                        <a:pt x="71" y="98"/>
                        <a:pt x="71" y="80"/>
                        <a:pt x="81" y="62"/>
                      </a:cubicBezTo>
                      <a:cubicBezTo>
                        <a:pt x="81" y="45"/>
                        <a:pt x="98" y="36"/>
                        <a:pt x="107" y="26"/>
                      </a:cubicBezTo>
                      <a:lnTo>
                        <a:pt x="116" y="26"/>
                      </a:lnTo>
                      <a:cubicBezTo>
                        <a:pt x="151" y="26"/>
                        <a:pt x="169" y="45"/>
                        <a:pt x="178" y="80"/>
                      </a:cubicBezTo>
                      <a:close/>
                      <a:moveTo>
                        <a:pt x="373" y="169"/>
                      </a:moveTo>
                      <a:lnTo>
                        <a:pt x="373" y="169"/>
                      </a:lnTo>
                      <a:cubicBezTo>
                        <a:pt x="373" y="98"/>
                        <a:pt x="373" y="98"/>
                        <a:pt x="373" y="98"/>
                      </a:cubicBezTo>
                      <a:cubicBezTo>
                        <a:pt x="319" y="98"/>
                        <a:pt x="319" y="98"/>
                        <a:pt x="319" y="98"/>
                      </a:cubicBezTo>
                      <a:cubicBezTo>
                        <a:pt x="319" y="169"/>
                        <a:pt x="319" y="169"/>
                        <a:pt x="319" y="169"/>
                      </a:cubicBezTo>
                      <a:cubicBezTo>
                        <a:pt x="249" y="169"/>
                        <a:pt x="249" y="169"/>
                        <a:pt x="249" y="169"/>
                      </a:cubicBezTo>
                      <a:cubicBezTo>
                        <a:pt x="249" y="213"/>
                        <a:pt x="249" y="213"/>
                        <a:pt x="249" y="213"/>
                      </a:cubicBezTo>
                      <a:cubicBezTo>
                        <a:pt x="319" y="213"/>
                        <a:pt x="319" y="213"/>
                        <a:pt x="319" y="213"/>
                      </a:cubicBezTo>
                      <a:cubicBezTo>
                        <a:pt x="319" y="292"/>
                        <a:pt x="319" y="292"/>
                        <a:pt x="319" y="292"/>
                      </a:cubicBezTo>
                      <a:cubicBezTo>
                        <a:pt x="373" y="292"/>
                        <a:pt x="373" y="292"/>
                        <a:pt x="373" y="292"/>
                      </a:cubicBezTo>
                      <a:cubicBezTo>
                        <a:pt x="373" y="213"/>
                        <a:pt x="373" y="213"/>
                        <a:pt x="373" y="213"/>
                      </a:cubicBezTo>
                      <a:cubicBezTo>
                        <a:pt x="444" y="213"/>
                        <a:pt x="444" y="213"/>
                        <a:pt x="444" y="213"/>
                      </a:cubicBezTo>
                      <a:cubicBezTo>
                        <a:pt x="444" y="169"/>
                        <a:pt x="444" y="169"/>
                        <a:pt x="444" y="169"/>
                      </a:cubicBezTo>
                      <a:lnTo>
                        <a:pt x="373" y="169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9B4F06F-137C-4170-A6A2-460A61BA9F16}"/>
                    </a:ext>
                  </a:extLst>
                </p:cNvPr>
                <p:cNvSpPr/>
                <p:nvPr/>
              </p:nvSpPr>
              <p:spPr>
                <a:xfrm>
                  <a:off x="13421600" y="7257882"/>
                  <a:ext cx="379560" cy="37956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85000"/>
                      <a:alpha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80D9B2D-B2C6-4881-8A95-78A85BA76310}"/>
                  </a:ext>
                </a:extLst>
              </p:cNvPr>
              <p:cNvGrpSpPr/>
              <p:nvPr/>
            </p:nvGrpSpPr>
            <p:grpSpPr>
              <a:xfrm>
                <a:off x="11556938" y="7296986"/>
                <a:ext cx="340456" cy="340456"/>
                <a:chOff x="11556938" y="7296986"/>
                <a:chExt cx="340456" cy="340456"/>
              </a:xfrm>
              <a:effectLst>
                <a:outerShdw blurRad="266700" dist="177800" dir="5400000" sx="70000" sy="70000" algn="t" rotWithShape="0">
                  <a:schemeClr val="bg1">
                    <a:lumMod val="50000"/>
                    <a:alpha val="40000"/>
                  </a:schemeClr>
                </a:outerShdw>
              </a:effectLst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18F4FCF-833D-4B66-AA88-6F5D1DB97EAB}"/>
                    </a:ext>
                  </a:extLst>
                </p:cNvPr>
                <p:cNvSpPr/>
                <p:nvPr/>
              </p:nvSpPr>
              <p:spPr>
                <a:xfrm>
                  <a:off x="11556938" y="7296986"/>
                  <a:ext cx="340456" cy="340456"/>
                </a:xfrm>
                <a:prstGeom prst="ellipse">
                  <a:avLst/>
                </a:prstGeom>
                <a:gradFill>
                  <a:gsLst>
                    <a:gs pos="100000">
                      <a:srgbClr val="FFC53F"/>
                    </a:gs>
                    <a:gs pos="0">
                      <a:srgbClr val="4658AC"/>
                    </a:gs>
                  </a:gsLst>
                  <a:lin ang="66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7B038EEE-1ABC-4FAD-9531-138138EF57DD}"/>
                    </a:ext>
                  </a:extLst>
                </p:cNvPr>
                <p:cNvGrpSpPr/>
                <p:nvPr/>
              </p:nvGrpSpPr>
              <p:grpSpPr>
                <a:xfrm>
                  <a:off x="11643056" y="7383242"/>
                  <a:ext cx="168220" cy="167945"/>
                  <a:chOff x="910648" y="5598469"/>
                  <a:chExt cx="730034" cy="728842"/>
                </a:xfrm>
                <a:solidFill>
                  <a:schemeClr val="bg1"/>
                </a:solidFill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CD7AE8EE-D4DF-4389-9346-BBCCD2F48B5F}"/>
                      </a:ext>
                    </a:extLst>
                  </p:cNvPr>
                  <p:cNvGrpSpPr/>
                  <p:nvPr/>
                </p:nvGrpSpPr>
                <p:grpSpPr>
                  <a:xfrm>
                    <a:off x="910648" y="5598469"/>
                    <a:ext cx="730034" cy="728842"/>
                    <a:chOff x="2110189" y="863994"/>
                    <a:chExt cx="724256" cy="723073"/>
                  </a:xfrm>
                  <a:grpFill/>
                </p:grpSpPr>
                <p:sp>
                  <p:nvSpPr>
                    <p:cNvPr id="19" name="Freeform 5">
                      <a:extLst>
                        <a:ext uri="{FF2B5EF4-FFF2-40B4-BE49-F238E27FC236}">
                          <a16:creationId xmlns:a16="http://schemas.microsoft.com/office/drawing/2014/main" id="{0BB9952E-FA83-467E-A489-55F8C6CE9518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110189" y="863994"/>
                      <a:ext cx="724256" cy="723073"/>
                    </a:xfrm>
                    <a:custGeom>
                      <a:avLst/>
                      <a:gdLst>
                        <a:gd name="T0" fmla="*/ 1263 w 4293"/>
                        <a:gd name="T1" fmla="*/ 4274 h 4286"/>
                        <a:gd name="T2" fmla="*/ 919 w 4293"/>
                        <a:gd name="T3" fmla="*/ 4230 h 4286"/>
                        <a:gd name="T4" fmla="*/ 634 w 4293"/>
                        <a:gd name="T5" fmla="*/ 4126 h 4286"/>
                        <a:gd name="T6" fmla="*/ 360 w 4293"/>
                        <a:gd name="T7" fmla="*/ 3926 h 4286"/>
                        <a:gd name="T8" fmla="*/ 188 w 4293"/>
                        <a:gd name="T9" fmla="*/ 3702 h 4286"/>
                        <a:gd name="T10" fmla="*/ 74 w 4293"/>
                        <a:gd name="T11" fmla="*/ 3430 h 4286"/>
                        <a:gd name="T12" fmla="*/ 14 w 4293"/>
                        <a:gd name="T13" fmla="*/ 3027 h 4286"/>
                        <a:gd name="T14" fmla="*/ 0 w 4293"/>
                        <a:gd name="T15" fmla="*/ 2143 h 4286"/>
                        <a:gd name="T16" fmla="*/ 18 w 4293"/>
                        <a:gd name="T17" fmla="*/ 1183 h 4286"/>
                        <a:gd name="T18" fmla="*/ 92 w 4293"/>
                        <a:gd name="T19" fmla="*/ 796 h 4286"/>
                        <a:gd name="T20" fmla="*/ 216 w 4293"/>
                        <a:gd name="T21" fmla="*/ 536 h 4286"/>
                        <a:gd name="T22" fmla="*/ 404 w 4293"/>
                        <a:gd name="T23" fmla="*/ 318 h 4286"/>
                        <a:gd name="T24" fmla="*/ 686 w 4293"/>
                        <a:gd name="T25" fmla="*/ 134 h 4286"/>
                        <a:gd name="T26" fmla="*/ 981 w 4293"/>
                        <a:gd name="T27" fmla="*/ 44 h 4286"/>
                        <a:gd name="T28" fmla="*/ 1415 w 4293"/>
                        <a:gd name="T29" fmla="*/ 6 h 4286"/>
                        <a:gd name="T30" fmla="*/ 2722 w 4293"/>
                        <a:gd name="T31" fmla="*/ 2 h 4286"/>
                        <a:gd name="T32" fmla="*/ 3248 w 4293"/>
                        <a:gd name="T33" fmla="*/ 32 h 4286"/>
                        <a:gd name="T34" fmla="*/ 3552 w 4293"/>
                        <a:gd name="T35" fmla="*/ 112 h 4286"/>
                        <a:gd name="T36" fmla="*/ 3847 w 4293"/>
                        <a:gd name="T37" fmla="*/ 280 h 4286"/>
                        <a:gd name="T38" fmla="*/ 4045 w 4293"/>
                        <a:gd name="T39" fmla="*/ 490 h 4286"/>
                        <a:gd name="T40" fmla="*/ 4181 w 4293"/>
                        <a:gd name="T41" fmla="*/ 740 h 4286"/>
                        <a:gd name="T42" fmla="*/ 4269 w 4293"/>
                        <a:gd name="T43" fmla="*/ 1111 h 4286"/>
                        <a:gd name="T44" fmla="*/ 4293 w 4293"/>
                        <a:gd name="T45" fmla="*/ 1793 h 4286"/>
                        <a:gd name="T46" fmla="*/ 4281 w 4293"/>
                        <a:gd name="T47" fmla="*/ 3027 h 4286"/>
                        <a:gd name="T48" fmla="*/ 4237 w 4293"/>
                        <a:gd name="T49" fmla="*/ 3370 h 4286"/>
                        <a:gd name="T50" fmla="*/ 4133 w 4293"/>
                        <a:gd name="T51" fmla="*/ 3654 h 4286"/>
                        <a:gd name="T52" fmla="*/ 3933 w 4293"/>
                        <a:gd name="T53" fmla="*/ 3926 h 4286"/>
                        <a:gd name="T54" fmla="*/ 3709 w 4293"/>
                        <a:gd name="T55" fmla="*/ 4100 h 4286"/>
                        <a:gd name="T56" fmla="*/ 3436 w 4293"/>
                        <a:gd name="T57" fmla="*/ 4214 h 4286"/>
                        <a:gd name="T58" fmla="*/ 3032 w 4293"/>
                        <a:gd name="T59" fmla="*/ 4274 h 4286"/>
                        <a:gd name="T60" fmla="*/ 2148 w 4293"/>
                        <a:gd name="T61" fmla="*/ 4286 h 4286"/>
                        <a:gd name="T62" fmla="*/ 1281 w 4293"/>
                        <a:gd name="T63" fmla="*/ 400 h 4286"/>
                        <a:gd name="T64" fmla="*/ 987 w 4293"/>
                        <a:gd name="T65" fmla="*/ 440 h 4286"/>
                        <a:gd name="T66" fmla="*/ 813 w 4293"/>
                        <a:gd name="T67" fmla="*/ 504 h 4286"/>
                        <a:gd name="T68" fmla="*/ 634 w 4293"/>
                        <a:gd name="T69" fmla="*/ 634 h 4286"/>
                        <a:gd name="T70" fmla="*/ 522 w 4293"/>
                        <a:gd name="T71" fmla="*/ 778 h 4286"/>
                        <a:gd name="T72" fmla="*/ 452 w 4293"/>
                        <a:gd name="T73" fmla="*/ 944 h 4286"/>
                        <a:gd name="T74" fmla="*/ 400 w 4293"/>
                        <a:gd name="T75" fmla="*/ 1277 h 4286"/>
                        <a:gd name="T76" fmla="*/ 388 w 4293"/>
                        <a:gd name="T77" fmla="*/ 2143 h 4286"/>
                        <a:gd name="T78" fmla="*/ 406 w 4293"/>
                        <a:gd name="T79" fmla="*/ 3083 h 4286"/>
                        <a:gd name="T80" fmla="*/ 464 w 4293"/>
                        <a:gd name="T81" fmla="*/ 3376 h 4286"/>
                        <a:gd name="T82" fmla="*/ 542 w 4293"/>
                        <a:gd name="T83" fmla="*/ 3538 h 4286"/>
                        <a:gd name="T84" fmla="*/ 662 w 4293"/>
                        <a:gd name="T85" fmla="*/ 3680 h 4286"/>
                        <a:gd name="T86" fmla="*/ 847 w 4293"/>
                        <a:gd name="T87" fmla="*/ 3798 h 4286"/>
                        <a:gd name="T88" fmla="*/ 1031 w 4293"/>
                        <a:gd name="T89" fmla="*/ 3858 h 4286"/>
                        <a:gd name="T90" fmla="*/ 1431 w 4293"/>
                        <a:gd name="T91" fmla="*/ 3892 h 4286"/>
                        <a:gd name="T92" fmla="*/ 2712 w 4293"/>
                        <a:gd name="T93" fmla="*/ 3896 h 4286"/>
                        <a:gd name="T94" fmla="*/ 3212 w 4293"/>
                        <a:gd name="T95" fmla="*/ 3866 h 4286"/>
                        <a:gd name="T96" fmla="*/ 3412 w 4293"/>
                        <a:gd name="T97" fmla="*/ 3812 h 4286"/>
                        <a:gd name="T98" fmla="*/ 3603 w 4293"/>
                        <a:gd name="T99" fmla="*/ 3704 h 4286"/>
                        <a:gd name="T100" fmla="*/ 3733 w 4293"/>
                        <a:gd name="T101" fmla="*/ 3568 h 4286"/>
                        <a:gd name="T102" fmla="*/ 3819 w 4293"/>
                        <a:gd name="T103" fmla="*/ 3406 h 4286"/>
                        <a:gd name="T104" fmla="*/ 3881 w 4293"/>
                        <a:gd name="T105" fmla="*/ 3149 h 4286"/>
                        <a:gd name="T106" fmla="*/ 3905 w 4293"/>
                        <a:gd name="T107" fmla="*/ 2487 h 4286"/>
                        <a:gd name="T108" fmla="*/ 3893 w 4293"/>
                        <a:gd name="T109" fmla="*/ 1277 h 4286"/>
                        <a:gd name="T110" fmla="*/ 3853 w 4293"/>
                        <a:gd name="T111" fmla="*/ 984 h 4286"/>
                        <a:gd name="T112" fmla="*/ 3789 w 4293"/>
                        <a:gd name="T113" fmla="*/ 810 h 4286"/>
                        <a:gd name="T114" fmla="*/ 3659 w 4293"/>
                        <a:gd name="T115" fmla="*/ 634 h 4286"/>
                        <a:gd name="T116" fmla="*/ 3514 w 4293"/>
                        <a:gd name="T117" fmla="*/ 520 h 4286"/>
                        <a:gd name="T118" fmla="*/ 3348 w 4293"/>
                        <a:gd name="T119" fmla="*/ 450 h 4286"/>
                        <a:gd name="T120" fmla="*/ 3014 w 4293"/>
                        <a:gd name="T121" fmla="*/ 400 h 4286"/>
                        <a:gd name="T122" fmla="*/ 2148 w 4293"/>
                        <a:gd name="T123" fmla="*/ 386 h 42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4293" h="4286">
                          <a:moveTo>
                            <a:pt x="2148" y="4286"/>
                          </a:moveTo>
                          <a:lnTo>
                            <a:pt x="2148" y="4286"/>
                          </a:lnTo>
                          <a:lnTo>
                            <a:pt x="1797" y="4286"/>
                          </a:lnTo>
                          <a:lnTo>
                            <a:pt x="1573" y="4284"/>
                          </a:lnTo>
                          <a:lnTo>
                            <a:pt x="1415" y="4280"/>
                          </a:lnTo>
                          <a:lnTo>
                            <a:pt x="1263" y="4274"/>
                          </a:lnTo>
                          <a:lnTo>
                            <a:pt x="1263" y="4274"/>
                          </a:lnTo>
                          <a:lnTo>
                            <a:pt x="1187" y="4270"/>
                          </a:lnTo>
                          <a:lnTo>
                            <a:pt x="1115" y="4262"/>
                          </a:lnTo>
                          <a:lnTo>
                            <a:pt x="1047" y="4254"/>
                          </a:lnTo>
                          <a:lnTo>
                            <a:pt x="981" y="4242"/>
                          </a:lnTo>
                          <a:lnTo>
                            <a:pt x="919" y="4230"/>
                          </a:lnTo>
                          <a:lnTo>
                            <a:pt x="859" y="4214"/>
                          </a:lnTo>
                          <a:lnTo>
                            <a:pt x="799" y="4196"/>
                          </a:lnTo>
                          <a:lnTo>
                            <a:pt x="741" y="4174"/>
                          </a:lnTo>
                          <a:lnTo>
                            <a:pt x="741" y="4174"/>
                          </a:lnTo>
                          <a:lnTo>
                            <a:pt x="686" y="4152"/>
                          </a:lnTo>
                          <a:lnTo>
                            <a:pt x="634" y="4126"/>
                          </a:lnTo>
                          <a:lnTo>
                            <a:pt x="584" y="4100"/>
                          </a:lnTo>
                          <a:lnTo>
                            <a:pt x="536" y="4070"/>
                          </a:lnTo>
                          <a:lnTo>
                            <a:pt x="492" y="4040"/>
                          </a:lnTo>
                          <a:lnTo>
                            <a:pt x="446" y="4004"/>
                          </a:lnTo>
                          <a:lnTo>
                            <a:pt x="404" y="3968"/>
                          </a:lnTo>
                          <a:lnTo>
                            <a:pt x="360" y="3926"/>
                          </a:lnTo>
                          <a:lnTo>
                            <a:pt x="360" y="3926"/>
                          </a:lnTo>
                          <a:lnTo>
                            <a:pt x="320" y="3884"/>
                          </a:lnTo>
                          <a:lnTo>
                            <a:pt x="282" y="3840"/>
                          </a:lnTo>
                          <a:lnTo>
                            <a:pt x="248" y="3796"/>
                          </a:lnTo>
                          <a:lnTo>
                            <a:pt x="216" y="3750"/>
                          </a:lnTo>
                          <a:lnTo>
                            <a:pt x="188" y="3702"/>
                          </a:lnTo>
                          <a:lnTo>
                            <a:pt x="160" y="3654"/>
                          </a:lnTo>
                          <a:lnTo>
                            <a:pt x="136" y="3602"/>
                          </a:lnTo>
                          <a:lnTo>
                            <a:pt x="114" y="3546"/>
                          </a:lnTo>
                          <a:lnTo>
                            <a:pt x="114" y="3546"/>
                          </a:lnTo>
                          <a:lnTo>
                            <a:pt x="92" y="3488"/>
                          </a:lnTo>
                          <a:lnTo>
                            <a:pt x="74" y="3430"/>
                          </a:lnTo>
                          <a:lnTo>
                            <a:pt x="58" y="3370"/>
                          </a:lnTo>
                          <a:lnTo>
                            <a:pt x="44" y="3306"/>
                          </a:lnTo>
                          <a:lnTo>
                            <a:pt x="34" y="3242"/>
                          </a:lnTo>
                          <a:lnTo>
                            <a:pt x="24" y="3175"/>
                          </a:lnTo>
                          <a:lnTo>
                            <a:pt x="18" y="3103"/>
                          </a:lnTo>
                          <a:lnTo>
                            <a:pt x="14" y="3027"/>
                          </a:lnTo>
                          <a:lnTo>
                            <a:pt x="14" y="3027"/>
                          </a:lnTo>
                          <a:lnTo>
                            <a:pt x="8" y="2873"/>
                          </a:lnTo>
                          <a:lnTo>
                            <a:pt x="4" y="2717"/>
                          </a:lnTo>
                          <a:lnTo>
                            <a:pt x="2" y="2493"/>
                          </a:lnTo>
                          <a:lnTo>
                            <a:pt x="0" y="2143"/>
                          </a:lnTo>
                          <a:lnTo>
                            <a:pt x="0" y="2143"/>
                          </a:lnTo>
                          <a:lnTo>
                            <a:pt x="2" y="1793"/>
                          </a:lnTo>
                          <a:lnTo>
                            <a:pt x="4" y="1569"/>
                          </a:lnTo>
                          <a:lnTo>
                            <a:pt x="8" y="1411"/>
                          </a:lnTo>
                          <a:lnTo>
                            <a:pt x="14" y="1259"/>
                          </a:lnTo>
                          <a:lnTo>
                            <a:pt x="14" y="1259"/>
                          </a:lnTo>
                          <a:lnTo>
                            <a:pt x="18" y="1183"/>
                          </a:lnTo>
                          <a:lnTo>
                            <a:pt x="24" y="1111"/>
                          </a:lnTo>
                          <a:lnTo>
                            <a:pt x="34" y="1044"/>
                          </a:lnTo>
                          <a:lnTo>
                            <a:pt x="44" y="980"/>
                          </a:lnTo>
                          <a:lnTo>
                            <a:pt x="58" y="916"/>
                          </a:lnTo>
                          <a:lnTo>
                            <a:pt x="74" y="856"/>
                          </a:lnTo>
                          <a:lnTo>
                            <a:pt x="92" y="796"/>
                          </a:lnTo>
                          <a:lnTo>
                            <a:pt x="114" y="740"/>
                          </a:lnTo>
                          <a:lnTo>
                            <a:pt x="114" y="740"/>
                          </a:lnTo>
                          <a:lnTo>
                            <a:pt x="136" y="684"/>
                          </a:lnTo>
                          <a:lnTo>
                            <a:pt x="160" y="632"/>
                          </a:lnTo>
                          <a:lnTo>
                            <a:pt x="188" y="582"/>
                          </a:lnTo>
                          <a:lnTo>
                            <a:pt x="216" y="536"/>
                          </a:lnTo>
                          <a:lnTo>
                            <a:pt x="248" y="490"/>
                          </a:lnTo>
                          <a:lnTo>
                            <a:pt x="282" y="444"/>
                          </a:lnTo>
                          <a:lnTo>
                            <a:pt x="320" y="402"/>
                          </a:lnTo>
                          <a:lnTo>
                            <a:pt x="360" y="360"/>
                          </a:lnTo>
                          <a:lnTo>
                            <a:pt x="360" y="360"/>
                          </a:lnTo>
                          <a:lnTo>
                            <a:pt x="404" y="318"/>
                          </a:lnTo>
                          <a:lnTo>
                            <a:pt x="446" y="280"/>
                          </a:lnTo>
                          <a:lnTo>
                            <a:pt x="492" y="246"/>
                          </a:lnTo>
                          <a:lnTo>
                            <a:pt x="536" y="214"/>
                          </a:lnTo>
                          <a:lnTo>
                            <a:pt x="584" y="186"/>
                          </a:lnTo>
                          <a:lnTo>
                            <a:pt x="634" y="158"/>
                          </a:lnTo>
                          <a:lnTo>
                            <a:pt x="686" y="134"/>
                          </a:lnTo>
                          <a:lnTo>
                            <a:pt x="741" y="112"/>
                          </a:lnTo>
                          <a:lnTo>
                            <a:pt x="741" y="112"/>
                          </a:lnTo>
                          <a:lnTo>
                            <a:pt x="799" y="90"/>
                          </a:lnTo>
                          <a:lnTo>
                            <a:pt x="859" y="72"/>
                          </a:lnTo>
                          <a:lnTo>
                            <a:pt x="919" y="56"/>
                          </a:lnTo>
                          <a:lnTo>
                            <a:pt x="981" y="44"/>
                          </a:lnTo>
                          <a:lnTo>
                            <a:pt x="1047" y="32"/>
                          </a:lnTo>
                          <a:lnTo>
                            <a:pt x="1115" y="24"/>
                          </a:lnTo>
                          <a:lnTo>
                            <a:pt x="1187" y="16"/>
                          </a:lnTo>
                          <a:lnTo>
                            <a:pt x="1263" y="12"/>
                          </a:lnTo>
                          <a:lnTo>
                            <a:pt x="1263" y="12"/>
                          </a:lnTo>
                          <a:lnTo>
                            <a:pt x="1415" y="6"/>
                          </a:lnTo>
                          <a:lnTo>
                            <a:pt x="1573" y="2"/>
                          </a:lnTo>
                          <a:lnTo>
                            <a:pt x="1795" y="0"/>
                          </a:lnTo>
                          <a:lnTo>
                            <a:pt x="2148" y="0"/>
                          </a:lnTo>
                          <a:lnTo>
                            <a:pt x="2148" y="0"/>
                          </a:lnTo>
                          <a:lnTo>
                            <a:pt x="2498" y="0"/>
                          </a:lnTo>
                          <a:lnTo>
                            <a:pt x="2722" y="2"/>
                          </a:lnTo>
                          <a:lnTo>
                            <a:pt x="2878" y="6"/>
                          </a:lnTo>
                          <a:lnTo>
                            <a:pt x="3032" y="12"/>
                          </a:lnTo>
                          <a:lnTo>
                            <a:pt x="3032" y="12"/>
                          </a:lnTo>
                          <a:lnTo>
                            <a:pt x="3108" y="16"/>
                          </a:lnTo>
                          <a:lnTo>
                            <a:pt x="3178" y="24"/>
                          </a:lnTo>
                          <a:lnTo>
                            <a:pt x="3248" y="32"/>
                          </a:lnTo>
                          <a:lnTo>
                            <a:pt x="3312" y="44"/>
                          </a:lnTo>
                          <a:lnTo>
                            <a:pt x="3374" y="56"/>
                          </a:lnTo>
                          <a:lnTo>
                            <a:pt x="3436" y="72"/>
                          </a:lnTo>
                          <a:lnTo>
                            <a:pt x="3494" y="90"/>
                          </a:lnTo>
                          <a:lnTo>
                            <a:pt x="3552" y="112"/>
                          </a:lnTo>
                          <a:lnTo>
                            <a:pt x="3552" y="112"/>
                          </a:lnTo>
                          <a:lnTo>
                            <a:pt x="3609" y="134"/>
                          </a:lnTo>
                          <a:lnTo>
                            <a:pt x="3661" y="158"/>
                          </a:lnTo>
                          <a:lnTo>
                            <a:pt x="3709" y="186"/>
                          </a:lnTo>
                          <a:lnTo>
                            <a:pt x="3757" y="214"/>
                          </a:lnTo>
                          <a:lnTo>
                            <a:pt x="3803" y="246"/>
                          </a:lnTo>
                          <a:lnTo>
                            <a:pt x="3847" y="280"/>
                          </a:lnTo>
                          <a:lnTo>
                            <a:pt x="3891" y="318"/>
                          </a:lnTo>
                          <a:lnTo>
                            <a:pt x="3933" y="360"/>
                          </a:lnTo>
                          <a:lnTo>
                            <a:pt x="3933" y="360"/>
                          </a:lnTo>
                          <a:lnTo>
                            <a:pt x="3973" y="402"/>
                          </a:lnTo>
                          <a:lnTo>
                            <a:pt x="4011" y="444"/>
                          </a:lnTo>
                          <a:lnTo>
                            <a:pt x="4045" y="490"/>
                          </a:lnTo>
                          <a:lnTo>
                            <a:pt x="4077" y="536"/>
                          </a:lnTo>
                          <a:lnTo>
                            <a:pt x="4107" y="582"/>
                          </a:lnTo>
                          <a:lnTo>
                            <a:pt x="4133" y="632"/>
                          </a:lnTo>
                          <a:lnTo>
                            <a:pt x="4159" y="684"/>
                          </a:lnTo>
                          <a:lnTo>
                            <a:pt x="4181" y="740"/>
                          </a:lnTo>
                          <a:lnTo>
                            <a:pt x="4181" y="740"/>
                          </a:lnTo>
                          <a:lnTo>
                            <a:pt x="4201" y="796"/>
                          </a:lnTo>
                          <a:lnTo>
                            <a:pt x="4221" y="856"/>
                          </a:lnTo>
                          <a:lnTo>
                            <a:pt x="4237" y="916"/>
                          </a:lnTo>
                          <a:lnTo>
                            <a:pt x="4249" y="980"/>
                          </a:lnTo>
                          <a:lnTo>
                            <a:pt x="4261" y="1044"/>
                          </a:lnTo>
                          <a:lnTo>
                            <a:pt x="4269" y="1111"/>
                          </a:lnTo>
                          <a:lnTo>
                            <a:pt x="4275" y="1183"/>
                          </a:lnTo>
                          <a:lnTo>
                            <a:pt x="4281" y="1259"/>
                          </a:lnTo>
                          <a:lnTo>
                            <a:pt x="4281" y="1259"/>
                          </a:lnTo>
                          <a:lnTo>
                            <a:pt x="4287" y="1411"/>
                          </a:lnTo>
                          <a:lnTo>
                            <a:pt x="4291" y="1569"/>
                          </a:lnTo>
                          <a:lnTo>
                            <a:pt x="4293" y="1793"/>
                          </a:lnTo>
                          <a:lnTo>
                            <a:pt x="4293" y="2143"/>
                          </a:lnTo>
                          <a:lnTo>
                            <a:pt x="4293" y="2143"/>
                          </a:lnTo>
                          <a:lnTo>
                            <a:pt x="4293" y="2493"/>
                          </a:lnTo>
                          <a:lnTo>
                            <a:pt x="4291" y="2717"/>
                          </a:lnTo>
                          <a:lnTo>
                            <a:pt x="4287" y="2873"/>
                          </a:lnTo>
                          <a:lnTo>
                            <a:pt x="4281" y="3027"/>
                          </a:lnTo>
                          <a:lnTo>
                            <a:pt x="4281" y="3027"/>
                          </a:lnTo>
                          <a:lnTo>
                            <a:pt x="4275" y="3103"/>
                          </a:lnTo>
                          <a:lnTo>
                            <a:pt x="4269" y="3175"/>
                          </a:lnTo>
                          <a:lnTo>
                            <a:pt x="4261" y="3242"/>
                          </a:lnTo>
                          <a:lnTo>
                            <a:pt x="4249" y="3306"/>
                          </a:lnTo>
                          <a:lnTo>
                            <a:pt x="4237" y="3370"/>
                          </a:lnTo>
                          <a:lnTo>
                            <a:pt x="4221" y="3430"/>
                          </a:lnTo>
                          <a:lnTo>
                            <a:pt x="4201" y="3488"/>
                          </a:lnTo>
                          <a:lnTo>
                            <a:pt x="4181" y="3546"/>
                          </a:lnTo>
                          <a:lnTo>
                            <a:pt x="4181" y="3546"/>
                          </a:lnTo>
                          <a:lnTo>
                            <a:pt x="4159" y="3602"/>
                          </a:lnTo>
                          <a:lnTo>
                            <a:pt x="4133" y="3654"/>
                          </a:lnTo>
                          <a:lnTo>
                            <a:pt x="4107" y="3702"/>
                          </a:lnTo>
                          <a:lnTo>
                            <a:pt x="4077" y="3750"/>
                          </a:lnTo>
                          <a:lnTo>
                            <a:pt x="4045" y="3796"/>
                          </a:lnTo>
                          <a:lnTo>
                            <a:pt x="4011" y="3840"/>
                          </a:lnTo>
                          <a:lnTo>
                            <a:pt x="3975" y="3884"/>
                          </a:lnTo>
                          <a:lnTo>
                            <a:pt x="3933" y="3926"/>
                          </a:lnTo>
                          <a:lnTo>
                            <a:pt x="3933" y="3926"/>
                          </a:lnTo>
                          <a:lnTo>
                            <a:pt x="3891" y="3968"/>
                          </a:lnTo>
                          <a:lnTo>
                            <a:pt x="3847" y="4004"/>
                          </a:lnTo>
                          <a:lnTo>
                            <a:pt x="3803" y="4040"/>
                          </a:lnTo>
                          <a:lnTo>
                            <a:pt x="3757" y="4070"/>
                          </a:lnTo>
                          <a:lnTo>
                            <a:pt x="3709" y="4100"/>
                          </a:lnTo>
                          <a:lnTo>
                            <a:pt x="3661" y="4126"/>
                          </a:lnTo>
                          <a:lnTo>
                            <a:pt x="3609" y="4152"/>
                          </a:lnTo>
                          <a:lnTo>
                            <a:pt x="3552" y="4174"/>
                          </a:lnTo>
                          <a:lnTo>
                            <a:pt x="3552" y="4174"/>
                          </a:lnTo>
                          <a:lnTo>
                            <a:pt x="3494" y="4196"/>
                          </a:lnTo>
                          <a:lnTo>
                            <a:pt x="3436" y="4214"/>
                          </a:lnTo>
                          <a:lnTo>
                            <a:pt x="3374" y="4230"/>
                          </a:lnTo>
                          <a:lnTo>
                            <a:pt x="3312" y="4242"/>
                          </a:lnTo>
                          <a:lnTo>
                            <a:pt x="3248" y="4254"/>
                          </a:lnTo>
                          <a:lnTo>
                            <a:pt x="3178" y="4262"/>
                          </a:lnTo>
                          <a:lnTo>
                            <a:pt x="3108" y="4270"/>
                          </a:lnTo>
                          <a:lnTo>
                            <a:pt x="3032" y="4274"/>
                          </a:lnTo>
                          <a:lnTo>
                            <a:pt x="3032" y="4274"/>
                          </a:lnTo>
                          <a:lnTo>
                            <a:pt x="2878" y="4280"/>
                          </a:lnTo>
                          <a:lnTo>
                            <a:pt x="2722" y="4284"/>
                          </a:lnTo>
                          <a:lnTo>
                            <a:pt x="2498" y="4286"/>
                          </a:lnTo>
                          <a:lnTo>
                            <a:pt x="2148" y="4286"/>
                          </a:lnTo>
                          <a:lnTo>
                            <a:pt x="2148" y="4286"/>
                          </a:lnTo>
                          <a:close/>
                          <a:moveTo>
                            <a:pt x="2148" y="386"/>
                          </a:moveTo>
                          <a:lnTo>
                            <a:pt x="2148" y="386"/>
                          </a:lnTo>
                          <a:lnTo>
                            <a:pt x="1801" y="388"/>
                          </a:lnTo>
                          <a:lnTo>
                            <a:pt x="1583" y="388"/>
                          </a:lnTo>
                          <a:lnTo>
                            <a:pt x="1431" y="392"/>
                          </a:lnTo>
                          <a:lnTo>
                            <a:pt x="1281" y="400"/>
                          </a:lnTo>
                          <a:lnTo>
                            <a:pt x="1281" y="400"/>
                          </a:lnTo>
                          <a:lnTo>
                            <a:pt x="1207" y="404"/>
                          </a:lnTo>
                          <a:lnTo>
                            <a:pt x="1141" y="410"/>
                          </a:lnTo>
                          <a:lnTo>
                            <a:pt x="1083" y="418"/>
                          </a:lnTo>
                          <a:lnTo>
                            <a:pt x="1031" y="428"/>
                          </a:lnTo>
                          <a:lnTo>
                            <a:pt x="987" y="440"/>
                          </a:lnTo>
                          <a:lnTo>
                            <a:pt x="947" y="450"/>
                          </a:lnTo>
                          <a:lnTo>
                            <a:pt x="913" y="462"/>
                          </a:lnTo>
                          <a:lnTo>
                            <a:pt x="883" y="472"/>
                          </a:lnTo>
                          <a:lnTo>
                            <a:pt x="883" y="472"/>
                          </a:lnTo>
                          <a:lnTo>
                            <a:pt x="845" y="488"/>
                          </a:lnTo>
                          <a:lnTo>
                            <a:pt x="813" y="504"/>
                          </a:lnTo>
                          <a:lnTo>
                            <a:pt x="781" y="520"/>
                          </a:lnTo>
                          <a:lnTo>
                            <a:pt x="749" y="540"/>
                          </a:lnTo>
                          <a:lnTo>
                            <a:pt x="721" y="560"/>
                          </a:lnTo>
                          <a:lnTo>
                            <a:pt x="690" y="582"/>
                          </a:lnTo>
                          <a:lnTo>
                            <a:pt x="662" y="606"/>
                          </a:lnTo>
                          <a:lnTo>
                            <a:pt x="634" y="634"/>
                          </a:lnTo>
                          <a:lnTo>
                            <a:pt x="634" y="634"/>
                          </a:lnTo>
                          <a:lnTo>
                            <a:pt x="608" y="662"/>
                          </a:lnTo>
                          <a:lnTo>
                            <a:pt x="584" y="690"/>
                          </a:lnTo>
                          <a:lnTo>
                            <a:pt x="562" y="718"/>
                          </a:lnTo>
                          <a:lnTo>
                            <a:pt x="542" y="746"/>
                          </a:lnTo>
                          <a:lnTo>
                            <a:pt x="522" y="778"/>
                          </a:lnTo>
                          <a:lnTo>
                            <a:pt x="506" y="810"/>
                          </a:lnTo>
                          <a:lnTo>
                            <a:pt x="490" y="844"/>
                          </a:lnTo>
                          <a:lnTo>
                            <a:pt x="474" y="880"/>
                          </a:lnTo>
                          <a:lnTo>
                            <a:pt x="474" y="880"/>
                          </a:lnTo>
                          <a:lnTo>
                            <a:pt x="464" y="910"/>
                          </a:lnTo>
                          <a:lnTo>
                            <a:pt x="452" y="944"/>
                          </a:lnTo>
                          <a:lnTo>
                            <a:pt x="440" y="984"/>
                          </a:lnTo>
                          <a:lnTo>
                            <a:pt x="430" y="1028"/>
                          </a:lnTo>
                          <a:lnTo>
                            <a:pt x="420" y="1079"/>
                          </a:lnTo>
                          <a:lnTo>
                            <a:pt x="412" y="1137"/>
                          </a:lnTo>
                          <a:lnTo>
                            <a:pt x="406" y="1203"/>
                          </a:lnTo>
                          <a:lnTo>
                            <a:pt x="400" y="1277"/>
                          </a:lnTo>
                          <a:lnTo>
                            <a:pt x="400" y="1277"/>
                          </a:lnTo>
                          <a:lnTo>
                            <a:pt x="394" y="1427"/>
                          </a:lnTo>
                          <a:lnTo>
                            <a:pt x="390" y="1579"/>
                          </a:lnTo>
                          <a:lnTo>
                            <a:pt x="388" y="1797"/>
                          </a:lnTo>
                          <a:lnTo>
                            <a:pt x="388" y="2143"/>
                          </a:lnTo>
                          <a:lnTo>
                            <a:pt x="388" y="2143"/>
                          </a:lnTo>
                          <a:lnTo>
                            <a:pt x="388" y="2489"/>
                          </a:lnTo>
                          <a:lnTo>
                            <a:pt x="390" y="2707"/>
                          </a:lnTo>
                          <a:lnTo>
                            <a:pt x="394" y="2859"/>
                          </a:lnTo>
                          <a:lnTo>
                            <a:pt x="400" y="3009"/>
                          </a:lnTo>
                          <a:lnTo>
                            <a:pt x="400" y="3009"/>
                          </a:lnTo>
                          <a:lnTo>
                            <a:pt x="406" y="3083"/>
                          </a:lnTo>
                          <a:lnTo>
                            <a:pt x="412" y="3149"/>
                          </a:lnTo>
                          <a:lnTo>
                            <a:pt x="420" y="3207"/>
                          </a:lnTo>
                          <a:lnTo>
                            <a:pt x="430" y="3258"/>
                          </a:lnTo>
                          <a:lnTo>
                            <a:pt x="440" y="3302"/>
                          </a:lnTo>
                          <a:lnTo>
                            <a:pt x="452" y="3342"/>
                          </a:lnTo>
                          <a:lnTo>
                            <a:pt x="464" y="3376"/>
                          </a:lnTo>
                          <a:lnTo>
                            <a:pt x="474" y="3406"/>
                          </a:lnTo>
                          <a:lnTo>
                            <a:pt x="474" y="3406"/>
                          </a:lnTo>
                          <a:lnTo>
                            <a:pt x="490" y="3442"/>
                          </a:lnTo>
                          <a:lnTo>
                            <a:pt x="506" y="3476"/>
                          </a:lnTo>
                          <a:lnTo>
                            <a:pt x="522" y="3508"/>
                          </a:lnTo>
                          <a:lnTo>
                            <a:pt x="542" y="3538"/>
                          </a:lnTo>
                          <a:lnTo>
                            <a:pt x="562" y="3568"/>
                          </a:lnTo>
                          <a:lnTo>
                            <a:pt x="584" y="3596"/>
                          </a:lnTo>
                          <a:lnTo>
                            <a:pt x="608" y="3624"/>
                          </a:lnTo>
                          <a:lnTo>
                            <a:pt x="634" y="3652"/>
                          </a:lnTo>
                          <a:lnTo>
                            <a:pt x="634" y="3652"/>
                          </a:lnTo>
                          <a:lnTo>
                            <a:pt x="662" y="3680"/>
                          </a:lnTo>
                          <a:lnTo>
                            <a:pt x="690" y="3704"/>
                          </a:lnTo>
                          <a:lnTo>
                            <a:pt x="721" y="3726"/>
                          </a:lnTo>
                          <a:lnTo>
                            <a:pt x="749" y="3746"/>
                          </a:lnTo>
                          <a:lnTo>
                            <a:pt x="781" y="3764"/>
                          </a:lnTo>
                          <a:lnTo>
                            <a:pt x="813" y="3782"/>
                          </a:lnTo>
                          <a:lnTo>
                            <a:pt x="847" y="3798"/>
                          </a:lnTo>
                          <a:lnTo>
                            <a:pt x="883" y="3812"/>
                          </a:lnTo>
                          <a:lnTo>
                            <a:pt x="883" y="3812"/>
                          </a:lnTo>
                          <a:lnTo>
                            <a:pt x="913" y="3824"/>
                          </a:lnTo>
                          <a:lnTo>
                            <a:pt x="947" y="3836"/>
                          </a:lnTo>
                          <a:lnTo>
                            <a:pt x="987" y="3846"/>
                          </a:lnTo>
                          <a:lnTo>
                            <a:pt x="1031" y="3858"/>
                          </a:lnTo>
                          <a:lnTo>
                            <a:pt x="1083" y="3866"/>
                          </a:lnTo>
                          <a:lnTo>
                            <a:pt x="1141" y="3876"/>
                          </a:lnTo>
                          <a:lnTo>
                            <a:pt x="1207" y="3882"/>
                          </a:lnTo>
                          <a:lnTo>
                            <a:pt x="1281" y="3886"/>
                          </a:lnTo>
                          <a:lnTo>
                            <a:pt x="1281" y="3886"/>
                          </a:lnTo>
                          <a:lnTo>
                            <a:pt x="1431" y="3892"/>
                          </a:lnTo>
                          <a:lnTo>
                            <a:pt x="1583" y="3896"/>
                          </a:lnTo>
                          <a:lnTo>
                            <a:pt x="1801" y="3898"/>
                          </a:lnTo>
                          <a:lnTo>
                            <a:pt x="2148" y="3900"/>
                          </a:lnTo>
                          <a:lnTo>
                            <a:pt x="2148" y="3900"/>
                          </a:lnTo>
                          <a:lnTo>
                            <a:pt x="2492" y="3898"/>
                          </a:lnTo>
                          <a:lnTo>
                            <a:pt x="2712" y="3896"/>
                          </a:lnTo>
                          <a:lnTo>
                            <a:pt x="2864" y="3892"/>
                          </a:lnTo>
                          <a:lnTo>
                            <a:pt x="3014" y="3886"/>
                          </a:lnTo>
                          <a:lnTo>
                            <a:pt x="3014" y="3886"/>
                          </a:lnTo>
                          <a:lnTo>
                            <a:pt x="3088" y="3882"/>
                          </a:lnTo>
                          <a:lnTo>
                            <a:pt x="3154" y="3876"/>
                          </a:lnTo>
                          <a:lnTo>
                            <a:pt x="3212" y="3866"/>
                          </a:lnTo>
                          <a:lnTo>
                            <a:pt x="3264" y="3858"/>
                          </a:lnTo>
                          <a:lnTo>
                            <a:pt x="3308" y="3846"/>
                          </a:lnTo>
                          <a:lnTo>
                            <a:pt x="3348" y="3836"/>
                          </a:lnTo>
                          <a:lnTo>
                            <a:pt x="3382" y="3824"/>
                          </a:lnTo>
                          <a:lnTo>
                            <a:pt x="3412" y="3812"/>
                          </a:lnTo>
                          <a:lnTo>
                            <a:pt x="3412" y="3812"/>
                          </a:lnTo>
                          <a:lnTo>
                            <a:pt x="3448" y="3798"/>
                          </a:lnTo>
                          <a:lnTo>
                            <a:pt x="3482" y="3782"/>
                          </a:lnTo>
                          <a:lnTo>
                            <a:pt x="3514" y="3764"/>
                          </a:lnTo>
                          <a:lnTo>
                            <a:pt x="3544" y="3746"/>
                          </a:lnTo>
                          <a:lnTo>
                            <a:pt x="3574" y="3726"/>
                          </a:lnTo>
                          <a:lnTo>
                            <a:pt x="3603" y="3704"/>
                          </a:lnTo>
                          <a:lnTo>
                            <a:pt x="3631" y="3680"/>
                          </a:lnTo>
                          <a:lnTo>
                            <a:pt x="3659" y="3652"/>
                          </a:lnTo>
                          <a:lnTo>
                            <a:pt x="3659" y="3652"/>
                          </a:lnTo>
                          <a:lnTo>
                            <a:pt x="3687" y="3624"/>
                          </a:lnTo>
                          <a:lnTo>
                            <a:pt x="3711" y="3596"/>
                          </a:lnTo>
                          <a:lnTo>
                            <a:pt x="3733" y="3568"/>
                          </a:lnTo>
                          <a:lnTo>
                            <a:pt x="3753" y="3538"/>
                          </a:lnTo>
                          <a:lnTo>
                            <a:pt x="3771" y="3508"/>
                          </a:lnTo>
                          <a:lnTo>
                            <a:pt x="3789" y="3476"/>
                          </a:lnTo>
                          <a:lnTo>
                            <a:pt x="3805" y="3442"/>
                          </a:lnTo>
                          <a:lnTo>
                            <a:pt x="3819" y="3406"/>
                          </a:lnTo>
                          <a:lnTo>
                            <a:pt x="3819" y="3406"/>
                          </a:lnTo>
                          <a:lnTo>
                            <a:pt x="3831" y="3376"/>
                          </a:lnTo>
                          <a:lnTo>
                            <a:pt x="3843" y="3342"/>
                          </a:lnTo>
                          <a:lnTo>
                            <a:pt x="3853" y="3302"/>
                          </a:lnTo>
                          <a:lnTo>
                            <a:pt x="3863" y="3258"/>
                          </a:lnTo>
                          <a:lnTo>
                            <a:pt x="3873" y="3207"/>
                          </a:lnTo>
                          <a:lnTo>
                            <a:pt x="3881" y="3149"/>
                          </a:lnTo>
                          <a:lnTo>
                            <a:pt x="3889" y="3083"/>
                          </a:lnTo>
                          <a:lnTo>
                            <a:pt x="3893" y="3009"/>
                          </a:lnTo>
                          <a:lnTo>
                            <a:pt x="3893" y="3009"/>
                          </a:lnTo>
                          <a:lnTo>
                            <a:pt x="3899" y="2859"/>
                          </a:lnTo>
                          <a:lnTo>
                            <a:pt x="3903" y="2705"/>
                          </a:lnTo>
                          <a:lnTo>
                            <a:pt x="3905" y="2487"/>
                          </a:lnTo>
                          <a:lnTo>
                            <a:pt x="3905" y="2143"/>
                          </a:lnTo>
                          <a:lnTo>
                            <a:pt x="3905" y="2143"/>
                          </a:lnTo>
                          <a:lnTo>
                            <a:pt x="3905" y="1797"/>
                          </a:lnTo>
                          <a:lnTo>
                            <a:pt x="3903" y="1579"/>
                          </a:lnTo>
                          <a:lnTo>
                            <a:pt x="3899" y="1427"/>
                          </a:lnTo>
                          <a:lnTo>
                            <a:pt x="3893" y="1277"/>
                          </a:lnTo>
                          <a:lnTo>
                            <a:pt x="3893" y="1277"/>
                          </a:lnTo>
                          <a:lnTo>
                            <a:pt x="3889" y="1203"/>
                          </a:lnTo>
                          <a:lnTo>
                            <a:pt x="3881" y="1137"/>
                          </a:lnTo>
                          <a:lnTo>
                            <a:pt x="3873" y="1079"/>
                          </a:lnTo>
                          <a:lnTo>
                            <a:pt x="3863" y="1028"/>
                          </a:lnTo>
                          <a:lnTo>
                            <a:pt x="3853" y="984"/>
                          </a:lnTo>
                          <a:lnTo>
                            <a:pt x="3843" y="944"/>
                          </a:lnTo>
                          <a:lnTo>
                            <a:pt x="3831" y="910"/>
                          </a:lnTo>
                          <a:lnTo>
                            <a:pt x="3819" y="880"/>
                          </a:lnTo>
                          <a:lnTo>
                            <a:pt x="3819" y="880"/>
                          </a:lnTo>
                          <a:lnTo>
                            <a:pt x="3805" y="844"/>
                          </a:lnTo>
                          <a:lnTo>
                            <a:pt x="3789" y="810"/>
                          </a:lnTo>
                          <a:lnTo>
                            <a:pt x="3771" y="778"/>
                          </a:lnTo>
                          <a:lnTo>
                            <a:pt x="3753" y="746"/>
                          </a:lnTo>
                          <a:lnTo>
                            <a:pt x="3733" y="718"/>
                          </a:lnTo>
                          <a:lnTo>
                            <a:pt x="3711" y="690"/>
                          </a:lnTo>
                          <a:lnTo>
                            <a:pt x="3687" y="662"/>
                          </a:lnTo>
                          <a:lnTo>
                            <a:pt x="3659" y="634"/>
                          </a:lnTo>
                          <a:lnTo>
                            <a:pt x="3659" y="634"/>
                          </a:lnTo>
                          <a:lnTo>
                            <a:pt x="3631" y="606"/>
                          </a:lnTo>
                          <a:lnTo>
                            <a:pt x="3603" y="582"/>
                          </a:lnTo>
                          <a:lnTo>
                            <a:pt x="3574" y="560"/>
                          </a:lnTo>
                          <a:lnTo>
                            <a:pt x="3544" y="540"/>
                          </a:lnTo>
                          <a:lnTo>
                            <a:pt x="3514" y="520"/>
                          </a:lnTo>
                          <a:lnTo>
                            <a:pt x="3482" y="504"/>
                          </a:lnTo>
                          <a:lnTo>
                            <a:pt x="3448" y="488"/>
                          </a:lnTo>
                          <a:lnTo>
                            <a:pt x="3412" y="472"/>
                          </a:lnTo>
                          <a:lnTo>
                            <a:pt x="3412" y="472"/>
                          </a:lnTo>
                          <a:lnTo>
                            <a:pt x="3382" y="462"/>
                          </a:lnTo>
                          <a:lnTo>
                            <a:pt x="3348" y="450"/>
                          </a:lnTo>
                          <a:lnTo>
                            <a:pt x="3308" y="440"/>
                          </a:lnTo>
                          <a:lnTo>
                            <a:pt x="3264" y="428"/>
                          </a:lnTo>
                          <a:lnTo>
                            <a:pt x="3212" y="418"/>
                          </a:lnTo>
                          <a:lnTo>
                            <a:pt x="3154" y="410"/>
                          </a:lnTo>
                          <a:lnTo>
                            <a:pt x="3088" y="404"/>
                          </a:lnTo>
                          <a:lnTo>
                            <a:pt x="3014" y="400"/>
                          </a:lnTo>
                          <a:lnTo>
                            <a:pt x="3014" y="400"/>
                          </a:lnTo>
                          <a:lnTo>
                            <a:pt x="2864" y="392"/>
                          </a:lnTo>
                          <a:lnTo>
                            <a:pt x="2712" y="388"/>
                          </a:lnTo>
                          <a:lnTo>
                            <a:pt x="2492" y="388"/>
                          </a:lnTo>
                          <a:lnTo>
                            <a:pt x="2148" y="386"/>
                          </a:lnTo>
                          <a:lnTo>
                            <a:pt x="2148" y="386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0" name="Freeform 10">
                      <a:extLst>
                        <a:ext uri="{FF2B5EF4-FFF2-40B4-BE49-F238E27FC236}">
                          <a16:creationId xmlns:a16="http://schemas.microsoft.com/office/drawing/2014/main" id="{E05A6F49-2262-4488-B330-DBD07B672F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22044" y="989172"/>
                      <a:ext cx="87052" cy="86546"/>
                    </a:xfrm>
                    <a:custGeom>
                      <a:avLst/>
                      <a:gdLst>
                        <a:gd name="T0" fmla="*/ 516 w 516"/>
                        <a:gd name="T1" fmla="*/ 258 h 513"/>
                        <a:gd name="T2" fmla="*/ 510 w 516"/>
                        <a:gd name="T3" fmla="*/ 310 h 513"/>
                        <a:gd name="T4" fmla="*/ 496 w 516"/>
                        <a:gd name="T5" fmla="*/ 357 h 513"/>
                        <a:gd name="T6" fmla="*/ 472 w 516"/>
                        <a:gd name="T7" fmla="*/ 401 h 513"/>
                        <a:gd name="T8" fmla="*/ 440 w 516"/>
                        <a:gd name="T9" fmla="*/ 439 h 513"/>
                        <a:gd name="T10" fmla="*/ 402 w 516"/>
                        <a:gd name="T11" fmla="*/ 469 h 513"/>
                        <a:gd name="T12" fmla="*/ 358 w 516"/>
                        <a:gd name="T13" fmla="*/ 493 h 513"/>
                        <a:gd name="T14" fmla="*/ 310 w 516"/>
                        <a:gd name="T15" fmla="*/ 509 h 513"/>
                        <a:gd name="T16" fmla="*/ 258 w 516"/>
                        <a:gd name="T17" fmla="*/ 513 h 513"/>
                        <a:gd name="T18" fmla="*/ 232 w 516"/>
                        <a:gd name="T19" fmla="*/ 513 h 513"/>
                        <a:gd name="T20" fmla="*/ 182 w 516"/>
                        <a:gd name="T21" fmla="*/ 501 h 513"/>
                        <a:gd name="T22" fmla="*/ 136 w 516"/>
                        <a:gd name="T23" fmla="*/ 483 h 513"/>
                        <a:gd name="T24" fmla="*/ 94 w 516"/>
                        <a:gd name="T25" fmla="*/ 455 h 513"/>
                        <a:gd name="T26" fmla="*/ 60 w 516"/>
                        <a:gd name="T27" fmla="*/ 419 h 513"/>
                        <a:gd name="T28" fmla="*/ 32 w 516"/>
                        <a:gd name="T29" fmla="*/ 379 h 513"/>
                        <a:gd name="T30" fmla="*/ 12 w 516"/>
                        <a:gd name="T31" fmla="*/ 333 h 513"/>
                        <a:gd name="T32" fmla="*/ 2 w 516"/>
                        <a:gd name="T33" fmla="*/ 284 h 513"/>
                        <a:gd name="T34" fmla="*/ 0 w 516"/>
                        <a:gd name="T35" fmla="*/ 258 h 513"/>
                        <a:gd name="T36" fmla="*/ 6 w 516"/>
                        <a:gd name="T37" fmla="*/ 206 h 513"/>
                        <a:gd name="T38" fmla="*/ 22 w 516"/>
                        <a:gd name="T39" fmla="*/ 158 h 513"/>
                        <a:gd name="T40" fmla="*/ 44 w 516"/>
                        <a:gd name="T41" fmla="*/ 114 h 513"/>
                        <a:gd name="T42" fmla="*/ 76 w 516"/>
                        <a:gd name="T43" fmla="*/ 76 h 513"/>
                        <a:gd name="T44" fmla="*/ 114 w 516"/>
                        <a:gd name="T45" fmla="*/ 44 h 513"/>
                        <a:gd name="T46" fmla="*/ 158 w 516"/>
                        <a:gd name="T47" fmla="*/ 20 h 513"/>
                        <a:gd name="T48" fmla="*/ 206 w 516"/>
                        <a:gd name="T49" fmla="*/ 6 h 513"/>
                        <a:gd name="T50" fmla="*/ 258 w 516"/>
                        <a:gd name="T51" fmla="*/ 0 h 513"/>
                        <a:gd name="T52" fmla="*/ 284 w 516"/>
                        <a:gd name="T53" fmla="*/ 2 h 513"/>
                        <a:gd name="T54" fmla="*/ 334 w 516"/>
                        <a:gd name="T55" fmla="*/ 12 h 513"/>
                        <a:gd name="T56" fmla="*/ 380 w 516"/>
                        <a:gd name="T57" fmla="*/ 30 h 513"/>
                        <a:gd name="T58" fmla="*/ 422 w 516"/>
                        <a:gd name="T59" fmla="*/ 58 h 513"/>
                        <a:gd name="T60" fmla="*/ 456 w 516"/>
                        <a:gd name="T61" fmla="*/ 94 h 513"/>
                        <a:gd name="T62" fmla="*/ 484 w 516"/>
                        <a:gd name="T63" fmla="*/ 134 h 513"/>
                        <a:gd name="T64" fmla="*/ 504 w 516"/>
                        <a:gd name="T65" fmla="*/ 180 h 513"/>
                        <a:gd name="T66" fmla="*/ 514 w 516"/>
                        <a:gd name="T67" fmla="*/ 230 h 5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516" h="513">
                          <a:moveTo>
                            <a:pt x="516" y="258"/>
                          </a:moveTo>
                          <a:lnTo>
                            <a:pt x="516" y="258"/>
                          </a:lnTo>
                          <a:lnTo>
                            <a:pt x="514" y="284"/>
                          </a:lnTo>
                          <a:lnTo>
                            <a:pt x="510" y="310"/>
                          </a:lnTo>
                          <a:lnTo>
                            <a:pt x="504" y="333"/>
                          </a:lnTo>
                          <a:lnTo>
                            <a:pt x="496" y="357"/>
                          </a:lnTo>
                          <a:lnTo>
                            <a:pt x="484" y="379"/>
                          </a:lnTo>
                          <a:lnTo>
                            <a:pt x="472" y="401"/>
                          </a:lnTo>
                          <a:lnTo>
                            <a:pt x="456" y="419"/>
                          </a:lnTo>
                          <a:lnTo>
                            <a:pt x="440" y="439"/>
                          </a:lnTo>
                          <a:lnTo>
                            <a:pt x="422" y="455"/>
                          </a:lnTo>
                          <a:lnTo>
                            <a:pt x="402" y="469"/>
                          </a:lnTo>
                          <a:lnTo>
                            <a:pt x="380" y="483"/>
                          </a:lnTo>
                          <a:lnTo>
                            <a:pt x="358" y="493"/>
                          </a:lnTo>
                          <a:lnTo>
                            <a:pt x="334" y="501"/>
                          </a:lnTo>
                          <a:lnTo>
                            <a:pt x="310" y="509"/>
                          </a:lnTo>
                          <a:lnTo>
                            <a:pt x="284" y="513"/>
                          </a:lnTo>
                          <a:lnTo>
                            <a:pt x="258" y="513"/>
                          </a:lnTo>
                          <a:lnTo>
                            <a:pt x="258" y="513"/>
                          </a:lnTo>
                          <a:lnTo>
                            <a:pt x="232" y="513"/>
                          </a:lnTo>
                          <a:lnTo>
                            <a:pt x="206" y="509"/>
                          </a:lnTo>
                          <a:lnTo>
                            <a:pt x="182" y="501"/>
                          </a:lnTo>
                          <a:lnTo>
                            <a:pt x="158" y="493"/>
                          </a:lnTo>
                          <a:lnTo>
                            <a:pt x="136" y="483"/>
                          </a:lnTo>
                          <a:lnTo>
                            <a:pt x="114" y="469"/>
                          </a:lnTo>
                          <a:lnTo>
                            <a:pt x="94" y="455"/>
                          </a:lnTo>
                          <a:lnTo>
                            <a:pt x="76" y="439"/>
                          </a:lnTo>
                          <a:lnTo>
                            <a:pt x="60" y="419"/>
                          </a:lnTo>
                          <a:lnTo>
                            <a:pt x="44" y="401"/>
                          </a:lnTo>
                          <a:lnTo>
                            <a:pt x="32" y="379"/>
                          </a:lnTo>
                          <a:lnTo>
                            <a:pt x="22" y="357"/>
                          </a:lnTo>
                          <a:lnTo>
                            <a:pt x="12" y="333"/>
                          </a:lnTo>
                          <a:lnTo>
                            <a:pt x="6" y="310"/>
                          </a:lnTo>
                          <a:lnTo>
                            <a:pt x="2" y="284"/>
                          </a:lnTo>
                          <a:lnTo>
                            <a:pt x="0" y="258"/>
                          </a:lnTo>
                          <a:lnTo>
                            <a:pt x="0" y="258"/>
                          </a:lnTo>
                          <a:lnTo>
                            <a:pt x="2" y="230"/>
                          </a:lnTo>
                          <a:lnTo>
                            <a:pt x="6" y="206"/>
                          </a:lnTo>
                          <a:lnTo>
                            <a:pt x="12" y="180"/>
                          </a:lnTo>
                          <a:lnTo>
                            <a:pt x="22" y="158"/>
                          </a:lnTo>
                          <a:lnTo>
                            <a:pt x="32" y="134"/>
                          </a:lnTo>
                          <a:lnTo>
                            <a:pt x="44" y="114"/>
                          </a:lnTo>
                          <a:lnTo>
                            <a:pt x="60" y="94"/>
                          </a:lnTo>
                          <a:lnTo>
                            <a:pt x="76" y="76"/>
                          </a:lnTo>
                          <a:lnTo>
                            <a:pt x="94" y="58"/>
                          </a:lnTo>
                          <a:lnTo>
                            <a:pt x="114" y="44"/>
                          </a:lnTo>
                          <a:lnTo>
                            <a:pt x="136" y="30"/>
                          </a:lnTo>
                          <a:lnTo>
                            <a:pt x="158" y="20"/>
                          </a:lnTo>
                          <a:lnTo>
                            <a:pt x="182" y="12"/>
                          </a:lnTo>
                          <a:lnTo>
                            <a:pt x="206" y="6"/>
                          </a:lnTo>
                          <a:lnTo>
                            <a:pt x="232" y="2"/>
                          </a:lnTo>
                          <a:lnTo>
                            <a:pt x="258" y="0"/>
                          </a:lnTo>
                          <a:lnTo>
                            <a:pt x="258" y="0"/>
                          </a:lnTo>
                          <a:lnTo>
                            <a:pt x="284" y="2"/>
                          </a:lnTo>
                          <a:lnTo>
                            <a:pt x="310" y="6"/>
                          </a:lnTo>
                          <a:lnTo>
                            <a:pt x="334" y="12"/>
                          </a:lnTo>
                          <a:lnTo>
                            <a:pt x="358" y="20"/>
                          </a:lnTo>
                          <a:lnTo>
                            <a:pt x="380" y="30"/>
                          </a:lnTo>
                          <a:lnTo>
                            <a:pt x="402" y="44"/>
                          </a:lnTo>
                          <a:lnTo>
                            <a:pt x="422" y="58"/>
                          </a:lnTo>
                          <a:lnTo>
                            <a:pt x="440" y="76"/>
                          </a:lnTo>
                          <a:lnTo>
                            <a:pt x="456" y="94"/>
                          </a:lnTo>
                          <a:lnTo>
                            <a:pt x="472" y="114"/>
                          </a:lnTo>
                          <a:lnTo>
                            <a:pt x="484" y="134"/>
                          </a:lnTo>
                          <a:lnTo>
                            <a:pt x="496" y="158"/>
                          </a:lnTo>
                          <a:lnTo>
                            <a:pt x="504" y="180"/>
                          </a:lnTo>
                          <a:lnTo>
                            <a:pt x="510" y="206"/>
                          </a:lnTo>
                          <a:lnTo>
                            <a:pt x="514" y="230"/>
                          </a:lnTo>
                          <a:lnTo>
                            <a:pt x="516" y="258"/>
                          </a:lnTo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</p:grp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1B89B4AF-599B-46D9-ABD3-4EC6CE7378D8}"/>
                      </a:ext>
                    </a:extLst>
                  </p:cNvPr>
                  <p:cNvSpPr/>
                  <p:nvPr/>
                </p:nvSpPr>
                <p:spPr>
                  <a:xfrm>
                    <a:off x="1101879" y="5789104"/>
                    <a:ext cx="358205" cy="358205"/>
                  </a:xfrm>
                  <a:custGeom>
                    <a:avLst/>
                    <a:gdLst>
                      <a:gd name="connsiteX0" fmla="*/ 152792 w 305584"/>
                      <a:gd name="connsiteY0" fmla="*/ 59791 h 305584"/>
                      <a:gd name="connsiteX1" fmla="*/ 59791 w 305584"/>
                      <a:gd name="connsiteY1" fmla="*/ 152790 h 305584"/>
                      <a:gd name="connsiteX2" fmla="*/ 152792 w 305584"/>
                      <a:gd name="connsiteY2" fmla="*/ 245789 h 305584"/>
                      <a:gd name="connsiteX3" fmla="*/ 245793 w 305584"/>
                      <a:gd name="connsiteY3" fmla="*/ 152790 h 305584"/>
                      <a:gd name="connsiteX4" fmla="*/ 152792 w 305584"/>
                      <a:gd name="connsiteY4" fmla="*/ 59791 h 305584"/>
                      <a:gd name="connsiteX5" fmla="*/ 152792 w 305584"/>
                      <a:gd name="connsiteY5" fmla="*/ 0 h 305584"/>
                      <a:gd name="connsiteX6" fmla="*/ 305584 w 305584"/>
                      <a:gd name="connsiteY6" fmla="*/ 152792 h 305584"/>
                      <a:gd name="connsiteX7" fmla="*/ 152792 w 305584"/>
                      <a:gd name="connsiteY7" fmla="*/ 305584 h 305584"/>
                      <a:gd name="connsiteX8" fmla="*/ 0 w 305584"/>
                      <a:gd name="connsiteY8" fmla="*/ 152792 h 305584"/>
                      <a:gd name="connsiteX9" fmla="*/ 152792 w 305584"/>
                      <a:gd name="connsiteY9" fmla="*/ 0 h 305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05584" h="305584">
                        <a:moveTo>
                          <a:pt x="152792" y="59791"/>
                        </a:moveTo>
                        <a:cubicBezTo>
                          <a:pt x="101429" y="59791"/>
                          <a:pt x="59791" y="101428"/>
                          <a:pt x="59791" y="152790"/>
                        </a:cubicBezTo>
                        <a:cubicBezTo>
                          <a:pt x="59791" y="204152"/>
                          <a:pt x="101429" y="245789"/>
                          <a:pt x="152792" y="245789"/>
                        </a:cubicBezTo>
                        <a:cubicBezTo>
                          <a:pt x="204155" y="245789"/>
                          <a:pt x="245793" y="204152"/>
                          <a:pt x="245793" y="152790"/>
                        </a:cubicBezTo>
                        <a:cubicBezTo>
                          <a:pt x="245793" y="101428"/>
                          <a:pt x="204155" y="59791"/>
                          <a:pt x="152792" y="59791"/>
                        </a:cubicBezTo>
                        <a:close/>
                        <a:moveTo>
                          <a:pt x="152792" y="0"/>
                        </a:moveTo>
                        <a:cubicBezTo>
                          <a:pt x="237177" y="0"/>
                          <a:pt x="305584" y="68407"/>
                          <a:pt x="305584" y="152792"/>
                        </a:cubicBezTo>
                        <a:cubicBezTo>
                          <a:pt x="305584" y="237177"/>
                          <a:pt x="237177" y="305584"/>
                          <a:pt x="152792" y="305584"/>
                        </a:cubicBezTo>
                        <a:cubicBezTo>
                          <a:pt x="68407" y="305584"/>
                          <a:pt x="0" y="237177"/>
                          <a:pt x="0" y="152792"/>
                        </a:cubicBezTo>
                        <a:cubicBezTo>
                          <a:pt x="0" y="68407"/>
                          <a:pt x="68407" y="0"/>
                          <a:pt x="152792" y="0"/>
                        </a:cubicBezTo>
                        <a:close/>
                      </a:path>
                    </a:pathLst>
                  </a:custGeom>
                  <a:grpFill/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id-ID"/>
                  </a:p>
                </p:txBody>
              </p:sp>
            </p:grp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6CB61A4-48BF-4B21-9CB9-52F70C2EC6DD}"/>
                </a:ext>
              </a:extLst>
            </p:cNvPr>
            <p:cNvGrpSpPr/>
            <p:nvPr userDrawn="1"/>
          </p:nvGrpSpPr>
          <p:grpSpPr>
            <a:xfrm>
              <a:off x="18297807" y="9925183"/>
              <a:ext cx="285384" cy="285384"/>
              <a:chOff x="12991645" y="6161514"/>
              <a:chExt cx="552389" cy="552389"/>
            </a:xfrm>
            <a:effectLst>
              <a:outerShdw blurRad="254000" dist="165100" dir="6600000" sx="70000" sy="70000" algn="t" rotWithShape="0">
                <a:schemeClr val="bg1">
                  <a:lumMod val="75000"/>
                  <a:alpha val="40000"/>
                </a:schemeClr>
              </a:outerShdw>
            </a:effectLst>
          </p:grpSpPr>
          <p:sp>
            <p:nvSpPr>
              <p:cNvPr id="9" name="Rectangle: Top Corners Rounded 8">
                <a:extLst>
                  <a:ext uri="{FF2B5EF4-FFF2-40B4-BE49-F238E27FC236}">
                    <a16:creationId xmlns:a16="http://schemas.microsoft.com/office/drawing/2014/main" id="{89EA44C0-C29D-4530-98B6-203AD231D106}"/>
                  </a:ext>
                </a:extLst>
              </p:cNvPr>
              <p:cNvSpPr/>
              <p:nvPr/>
            </p:nvSpPr>
            <p:spPr>
              <a:xfrm rot="5400000">
                <a:off x="12991645" y="6161514"/>
                <a:ext cx="552389" cy="552389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  <a:alpha val="76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CF36868B-86A7-427C-B8D8-AEC6BE415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0801" y="6338988"/>
                <a:ext cx="114076" cy="197440"/>
              </a:xfrm>
              <a:custGeom>
                <a:avLst/>
                <a:gdLst>
                  <a:gd name="T0" fmla="*/ 917464 w 228"/>
                  <a:gd name="T1" fmla="*/ 6378503 h 396"/>
                  <a:gd name="T2" fmla="*/ 917464 w 228"/>
                  <a:gd name="T3" fmla="*/ 6378503 h 396"/>
                  <a:gd name="T4" fmla="*/ 20449952 w 228"/>
                  <a:gd name="T5" fmla="*/ 25644259 h 396"/>
                  <a:gd name="T6" fmla="*/ 917464 w 228"/>
                  <a:gd name="T7" fmla="*/ 45951270 h 396"/>
                  <a:gd name="T8" fmla="*/ 917464 w 228"/>
                  <a:gd name="T9" fmla="*/ 45951270 h 396"/>
                  <a:gd name="T10" fmla="*/ 0 w 228"/>
                  <a:gd name="T11" fmla="*/ 47773648 h 396"/>
                  <a:gd name="T12" fmla="*/ 3801645 w 228"/>
                  <a:gd name="T13" fmla="*/ 51418403 h 396"/>
                  <a:gd name="T14" fmla="*/ 6554398 w 228"/>
                  <a:gd name="T15" fmla="*/ 50507395 h 396"/>
                  <a:gd name="T16" fmla="*/ 6554398 w 228"/>
                  <a:gd name="T17" fmla="*/ 50507395 h 396"/>
                  <a:gd name="T18" fmla="*/ 28839639 w 228"/>
                  <a:gd name="T19" fmla="*/ 28507892 h 396"/>
                  <a:gd name="T20" fmla="*/ 28839639 w 228"/>
                  <a:gd name="T21" fmla="*/ 28507892 h 396"/>
                  <a:gd name="T22" fmla="*/ 29757103 w 228"/>
                  <a:gd name="T23" fmla="*/ 25644259 h 396"/>
                  <a:gd name="T24" fmla="*/ 29757103 w 228"/>
                  <a:gd name="T25" fmla="*/ 25644259 h 396"/>
                  <a:gd name="T26" fmla="*/ 29757103 w 228"/>
                  <a:gd name="T27" fmla="*/ 25644259 h 396"/>
                  <a:gd name="T28" fmla="*/ 28839639 w 228"/>
                  <a:gd name="T29" fmla="*/ 22910511 h 396"/>
                  <a:gd name="T30" fmla="*/ 28839639 w 228"/>
                  <a:gd name="T31" fmla="*/ 22910511 h 396"/>
                  <a:gd name="T32" fmla="*/ 6554398 w 228"/>
                  <a:gd name="T33" fmla="*/ 911369 h 396"/>
                  <a:gd name="T34" fmla="*/ 6554398 w 228"/>
                  <a:gd name="T35" fmla="*/ 911369 h 396"/>
                  <a:gd name="T36" fmla="*/ 3801645 w 228"/>
                  <a:gd name="T37" fmla="*/ 0 h 396"/>
                  <a:gd name="T38" fmla="*/ 0 w 228"/>
                  <a:gd name="T39" fmla="*/ 3644756 h 396"/>
                  <a:gd name="T40" fmla="*/ 917464 w 228"/>
                  <a:gd name="T41" fmla="*/ 6378503 h 3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28" h="396">
                    <a:moveTo>
                      <a:pt x="7" y="49"/>
                    </a:moveTo>
                    <a:lnTo>
                      <a:pt x="7" y="49"/>
                    </a:lnTo>
                    <a:cubicBezTo>
                      <a:pt x="156" y="197"/>
                      <a:pt x="156" y="197"/>
                      <a:pt x="156" y="197"/>
                    </a:cubicBezTo>
                    <a:cubicBezTo>
                      <a:pt x="7" y="353"/>
                      <a:pt x="7" y="353"/>
                      <a:pt x="7" y="353"/>
                    </a:cubicBezTo>
                    <a:cubicBezTo>
                      <a:pt x="0" y="353"/>
                      <a:pt x="0" y="360"/>
                      <a:pt x="0" y="367"/>
                    </a:cubicBezTo>
                    <a:cubicBezTo>
                      <a:pt x="0" y="388"/>
                      <a:pt x="15" y="395"/>
                      <a:pt x="29" y="395"/>
                    </a:cubicBezTo>
                    <a:cubicBezTo>
                      <a:pt x="36" y="395"/>
                      <a:pt x="43" y="395"/>
                      <a:pt x="50" y="388"/>
                    </a:cubicBezTo>
                    <a:cubicBezTo>
                      <a:pt x="220" y="219"/>
                      <a:pt x="220" y="219"/>
                      <a:pt x="220" y="219"/>
                    </a:cubicBezTo>
                    <a:cubicBezTo>
                      <a:pt x="227" y="212"/>
                      <a:pt x="227" y="205"/>
                      <a:pt x="227" y="197"/>
                    </a:cubicBezTo>
                    <a:cubicBezTo>
                      <a:pt x="227" y="190"/>
                      <a:pt x="227" y="183"/>
                      <a:pt x="220" y="176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3" y="7"/>
                      <a:pt x="36" y="0"/>
                      <a:pt x="29" y="0"/>
                    </a:cubicBezTo>
                    <a:cubicBezTo>
                      <a:pt x="15" y="0"/>
                      <a:pt x="0" y="14"/>
                      <a:pt x="0" y="28"/>
                    </a:cubicBezTo>
                    <a:cubicBezTo>
                      <a:pt x="0" y="42"/>
                      <a:pt x="7" y="49"/>
                      <a:pt x="7" y="49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29DA8D3-EAD4-4578-B81F-8F4BB4D59A91}"/>
              </a:ext>
            </a:extLst>
          </p:cNvPr>
          <p:cNvGrpSpPr/>
          <p:nvPr userDrawn="1"/>
        </p:nvGrpSpPr>
        <p:grpSpPr>
          <a:xfrm>
            <a:off x="893847" y="9870549"/>
            <a:ext cx="3641799" cy="338554"/>
            <a:chOff x="893847" y="9898598"/>
            <a:chExt cx="3641799" cy="33855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EB94F87-46B3-4A9B-AC43-62DF37CD596D}"/>
                </a:ext>
              </a:extLst>
            </p:cNvPr>
            <p:cNvGrpSpPr/>
            <p:nvPr userDrawn="1"/>
          </p:nvGrpSpPr>
          <p:grpSpPr>
            <a:xfrm>
              <a:off x="893847" y="9898598"/>
              <a:ext cx="3641799" cy="338554"/>
              <a:chOff x="1021995" y="9934119"/>
              <a:chExt cx="3641799" cy="338554"/>
            </a:xfrm>
          </p:grpSpPr>
          <p:sp>
            <p:nvSpPr>
              <p:cNvPr id="30" name="Freeform 62">
                <a:extLst>
                  <a:ext uri="{FF2B5EF4-FFF2-40B4-BE49-F238E27FC236}">
                    <a16:creationId xmlns:a16="http://schemas.microsoft.com/office/drawing/2014/main" id="{F646E403-C81B-4025-A4A4-AF78BD1A04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1995" y="10010675"/>
                <a:ext cx="219920" cy="216220"/>
              </a:xfrm>
              <a:custGeom>
                <a:avLst/>
                <a:gdLst>
                  <a:gd name="T0" fmla="*/ 92739 w 55"/>
                  <a:gd name="T1" fmla="*/ 185737 h 54"/>
                  <a:gd name="T2" fmla="*/ 0 w 55"/>
                  <a:gd name="T3" fmla="*/ 92869 h 54"/>
                  <a:gd name="T4" fmla="*/ 92739 w 55"/>
                  <a:gd name="T5" fmla="*/ 0 h 54"/>
                  <a:gd name="T6" fmla="*/ 188913 w 55"/>
                  <a:gd name="T7" fmla="*/ 92869 h 54"/>
                  <a:gd name="T8" fmla="*/ 92739 w 55"/>
                  <a:gd name="T9" fmla="*/ 185737 h 54"/>
                  <a:gd name="T10" fmla="*/ 13739 w 55"/>
                  <a:gd name="T11" fmla="*/ 92869 h 54"/>
                  <a:gd name="T12" fmla="*/ 92739 w 55"/>
                  <a:gd name="T13" fmla="*/ 171979 h 54"/>
                  <a:gd name="T14" fmla="*/ 171739 w 55"/>
                  <a:gd name="T15" fmla="*/ 92869 h 54"/>
                  <a:gd name="T16" fmla="*/ 92739 w 55"/>
                  <a:gd name="T17" fmla="*/ 13758 h 54"/>
                  <a:gd name="T18" fmla="*/ 13739 w 55"/>
                  <a:gd name="T19" fmla="*/ 92869 h 54"/>
                  <a:gd name="T20" fmla="*/ 140826 w 55"/>
                  <a:gd name="T21" fmla="*/ 127264 h 54"/>
                  <a:gd name="T22" fmla="*/ 96174 w 55"/>
                  <a:gd name="T23" fmla="*/ 151341 h 54"/>
                  <a:gd name="T24" fmla="*/ 37783 w 55"/>
                  <a:gd name="T25" fmla="*/ 92869 h 54"/>
                  <a:gd name="T26" fmla="*/ 96174 w 55"/>
                  <a:gd name="T27" fmla="*/ 34396 h 54"/>
                  <a:gd name="T28" fmla="*/ 137391 w 55"/>
                  <a:gd name="T29" fmla="*/ 58473 h 54"/>
                  <a:gd name="T30" fmla="*/ 137391 w 55"/>
                  <a:gd name="T31" fmla="*/ 72231 h 54"/>
                  <a:gd name="T32" fmla="*/ 137391 w 55"/>
                  <a:gd name="T33" fmla="*/ 72231 h 54"/>
                  <a:gd name="T34" fmla="*/ 123652 w 55"/>
                  <a:gd name="T35" fmla="*/ 72231 h 54"/>
                  <a:gd name="T36" fmla="*/ 120217 w 55"/>
                  <a:gd name="T37" fmla="*/ 72231 h 54"/>
                  <a:gd name="T38" fmla="*/ 120217 w 55"/>
                  <a:gd name="T39" fmla="*/ 61912 h 54"/>
                  <a:gd name="T40" fmla="*/ 96174 w 55"/>
                  <a:gd name="T41" fmla="*/ 51594 h 54"/>
                  <a:gd name="T42" fmla="*/ 54957 w 55"/>
                  <a:gd name="T43" fmla="*/ 92869 h 54"/>
                  <a:gd name="T44" fmla="*/ 96174 w 55"/>
                  <a:gd name="T45" fmla="*/ 134143 h 54"/>
                  <a:gd name="T46" fmla="*/ 120217 w 55"/>
                  <a:gd name="T47" fmla="*/ 123825 h 54"/>
                  <a:gd name="T48" fmla="*/ 120217 w 55"/>
                  <a:gd name="T49" fmla="*/ 113506 h 54"/>
                  <a:gd name="T50" fmla="*/ 123652 w 55"/>
                  <a:gd name="T51" fmla="*/ 113506 h 54"/>
                  <a:gd name="T52" fmla="*/ 137391 w 55"/>
                  <a:gd name="T53" fmla="*/ 113506 h 54"/>
                  <a:gd name="T54" fmla="*/ 140826 w 55"/>
                  <a:gd name="T55" fmla="*/ 113506 h 54"/>
                  <a:gd name="T56" fmla="*/ 140826 w 55"/>
                  <a:gd name="T57" fmla="*/ 127264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5" h="54">
                    <a:moveTo>
                      <a:pt x="27" y="54"/>
                    </a:moveTo>
                    <a:cubicBezTo>
                      <a:pt x="12" y="54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4"/>
                      <a:pt x="27" y="54"/>
                    </a:cubicBezTo>
                    <a:close/>
                    <a:moveTo>
                      <a:pt x="4" y="27"/>
                    </a:moveTo>
                    <a:cubicBezTo>
                      <a:pt x="4" y="40"/>
                      <a:pt x="15" y="50"/>
                      <a:pt x="27" y="50"/>
                    </a:cubicBezTo>
                    <a:cubicBezTo>
                      <a:pt x="40" y="50"/>
                      <a:pt x="50" y="40"/>
                      <a:pt x="50" y="27"/>
                    </a:cubicBezTo>
                    <a:cubicBezTo>
                      <a:pt x="50" y="14"/>
                      <a:pt x="40" y="4"/>
                      <a:pt x="27" y="4"/>
                    </a:cubicBezTo>
                    <a:cubicBezTo>
                      <a:pt x="15" y="4"/>
                      <a:pt x="4" y="14"/>
                      <a:pt x="4" y="27"/>
                    </a:cubicBezTo>
                    <a:close/>
                    <a:moveTo>
                      <a:pt x="41" y="37"/>
                    </a:moveTo>
                    <a:cubicBezTo>
                      <a:pt x="41" y="42"/>
                      <a:pt x="33" y="44"/>
                      <a:pt x="28" y="44"/>
                    </a:cubicBezTo>
                    <a:cubicBezTo>
                      <a:pt x="18" y="44"/>
                      <a:pt x="11" y="37"/>
                      <a:pt x="11" y="27"/>
                    </a:cubicBezTo>
                    <a:cubicBezTo>
                      <a:pt x="11" y="17"/>
                      <a:pt x="18" y="10"/>
                      <a:pt x="28" y="10"/>
                    </a:cubicBezTo>
                    <a:cubicBezTo>
                      <a:pt x="31" y="10"/>
                      <a:pt x="40" y="11"/>
                      <a:pt x="40" y="17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6"/>
                      <a:pt x="31" y="15"/>
                      <a:pt x="28" y="15"/>
                    </a:cubicBezTo>
                    <a:cubicBezTo>
                      <a:pt x="21" y="15"/>
                      <a:pt x="16" y="20"/>
                      <a:pt x="16" y="27"/>
                    </a:cubicBezTo>
                    <a:cubicBezTo>
                      <a:pt x="16" y="34"/>
                      <a:pt x="21" y="39"/>
                      <a:pt x="28" y="39"/>
                    </a:cubicBezTo>
                    <a:cubicBezTo>
                      <a:pt x="31" y="39"/>
                      <a:pt x="35" y="38"/>
                      <a:pt x="35" y="36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3"/>
                      <a:pt x="36" y="33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3"/>
                      <a:pt x="41" y="33"/>
                      <a:pt x="41" y="33"/>
                    </a:cubicBezTo>
                    <a:lnTo>
                      <a:pt x="41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sz="1400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683AEB-9334-49CC-9F23-8D4022857A38}"/>
                  </a:ext>
                </a:extLst>
              </p:cNvPr>
              <p:cNvSpPr txBox="1"/>
              <p:nvPr/>
            </p:nvSpPr>
            <p:spPr>
              <a:xfrm>
                <a:off x="1301976" y="9934119"/>
                <a:ext cx="33618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spc="300" dirty="0">
                    <a:solidFill>
                      <a:schemeClr val="bg1">
                        <a:lumMod val="7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ART.TRIP  </a:t>
                </a:r>
                <a:r>
                  <a:rPr lang="en-US" sz="1600" spc="300" dirty="0">
                    <a:solidFill>
                      <a:schemeClr val="bg1">
                        <a:lumMod val="8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2017.ALL RIGHTS</a:t>
                </a:r>
                <a:endParaRPr lang="id-ID" sz="1600" spc="300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4AC90B8-1BB9-4BB9-B1FC-5A804B251983}"/>
                </a:ext>
              </a:extLst>
            </p:cNvPr>
            <p:cNvSpPr/>
            <p:nvPr userDrawn="1"/>
          </p:nvSpPr>
          <p:spPr>
            <a:xfrm>
              <a:off x="2336408" y="9996668"/>
              <a:ext cx="18000" cy="1493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392976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3BA4A407-9645-4433-AAD0-5EACF650D0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85053" y="1709667"/>
            <a:ext cx="3776733" cy="37767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AEE279BB-021B-4526-AD10-ACC29E7169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61786" y="1709667"/>
            <a:ext cx="3776733" cy="283888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1" name="Picture Placeholder 5">
            <a:extLst>
              <a:ext uri="{FF2B5EF4-FFF2-40B4-BE49-F238E27FC236}">
                <a16:creationId xmlns:a16="http://schemas.microsoft.com/office/drawing/2014/main" id="{CF8EE0AF-DFD5-458F-8ABC-B483C7279F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38519" y="1709667"/>
            <a:ext cx="3776733" cy="37767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4A13D873-191A-45F6-A124-F48C18076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515252" y="1709667"/>
            <a:ext cx="3776733" cy="37767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61CDDBE0-7333-47F8-A87A-A405C1B7F7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5053" y="5486400"/>
            <a:ext cx="3776733" cy="37767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110D0099-F283-488A-B143-E80C8F808B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61786" y="5486400"/>
            <a:ext cx="3776733" cy="37767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BCA357D0-EEEA-40D6-B8BD-338A8A242F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38519" y="5486400"/>
            <a:ext cx="3776733" cy="37767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B51EE561-BBD1-4D59-87F9-B33765E60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515252" y="5486400"/>
            <a:ext cx="3776733" cy="37767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88F9D-FC01-4DC7-9D83-D92E35E4B436}"/>
              </a:ext>
            </a:extLst>
          </p:cNvPr>
          <p:cNvSpPr txBox="1"/>
          <p:nvPr userDrawn="1"/>
        </p:nvSpPr>
        <p:spPr>
          <a:xfrm rot="10800000" flipV="1">
            <a:off x="17515166" y="402315"/>
            <a:ext cx="1783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600" b="1" i="0" smtClean="0">
                <a:solidFill>
                  <a:schemeClr val="bg1">
                    <a:lumMod val="9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28700" b="1" i="0" dirty="0">
              <a:solidFill>
                <a:schemeClr val="bg1">
                  <a:lumMod val="95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BCAAD-B622-469D-946C-837D0A89B2EC}"/>
              </a:ext>
            </a:extLst>
          </p:cNvPr>
          <p:cNvSpPr txBox="1"/>
          <p:nvPr userDrawn="1"/>
        </p:nvSpPr>
        <p:spPr>
          <a:xfrm rot="5400000">
            <a:off x="16638658" y="5317123"/>
            <a:ext cx="3563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600" strike="noStrike" spc="600" dirty="0">
                <a:solidFill>
                  <a:schemeClr val="bg1">
                    <a:lumMod val="8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WWW.WEBSITE.COM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CC1FD-A8CC-47DD-8BD6-F9ECA76FE49C}"/>
              </a:ext>
            </a:extLst>
          </p:cNvPr>
          <p:cNvSpPr txBox="1"/>
          <p:nvPr userDrawn="1"/>
        </p:nvSpPr>
        <p:spPr>
          <a:xfrm>
            <a:off x="900385" y="643691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spc="300" dirty="0">
                <a:solidFill>
                  <a:schemeClr val="bg1"/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ART.TRIP</a:t>
            </a:r>
            <a:endParaRPr lang="id-ID" sz="2000" spc="300" dirty="0">
              <a:solidFill>
                <a:schemeClr val="bg1"/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938874-A972-4D6B-8B34-41F157188859}"/>
              </a:ext>
            </a:extLst>
          </p:cNvPr>
          <p:cNvSpPr txBox="1"/>
          <p:nvPr userDrawn="1"/>
        </p:nvSpPr>
        <p:spPr>
          <a:xfrm>
            <a:off x="17074111" y="68985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300" dirty="0">
                <a:solidFill>
                  <a:schemeClr val="bg1">
                    <a:lumMod val="8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PAGE/</a:t>
            </a:r>
            <a:endParaRPr lang="id-ID" sz="1800" spc="300" dirty="0">
              <a:solidFill>
                <a:schemeClr val="bg1">
                  <a:lumMod val="85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3229CA-FCCA-4700-9833-A7D971AFEC80}"/>
              </a:ext>
            </a:extLst>
          </p:cNvPr>
          <p:cNvGrpSpPr/>
          <p:nvPr userDrawn="1"/>
        </p:nvGrpSpPr>
        <p:grpSpPr>
          <a:xfrm>
            <a:off x="15607894" y="9844238"/>
            <a:ext cx="2312906" cy="391176"/>
            <a:chOff x="11556938" y="7296986"/>
            <a:chExt cx="2013012" cy="34045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305E4EA-07A8-44BE-AEBE-211F1787F1D9}"/>
                </a:ext>
              </a:extLst>
            </p:cNvPr>
            <p:cNvGrpSpPr/>
            <p:nvPr/>
          </p:nvGrpSpPr>
          <p:grpSpPr>
            <a:xfrm>
              <a:off x="12114457" y="7296986"/>
              <a:ext cx="340456" cy="340456"/>
              <a:chOff x="12097470" y="7200012"/>
              <a:chExt cx="495300" cy="495300"/>
            </a:xfrm>
          </p:grpSpPr>
          <p:sp>
            <p:nvSpPr>
              <p:cNvPr id="21" name="Freeform 85">
                <a:extLst>
                  <a:ext uri="{FF2B5EF4-FFF2-40B4-BE49-F238E27FC236}">
                    <a16:creationId xmlns:a16="http://schemas.microsoft.com/office/drawing/2014/main" id="{08D3CEA7-54CA-4423-BD4A-1E9F776D7D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232137" y="7356848"/>
                <a:ext cx="225966" cy="181629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8EBF4D4-B593-4EE1-A5DD-7030AE0B73AC}"/>
                  </a:ext>
                </a:extLst>
              </p:cNvPr>
              <p:cNvSpPr/>
              <p:nvPr/>
            </p:nvSpPr>
            <p:spPr>
              <a:xfrm>
                <a:off x="12097470" y="7200012"/>
                <a:ext cx="495300" cy="4953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48627E0-98C8-4BE2-B869-7180E0231B9E}"/>
                </a:ext>
              </a:extLst>
            </p:cNvPr>
            <p:cNvGrpSpPr/>
            <p:nvPr/>
          </p:nvGrpSpPr>
          <p:grpSpPr>
            <a:xfrm>
              <a:off x="12671975" y="7296986"/>
              <a:ext cx="340456" cy="340456"/>
              <a:chOff x="12898290" y="7257882"/>
              <a:chExt cx="379560" cy="379560"/>
            </a:xfrm>
          </p:grpSpPr>
          <p:sp>
            <p:nvSpPr>
              <p:cNvPr id="19" name="Freeform 75">
                <a:extLst>
                  <a:ext uri="{FF2B5EF4-FFF2-40B4-BE49-F238E27FC236}">
                    <a16:creationId xmlns:a16="http://schemas.microsoft.com/office/drawing/2014/main" id="{7148FDA1-AB4D-40C9-9319-A752C90C1F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3042040" y="7362177"/>
                <a:ext cx="92061" cy="170970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C3C3627-C8D5-43A2-978A-16830858C268}"/>
                  </a:ext>
                </a:extLst>
              </p:cNvPr>
              <p:cNvSpPr/>
              <p:nvPr/>
            </p:nvSpPr>
            <p:spPr>
              <a:xfrm>
                <a:off x="1289829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6984AD0-1010-4334-9F21-F09E2BA95419}"/>
                </a:ext>
              </a:extLst>
            </p:cNvPr>
            <p:cNvGrpSpPr/>
            <p:nvPr/>
          </p:nvGrpSpPr>
          <p:grpSpPr>
            <a:xfrm>
              <a:off x="13229494" y="7296986"/>
              <a:ext cx="340456" cy="340456"/>
              <a:chOff x="13421600" y="7257882"/>
              <a:chExt cx="379560" cy="379560"/>
            </a:xfrm>
          </p:grpSpPr>
          <p:sp>
            <p:nvSpPr>
              <p:cNvPr id="17" name="Freeform 74">
                <a:extLst>
                  <a:ext uri="{FF2B5EF4-FFF2-40B4-BE49-F238E27FC236}">
                    <a16:creationId xmlns:a16="http://schemas.microsoft.com/office/drawing/2014/main" id="{F4AFBD87-4A6A-49A2-99F8-086571D3C2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16515" y="7354045"/>
                <a:ext cx="189730" cy="187234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F83230A-902E-46D8-8144-09A63C3BBFBD}"/>
                  </a:ext>
                </a:extLst>
              </p:cNvPr>
              <p:cNvSpPr/>
              <p:nvPr/>
            </p:nvSpPr>
            <p:spPr>
              <a:xfrm>
                <a:off x="1342160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DF80A73-E47F-4E5A-AAA1-B1FC7746F795}"/>
                </a:ext>
              </a:extLst>
            </p:cNvPr>
            <p:cNvGrpSpPr/>
            <p:nvPr/>
          </p:nvGrpSpPr>
          <p:grpSpPr>
            <a:xfrm>
              <a:off x="11556938" y="7296986"/>
              <a:ext cx="340456" cy="340456"/>
              <a:chOff x="11556938" y="7296986"/>
              <a:chExt cx="340456" cy="340456"/>
            </a:xfrm>
            <a:effectLst>
              <a:outerShdw blurRad="266700" dist="177800" dir="5400000" sx="70000" sy="70000" algn="t" rotWithShape="0">
                <a:schemeClr val="bg1">
                  <a:lumMod val="50000"/>
                  <a:alpha val="40000"/>
                </a:schemeClr>
              </a:outerShdw>
            </a:effectLst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5EA9FE7-3F0B-43E2-9724-8ADA7A1FD0F3}"/>
                  </a:ext>
                </a:extLst>
              </p:cNvPr>
              <p:cNvSpPr/>
              <p:nvPr/>
            </p:nvSpPr>
            <p:spPr>
              <a:xfrm>
                <a:off x="11556938" y="7296986"/>
                <a:ext cx="340456" cy="340456"/>
              </a:xfrm>
              <a:prstGeom prst="ellipse">
                <a:avLst/>
              </a:prstGeom>
              <a:gradFill>
                <a:gsLst>
                  <a:gs pos="100000">
                    <a:srgbClr val="FFC53F"/>
                  </a:gs>
                  <a:gs pos="0">
                    <a:srgbClr val="4658AC"/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7EA78F1-CABD-4EA2-B4BC-6EDB52FAF89A}"/>
                  </a:ext>
                </a:extLst>
              </p:cNvPr>
              <p:cNvGrpSpPr/>
              <p:nvPr/>
            </p:nvGrpSpPr>
            <p:grpSpPr>
              <a:xfrm>
                <a:off x="11643056" y="7383242"/>
                <a:ext cx="168220" cy="167945"/>
                <a:chOff x="910648" y="5598469"/>
                <a:chExt cx="730034" cy="728842"/>
              </a:xfrm>
              <a:solidFill>
                <a:schemeClr val="bg1"/>
              </a:solidFill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61FD4033-18CF-48B3-8400-3737A5049530}"/>
                    </a:ext>
                  </a:extLst>
                </p:cNvPr>
                <p:cNvGrpSpPr/>
                <p:nvPr/>
              </p:nvGrpSpPr>
              <p:grpSpPr>
                <a:xfrm>
                  <a:off x="910648" y="5598469"/>
                  <a:ext cx="730034" cy="728842"/>
                  <a:chOff x="2110189" y="863994"/>
                  <a:chExt cx="724256" cy="723073"/>
                </a:xfrm>
                <a:grpFill/>
              </p:grpSpPr>
              <p:sp>
                <p:nvSpPr>
                  <p:cNvPr id="15" name="Freeform 5">
                    <a:extLst>
                      <a:ext uri="{FF2B5EF4-FFF2-40B4-BE49-F238E27FC236}">
                        <a16:creationId xmlns:a16="http://schemas.microsoft.com/office/drawing/2014/main" id="{BFEAFABB-EBCF-4912-9761-F71298FEC32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110189" y="863994"/>
                    <a:ext cx="724256" cy="723073"/>
                  </a:xfrm>
                  <a:custGeom>
                    <a:avLst/>
                    <a:gdLst>
                      <a:gd name="T0" fmla="*/ 1263 w 4293"/>
                      <a:gd name="T1" fmla="*/ 4274 h 4286"/>
                      <a:gd name="T2" fmla="*/ 919 w 4293"/>
                      <a:gd name="T3" fmla="*/ 4230 h 4286"/>
                      <a:gd name="T4" fmla="*/ 634 w 4293"/>
                      <a:gd name="T5" fmla="*/ 4126 h 4286"/>
                      <a:gd name="T6" fmla="*/ 360 w 4293"/>
                      <a:gd name="T7" fmla="*/ 3926 h 4286"/>
                      <a:gd name="T8" fmla="*/ 188 w 4293"/>
                      <a:gd name="T9" fmla="*/ 3702 h 4286"/>
                      <a:gd name="T10" fmla="*/ 74 w 4293"/>
                      <a:gd name="T11" fmla="*/ 3430 h 4286"/>
                      <a:gd name="T12" fmla="*/ 14 w 4293"/>
                      <a:gd name="T13" fmla="*/ 3027 h 4286"/>
                      <a:gd name="T14" fmla="*/ 0 w 4293"/>
                      <a:gd name="T15" fmla="*/ 2143 h 4286"/>
                      <a:gd name="T16" fmla="*/ 18 w 4293"/>
                      <a:gd name="T17" fmla="*/ 1183 h 4286"/>
                      <a:gd name="T18" fmla="*/ 92 w 4293"/>
                      <a:gd name="T19" fmla="*/ 796 h 4286"/>
                      <a:gd name="T20" fmla="*/ 216 w 4293"/>
                      <a:gd name="T21" fmla="*/ 536 h 4286"/>
                      <a:gd name="T22" fmla="*/ 404 w 4293"/>
                      <a:gd name="T23" fmla="*/ 318 h 4286"/>
                      <a:gd name="T24" fmla="*/ 686 w 4293"/>
                      <a:gd name="T25" fmla="*/ 134 h 4286"/>
                      <a:gd name="T26" fmla="*/ 981 w 4293"/>
                      <a:gd name="T27" fmla="*/ 44 h 4286"/>
                      <a:gd name="T28" fmla="*/ 1415 w 4293"/>
                      <a:gd name="T29" fmla="*/ 6 h 4286"/>
                      <a:gd name="T30" fmla="*/ 2722 w 4293"/>
                      <a:gd name="T31" fmla="*/ 2 h 4286"/>
                      <a:gd name="T32" fmla="*/ 3248 w 4293"/>
                      <a:gd name="T33" fmla="*/ 32 h 4286"/>
                      <a:gd name="T34" fmla="*/ 3552 w 4293"/>
                      <a:gd name="T35" fmla="*/ 112 h 4286"/>
                      <a:gd name="T36" fmla="*/ 3847 w 4293"/>
                      <a:gd name="T37" fmla="*/ 280 h 4286"/>
                      <a:gd name="T38" fmla="*/ 4045 w 4293"/>
                      <a:gd name="T39" fmla="*/ 490 h 4286"/>
                      <a:gd name="T40" fmla="*/ 4181 w 4293"/>
                      <a:gd name="T41" fmla="*/ 740 h 4286"/>
                      <a:gd name="T42" fmla="*/ 4269 w 4293"/>
                      <a:gd name="T43" fmla="*/ 1111 h 4286"/>
                      <a:gd name="T44" fmla="*/ 4293 w 4293"/>
                      <a:gd name="T45" fmla="*/ 1793 h 4286"/>
                      <a:gd name="T46" fmla="*/ 4281 w 4293"/>
                      <a:gd name="T47" fmla="*/ 3027 h 4286"/>
                      <a:gd name="T48" fmla="*/ 4237 w 4293"/>
                      <a:gd name="T49" fmla="*/ 3370 h 4286"/>
                      <a:gd name="T50" fmla="*/ 4133 w 4293"/>
                      <a:gd name="T51" fmla="*/ 3654 h 4286"/>
                      <a:gd name="T52" fmla="*/ 3933 w 4293"/>
                      <a:gd name="T53" fmla="*/ 3926 h 4286"/>
                      <a:gd name="T54" fmla="*/ 3709 w 4293"/>
                      <a:gd name="T55" fmla="*/ 4100 h 4286"/>
                      <a:gd name="T56" fmla="*/ 3436 w 4293"/>
                      <a:gd name="T57" fmla="*/ 4214 h 4286"/>
                      <a:gd name="T58" fmla="*/ 3032 w 4293"/>
                      <a:gd name="T59" fmla="*/ 4274 h 4286"/>
                      <a:gd name="T60" fmla="*/ 2148 w 4293"/>
                      <a:gd name="T61" fmla="*/ 4286 h 4286"/>
                      <a:gd name="T62" fmla="*/ 1281 w 4293"/>
                      <a:gd name="T63" fmla="*/ 400 h 4286"/>
                      <a:gd name="T64" fmla="*/ 987 w 4293"/>
                      <a:gd name="T65" fmla="*/ 440 h 4286"/>
                      <a:gd name="T66" fmla="*/ 813 w 4293"/>
                      <a:gd name="T67" fmla="*/ 504 h 4286"/>
                      <a:gd name="T68" fmla="*/ 634 w 4293"/>
                      <a:gd name="T69" fmla="*/ 634 h 4286"/>
                      <a:gd name="T70" fmla="*/ 522 w 4293"/>
                      <a:gd name="T71" fmla="*/ 778 h 4286"/>
                      <a:gd name="T72" fmla="*/ 452 w 4293"/>
                      <a:gd name="T73" fmla="*/ 944 h 4286"/>
                      <a:gd name="T74" fmla="*/ 400 w 4293"/>
                      <a:gd name="T75" fmla="*/ 1277 h 4286"/>
                      <a:gd name="T76" fmla="*/ 388 w 4293"/>
                      <a:gd name="T77" fmla="*/ 2143 h 4286"/>
                      <a:gd name="T78" fmla="*/ 406 w 4293"/>
                      <a:gd name="T79" fmla="*/ 3083 h 4286"/>
                      <a:gd name="T80" fmla="*/ 464 w 4293"/>
                      <a:gd name="T81" fmla="*/ 3376 h 4286"/>
                      <a:gd name="T82" fmla="*/ 542 w 4293"/>
                      <a:gd name="T83" fmla="*/ 3538 h 4286"/>
                      <a:gd name="T84" fmla="*/ 662 w 4293"/>
                      <a:gd name="T85" fmla="*/ 3680 h 4286"/>
                      <a:gd name="T86" fmla="*/ 847 w 4293"/>
                      <a:gd name="T87" fmla="*/ 3798 h 4286"/>
                      <a:gd name="T88" fmla="*/ 1031 w 4293"/>
                      <a:gd name="T89" fmla="*/ 3858 h 4286"/>
                      <a:gd name="T90" fmla="*/ 1431 w 4293"/>
                      <a:gd name="T91" fmla="*/ 3892 h 4286"/>
                      <a:gd name="T92" fmla="*/ 2712 w 4293"/>
                      <a:gd name="T93" fmla="*/ 3896 h 4286"/>
                      <a:gd name="T94" fmla="*/ 3212 w 4293"/>
                      <a:gd name="T95" fmla="*/ 3866 h 4286"/>
                      <a:gd name="T96" fmla="*/ 3412 w 4293"/>
                      <a:gd name="T97" fmla="*/ 3812 h 4286"/>
                      <a:gd name="T98" fmla="*/ 3603 w 4293"/>
                      <a:gd name="T99" fmla="*/ 3704 h 4286"/>
                      <a:gd name="T100" fmla="*/ 3733 w 4293"/>
                      <a:gd name="T101" fmla="*/ 3568 h 4286"/>
                      <a:gd name="T102" fmla="*/ 3819 w 4293"/>
                      <a:gd name="T103" fmla="*/ 3406 h 4286"/>
                      <a:gd name="T104" fmla="*/ 3881 w 4293"/>
                      <a:gd name="T105" fmla="*/ 3149 h 4286"/>
                      <a:gd name="T106" fmla="*/ 3905 w 4293"/>
                      <a:gd name="T107" fmla="*/ 2487 h 4286"/>
                      <a:gd name="T108" fmla="*/ 3893 w 4293"/>
                      <a:gd name="T109" fmla="*/ 1277 h 4286"/>
                      <a:gd name="T110" fmla="*/ 3853 w 4293"/>
                      <a:gd name="T111" fmla="*/ 984 h 4286"/>
                      <a:gd name="T112" fmla="*/ 3789 w 4293"/>
                      <a:gd name="T113" fmla="*/ 810 h 4286"/>
                      <a:gd name="T114" fmla="*/ 3659 w 4293"/>
                      <a:gd name="T115" fmla="*/ 634 h 4286"/>
                      <a:gd name="T116" fmla="*/ 3514 w 4293"/>
                      <a:gd name="T117" fmla="*/ 520 h 4286"/>
                      <a:gd name="T118" fmla="*/ 3348 w 4293"/>
                      <a:gd name="T119" fmla="*/ 450 h 4286"/>
                      <a:gd name="T120" fmla="*/ 3014 w 4293"/>
                      <a:gd name="T121" fmla="*/ 400 h 4286"/>
                      <a:gd name="T122" fmla="*/ 2148 w 4293"/>
                      <a:gd name="T123" fmla="*/ 386 h 4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293" h="4286">
                        <a:moveTo>
                          <a:pt x="2148" y="4286"/>
                        </a:moveTo>
                        <a:lnTo>
                          <a:pt x="2148" y="4286"/>
                        </a:lnTo>
                        <a:lnTo>
                          <a:pt x="1797" y="4286"/>
                        </a:lnTo>
                        <a:lnTo>
                          <a:pt x="1573" y="4284"/>
                        </a:lnTo>
                        <a:lnTo>
                          <a:pt x="1415" y="4280"/>
                        </a:lnTo>
                        <a:lnTo>
                          <a:pt x="1263" y="4274"/>
                        </a:lnTo>
                        <a:lnTo>
                          <a:pt x="1263" y="4274"/>
                        </a:lnTo>
                        <a:lnTo>
                          <a:pt x="1187" y="4270"/>
                        </a:lnTo>
                        <a:lnTo>
                          <a:pt x="1115" y="4262"/>
                        </a:lnTo>
                        <a:lnTo>
                          <a:pt x="1047" y="4254"/>
                        </a:lnTo>
                        <a:lnTo>
                          <a:pt x="981" y="4242"/>
                        </a:lnTo>
                        <a:lnTo>
                          <a:pt x="919" y="4230"/>
                        </a:lnTo>
                        <a:lnTo>
                          <a:pt x="859" y="4214"/>
                        </a:lnTo>
                        <a:lnTo>
                          <a:pt x="799" y="4196"/>
                        </a:lnTo>
                        <a:lnTo>
                          <a:pt x="741" y="4174"/>
                        </a:lnTo>
                        <a:lnTo>
                          <a:pt x="741" y="4174"/>
                        </a:lnTo>
                        <a:lnTo>
                          <a:pt x="686" y="4152"/>
                        </a:lnTo>
                        <a:lnTo>
                          <a:pt x="634" y="4126"/>
                        </a:lnTo>
                        <a:lnTo>
                          <a:pt x="584" y="4100"/>
                        </a:lnTo>
                        <a:lnTo>
                          <a:pt x="536" y="4070"/>
                        </a:lnTo>
                        <a:lnTo>
                          <a:pt x="492" y="4040"/>
                        </a:lnTo>
                        <a:lnTo>
                          <a:pt x="446" y="4004"/>
                        </a:lnTo>
                        <a:lnTo>
                          <a:pt x="404" y="3968"/>
                        </a:lnTo>
                        <a:lnTo>
                          <a:pt x="360" y="3926"/>
                        </a:lnTo>
                        <a:lnTo>
                          <a:pt x="360" y="3926"/>
                        </a:lnTo>
                        <a:lnTo>
                          <a:pt x="320" y="3884"/>
                        </a:lnTo>
                        <a:lnTo>
                          <a:pt x="282" y="3840"/>
                        </a:lnTo>
                        <a:lnTo>
                          <a:pt x="248" y="3796"/>
                        </a:lnTo>
                        <a:lnTo>
                          <a:pt x="216" y="3750"/>
                        </a:lnTo>
                        <a:lnTo>
                          <a:pt x="188" y="3702"/>
                        </a:lnTo>
                        <a:lnTo>
                          <a:pt x="160" y="3654"/>
                        </a:lnTo>
                        <a:lnTo>
                          <a:pt x="136" y="3602"/>
                        </a:lnTo>
                        <a:lnTo>
                          <a:pt x="114" y="3546"/>
                        </a:lnTo>
                        <a:lnTo>
                          <a:pt x="114" y="3546"/>
                        </a:lnTo>
                        <a:lnTo>
                          <a:pt x="92" y="3488"/>
                        </a:lnTo>
                        <a:lnTo>
                          <a:pt x="74" y="3430"/>
                        </a:lnTo>
                        <a:lnTo>
                          <a:pt x="58" y="3370"/>
                        </a:lnTo>
                        <a:lnTo>
                          <a:pt x="44" y="3306"/>
                        </a:lnTo>
                        <a:lnTo>
                          <a:pt x="34" y="3242"/>
                        </a:lnTo>
                        <a:lnTo>
                          <a:pt x="24" y="3175"/>
                        </a:lnTo>
                        <a:lnTo>
                          <a:pt x="18" y="3103"/>
                        </a:lnTo>
                        <a:lnTo>
                          <a:pt x="14" y="3027"/>
                        </a:lnTo>
                        <a:lnTo>
                          <a:pt x="14" y="3027"/>
                        </a:lnTo>
                        <a:lnTo>
                          <a:pt x="8" y="2873"/>
                        </a:lnTo>
                        <a:lnTo>
                          <a:pt x="4" y="2717"/>
                        </a:lnTo>
                        <a:lnTo>
                          <a:pt x="2" y="2493"/>
                        </a:lnTo>
                        <a:lnTo>
                          <a:pt x="0" y="2143"/>
                        </a:lnTo>
                        <a:lnTo>
                          <a:pt x="0" y="2143"/>
                        </a:lnTo>
                        <a:lnTo>
                          <a:pt x="2" y="1793"/>
                        </a:lnTo>
                        <a:lnTo>
                          <a:pt x="4" y="1569"/>
                        </a:lnTo>
                        <a:lnTo>
                          <a:pt x="8" y="1411"/>
                        </a:lnTo>
                        <a:lnTo>
                          <a:pt x="14" y="1259"/>
                        </a:lnTo>
                        <a:lnTo>
                          <a:pt x="14" y="1259"/>
                        </a:lnTo>
                        <a:lnTo>
                          <a:pt x="18" y="1183"/>
                        </a:lnTo>
                        <a:lnTo>
                          <a:pt x="24" y="1111"/>
                        </a:lnTo>
                        <a:lnTo>
                          <a:pt x="34" y="1044"/>
                        </a:lnTo>
                        <a:lnTo>
                          <a:pt x="44" y="980"/>
                        </a:lnTo>
                        <a:lnTo>
                          <a:pt x="58" y="916"/>
                        </a:lnTo>
                        <a:lnTo>
                          <a:pt x="74" y="856"/>
                        </a:lnTo>
                        <a:lnTo>
                          <a:pt x="92" y="796"/>
                        </a:lnTo>
                        <a:lnTo>
                          <a:pt x="114" y="740"/>
                        </a:lnTo>
                        <a:lnTo>
                          <a:pt x="114" y="740"/>
                        </a:lnTo>
                        <a:lnTo>
                          <a:pt x="136" y="684"/>
                        </a:lnTo>
                        <a:lnTo>
                          <a:pt x="160" y="632"/>
                        </a:lnTo>
                        <a:lnTo>
                          <a:pt x="188" y="582"/>
                        </a:lnTo>
                        <a:lnTo>
                          <a:pt x="216" y="536"/>
                        </a:lnTo>
                        <a:lnTo>
                          <a:pt x="248" y="490"/>
                        </a:lnTo>
                        <a:lnTo>
                          <a:pt x="282" y="444"/>
                        </a:lnTo>
                        <a:lnTo>
                          <a:pt x="320" y="402"/>
                        </a:lnTo>
                        <a:lnTo>
                          <a:pt x="360" y="360"/>
                        </a:lnTo>
                        <a:lnTo>
                          <a:pt x="360" y="360"/>
                        </a:lnTo>
                        <a:lnTo>
                          <a:pt x="404" y="318"/>
                        </a:lnTo>
                        <a:lnTo>
                          <a:pt x="446" y="280"/>
                        </a:lnTo>
                        <a:lnTo>
                          <a:pt x="492" y="246"/>
                        </a:lnTo>
                        <a:lnTo>
                          <a:pt x="536" y="214"/>
                        </a:lnTo>
                        <a:lnTo>
                          <a:pt x="584" y="186"/>
                        </a:lnTo>
                        <a:lnTo>
                          <a:pt x="634" y="158"/>
                        </a:lnTo>
                        <a:lnTo>
                          <a:pt x="686" y="134"/>
                        </a:lnTo>
                        <a:lnTo>
                          <a:pt x="741" y="112"/>
                        </a:lnTo>
                        <a:lnTo>
                          <a:pt x="741" y="112"/>
                        </a:lnTo>
                        <a:lnTo>
                          <a:pt x="799" y="90"/>
                        </a:lnTo>
                        <a:lnTo>
                          <a:pt x="859" y="72"/>
                        </a:lnTo>
                        <a:lnTo>
                          <a:pt x="919" y="56"/>
                        </a:lnTo>
                        <a:lnTo>
                          <a:pt x="981" y="44"/>
                        </a:lnTo>
                        <a:lnTo>
                          <a:pt x="1047" y="32"/>
                        </a:lnTo>
                        <a:lnTo>
                          <a:pt x="1115" y="24"/>
                        </a:lnTo>
                        <a:lnTo>
                          <a:pt x="1187" y="16"/>
                        </a:lnTo>
                        <a:lnTo>
                          <a:pt x="1263" y="12"/>
                        </a:lnTo>
                        <a:lnTo>
                          <a:pt x="1263" y="12"/>
                        </a:lnTo>
                        <a:lnTo>
                          <a:pt x="1415" y="6"/>
                        </a:lnTo>
                        <a:lnTo>
                          <a:pt x="1573" y="2"/>
                        </a:lnTo>
                        <a:lnTo>
                          <a:pt x="1795" y="0"/>
                        </a:lnTo>
                        <a:lnTo>
                          <a:pt x="2148" y="0"/>
                        </a:lnTo>
                        <a:lnTo>
                          <a:pt x="2148" y="0"/>
                        </a:lnTo>
                        <a:lnTo>
                          <a:pt x="2498" y="0"/>
                        </a:lnTo>
                        <a:lnTo>
                          <a:pt x="2722" y="2"/>
                        </a:lnTo>
                        <a:lnTo>
                          <a:pt x="2878" y="6"/>
                        </a:lnTo>
                        <a:lnTo>
                          <a:pt x="3032" y="12"/>
                        </a:lnTo>
                        <a:lnTo>
                          <a:pt x="3032" y="12"/>
                        </a:lnTo>
                        <a:lnTo>
                          <a:pt x="3108" y="16"/>
                        </a:lnTo>
                        <a:lnTo>
                          <a:pt x="3178" y="24"/>
                        </a:lnTo>
                        <a:lnTo>
                          <a:pt x="3248" y="32"/>
                        </a:lnTo>
                        <a:lnTo>
                          <a:pt x="3312" y="44"/>
                        </a:lnTo>
                        <a:lnTo>
                          <a:pt x="3374" y="56"/>
                        </a:lnTo>
                        <a:lnTo>
                          <a:pt x="3436" y="72"/>
                        </a:lnTo>
                        <a:lnTo>
                          <a:pt x="3494" y="90"/>
                        </a:lnTo>
                        <a:lnTo>
                          <a:pt x="3552" y="112"/>
                        </a:lnTo>
                        <a:lnTo>
                          <a:pt x="3552" y="112"/>
                        </a:lnTo>
                        <a:lnTo>
                          <a:pt x="3609" y="134"/>
                        </a:lnTo>
                        <a:lnTo>
                          <a:pt x="3661" y="158"/>
                        </a:lnTo>
                        <a:lnTo>
                          <a:pt x="3709" y="186"/>
                        </a:lnTo>
                        <a:lnTo>
                          <a:pt x="3757" y="214"/>
                        </a:lnTo>
                        <a:lnTo>
                          <a:pt x="3803" y="246"/>
                        </a:lnTo>
                        <a:lnTo>
                          <a:pt x="3847" y="280"/>
                        </a:lnTo>
                        <a:lnTo>
                          <a:pt x="3891" y="318"/>
                        </a:lnTo>
                        <a:lnTo>
                          <a:pt x="3933" y="360"/>
                        </a:lnTo>
                        <a:lnTo>
                          <a:pt x="3933" y="360"/>
                        </a:lnTo>
                        <a:lnTo>
                          <a:pt x="3973" y="402"/>
                        </a:lnTo>
                        <a:lnTo>
                          <a:pt x="4011" y="444"/>
                        </a:lnTo>
                        <a:lnTo>
                          <a:pt x="4045" y="490"/>
                        </a:lnTo>
                        <a:lnTo>
                          <a:pt x="4077" y="536"/>
                        </a:lnTo>
                        <a:lnTo>
                          <a:pt x="4107" y="582"/>
                        </a:lnTo>
                        <a:lnTo>
                          <a:pt x="4133" y="632"/>
                        </a:lnTo>
                        <a:lnTo>
                          <a:pt x="4159" y="684"/>
                        </a:lnTo>
                        <a:lnTo>
                          <a:pt x="4181" y="740"/>
                        </a:lnTo>
                        <a:lnTo>
                          <a:pt x="4181" y="740"/>
                        </a:lnTo>
                        <a:lnTo>
                          <a:pt x="4201" y="796"/>
                        </a:lnTo>
                        <a:lnTo>
                          <a:pt x="4221" y="856"/>
                        </a:lnTo>
                        <a:lnTo>
                          <a:pt x="4237" y="916"/>
                        </a:lnTo>
                        <a:lnTo>
                          <a:pt x="4249" y="980"/>
                        </a:lnTo>
                        <a:lnTo>
                          <a:pt x="4261" y="1044"/>
                        </a:lnTo>
                        <a:lnTo>
                          <a:pt x="4269" y="1111"/>
                        </a:lnTo>
                        <a:lnTo>
                          <a:pt x="4275" y="1183"/>
                        </a:lnTo>
                        <a:lnTo>
                          <a:pt x="4281" y="1259"/>
                        </a:lnTo>
                        <a:lnTo>
                          <a:pt x="4281" y="1259"/>
                        </a:lnTo>
                        <a:lnTo>
                          <a:pt x="4287" y="1411"/>
                        </a:lnTo>
                        <a:lnTo>
                          <a:pt x="4291" y="1569"/>
                        </a:lnTo>
                        <a:lnTo>
                          <a:pt x="4293" y="1793"/>
                        </a:lnTo>
                        <a:lnTo>
                          <a:pt x="4293" y="2143"/>
                        </a:lnTo>
                        <a:lnTo>
                          <a:pt x="4293" y="2143"/>
                        </a:lnTo>
                        <a:lnTo>
                          <a:pt x="4293" y="2493"/>
                        </a:lnTo>
                        <a:lnTo>
                          <a:pt x="4291" y="2717"/>
                        </a:lnTo>
                        <a:lnTo>
                          <a:pt x="4287" y="2873"/>
                        </a:lnTo>
                        <a:lnTo>
                          <a:pt x="4281" y="3027"/>
                        </a:lnTo>
                        <a:lnTo>
                          <a:pt x="4281" y="3027"/>
                        </a:lnTo>
                        <a:lnTo>
                          <a:pt x="4275" y="3103"/>
                        </a:lnTo>
                        <a:lnTo>
                          <a:pt x="4269" y="3175"/>
                        </a:lnTo>
                        <a:lnTo>
                          <a:pt x="4261" y="3242"/>
                        </a:lnTo>
                        <a:lnTo>
                          <a:pt x="4249" y="3306"/>
                        </a:lnTo>
                        <a:lnTo>
                          <a:pt x="4237" y="3370"/>
                        </a:lnTo>
                        <a:lnTo>
                          <a:pt x="4221" y="3430"/>
                        </a:lnTo>
                        <a:lnTo>
                          <a:pt x="4201" y="3488"/>
                        </a:lnTo>
                        <a:lnTo>
                          <a:pt x="4181" y="3546"/>
                        </a:lnTo>
                        <a:lnTo>
                          <a:pt x="4181" y="3546"/>
                        </a:lnTo>
                        <a:lnTo>
                          <a:pt x="4159" y="3602"/>
                        </a:lnTo>
                        <a:lnTo>
                          <a:pt x="4133" y="3654"/>
                        </a:lnTo>
                        <a:lnTo>
                          <a:pt x="4107" y="3702"/>
                        </a:lnTo>
                        <a:lnTo>
                          <a:pt x="4077" y="3750"/>
                        </a:lnTo>
                        <a:lnTo>
                          <a:pt x="4045" y="3796"/>
                        </a:lnTo>
                        <a:lnTo>
                          <a:pt x="4011" y="3840"/>
                        </a:lnTo>
                        <a:lnTo>
                          <a:pt x="3975" y="3884"/>
                        </a:lnTo>
                        <a:lnTo>
                          <a:pt x="3933" y="3926"/>
                        </a:lnTo>
                        <a:lnTo>
                          <a:pt x="3933" y="3926"/>
                        </a:lnTo>
                        <a:lnTo>
                          <a:pt x="3891" y="3968"/>
                        </a:lnTo>
                        <a:lnTo>
                          <a:pt x="3847" y="4004"/>
                        </a:lnTo>
                        <a:lnTo>
                          <a:pt x="3803" y="4040"/>
                        </a:lnTo>
                        <a:lnTo>
                          <a:pt x="3757" y="4070"/>
                        </a:lnTo>
                        <a:lnTo>
                          <a:pt x="3709" y="4100"/>
                        </a:lnTo>
                        <a:lnTo>
                          <a:pt x="3661" y="4126"/>
                        </a:lnTo>
                        <a:lnTo>
                          <a:pt x="3609" y="4152"/>
                        </a:lnTo>
                        <a:lnTo>
                          <a:pt x="3552" y="4174"/>
                        </a:lnTo>
                        <a:lnTo>
                          <a:pt x="3552" y="4174"/>
                        </a:lnTo>
                        <a:lnTo>
                          <a:pt x="3494" y="4196"/>
                        </a:lnTo>
                        <a:lnTo>
                          <a:pt x="3436" y="4214"/>
                        </a:lnTo>
                        <a:lnTo>
                          <a:pt x="3374" y="4230"/>
                        </a:lnTo>
                        <a:lnTo>
                          <a:pt x="3312" y="4242"/>
                        </a:lnTo>
                        <a:lnTo>
                          <a:pt x="3248" y="4254"/>
                        </a:lnTo>
                        <a:lnTo>
                          <a:pt x="3178" y="4262"/>
                        </a:lnTo>
                        <a:lnTo>
                          <a:pt x="3108" y="4270"/>
                        </a:lnTo>
                        <a:lnTo>
                          <a:pt x="3032" y="4274"/>
                        </a:lnTo>
                        <a:lnTo>
                          <a:pt x="3032" y="4274"/>
                        </a:lnTo>
                        <a:lnTo>
                          <a:pt x="2878" y="4280"/>
                        </a:lnTo>
                        <a:lnTo>
                          <a:pt x="2722" y="4284"/>
                        </a:lnTo>
                        <a:lnTo>
                          <a:pt x="2498" y="4286"/>
                        </a:lnTo>
                        <a:lnTo>
                          <a:pt x="2148" y="4286"/>
                        </a:lnTo>
                        <a:lnTo>
                          <a:pt x="2148" y="4286"/>
                        </a:lnTo>
                        <a:close/>
                        <a:moveTo>
                          <a:pt x="2148" y="386"/>
                        </a:moveTo>
                        <a:lnTo>
                          <a:pt x="2148" y="386"/>
                        </a:lnTo>
                        <a:lnTo>
                          <a:pt x="1801" y="388"/>
                        </a:lnTo>
                        <a:lnTo>
                          <a:pt x="1583" y="388"/>
                        </a:lnTo>
                        <a:lnTo>
                          <a:pt x="1431" y="392"/>
                        </a:lnTo>
                        <a:lnTo>
                          <a:pt x="1281" y="400"/>
                        </a:lnTo>
                        <a:lnTo>
                          <a:pt x="1281" y="400"/>
                        </a:lnTo>
                        <a:lnTo>
                          <a:pt x="1207" y="404"/>
                        </a:lnTo>
                        <a:lnTo>
                          <a:pt x="1141" y="410"/>
                        </a:lnTo>
                        <a:lnTo>
                          <a:pt x="1083" y="418"/>
                        </a:lnTo>
                        <a:lnTo>
                          <a:pt x="1031" y="428"/>
                        </a:lnTo>
                        <a:lnTo>
                          <a:pt x="987" y="440"/>
                        </a:lnTo>
                        <a:lnTo>
                          <a:pt x="947" y="450"/>
                        </a:lnTo>
                        <a:lnTo>
                          <a:pt x="913" y="462"/>
                        </a:lnTo>
                        <a:lnTo>
                          <a:pt x="883" y="472"/>
                        </a:lnTo>
                        <a:lnTo>
                          <a:pt x="883" y="472"/>
                        </a:lnTo>
                        <a:lnTo>
                          <a:pt x="845" y="488"/>
                        </a:lnTo>
                        <a:lnTo>
                          <a:pt x="813" y="504"/>
                        </a:lnTo>
                        <a:lnTo>
                          <a:pt x="781" y="520"/>
                        </a:lnTo>
                        <a:lnTo>
                          <a:pt x="749" y="540"/>
                        </a:lnTo>
                        <a:lnTo>
                          <a:pt x="721" y="560"/>
                        </a:lnTo>
                        <a:lnTo>
                          <a:pt x="690" y="582"/>
                        </a:lnTo>
                        <a:lnTo>
                          <a:pt x="662" y="606"/>
                        </a:lnTo>
                        <a:lnTo>
                          <a:pt x="634" y="634"/>
                        </a:lnTo>
                        <a:lnTo>
                          <a:pt x="634" y="634"/>
                        </a:lnTo>
                        <a:lnTo>
                          <a:pt x="608" y="662"/>
                        </a:lnTo>
                        <a:lnTo>
                          <a:pt x="584" y="690"/>
                        </a:lnTo>
                        <a:lnTo>
                          <a:pt x="562" y="718"/>
                        </a:lnTo>
                        <a:lnTo>
                          <a:pt x="542" y="746"/>
                        </a:lnTo>
                        <a:lnTo>
                          <a:pt x="522" y="778"/>
                        </a:lnTo>
                        <a:lnTo>
                          <a:pt x="506" y="810"/>
                        </a:lnTo>
                        <a:lnTo>
                          <a:pt x="490" y="844"/>
                        </a:lnTo>
                        <a:lnTo>
                          <a:pt x="474" y="880"/>
                        </a:lnTo>
                        <a:lnTo>
                          <a:pt x="474" y="880"/>
                        </a:lnTo>
                        <a:lnTo>
                          <a:pt x="464" y="910"/>
                        </a:lnTo>
                        <a:lnTo>
                          <a:pt x="452" y="944"/>
                        </a:lnTo>
                        <a:lnTo>
                          <a:pt x="440" y="984"/>
                        </a:lnTo>
                        <a:lnTo>
                          <a:pt x="430" y="1028"/>
                        </a:lnTo>
                        <a:lnTo>
                          <a:pt x="420" y="1079"/>
                        </a:lnTo>
                        <a:lnTo>
                          <a:pt x="412" y="1137"/>
                        </a:lnTo>
                        <a:lnTo>
                          <a:pt x="406" y="1203"/>
                        </a:lnTo>
                        <a:lnTo>
                          <a:pt x="400" y="1277"/>
                        </a:lnTo>
                        <a:lnTo>
                          <a:pt x="400" y="1277"/>
                        </a:lnTo>
                        <a:lnTo>
                          <a:pt x="394" y="1427"/>
                        </a:lnTo>
                        <a:lnTo>
                          <a:pt x="390" y="1579"/>
                        </a:lnTo>
                        <a:lnTo>
                          <a:pt x="388" y="1797"/>
                        </a:lnTo>
                        <a:lnTo>
                          <a:pt x="388" y="2143"/>
                        </a:lnTo>
                        <a:lnTo>
                          <a:pt x="388" y="2143"/>
                        </a:lnTo>
                        <a:lnTo>
                          <a:pt x="388" y="2489"/>
                        </a:lnTo>
                        <a:lnTo>
                          <a:pt x="390" y="2707"/>
                        </a:lnTo>
                        <a:lnTo>
                          <a:pt x="394" y="2859"/>
                        </a:lnTo>
                        <a:lnTo>
                          <a:pt x="400" y="3009"/>
                        </a:lnTo>
                        <a:lnTo>
                          <a:pt x="400" y="3009"/>
                        </a:lnTo>
                        <a:lnTo>
                          <a:pt x="406" y="3083"/>
                        </a:lnTo>
                        <a:lnTo>
                          <a:pt x="412" y="3149"/>
                        </a:lnTo>
                        <a:lnTo>
                          <a:pt x="420" y="3207"/>
                        </a:lnTo>
                        <a:lnTo>
                          <a:pt x="430" y="3258"/>
                        </a:lnTo>
                        <a:lnTo>
                          <a:pt x="440" y="3302"/>
                        </a:lnTo>
                        <a:lnTo>
                          <a:pt x="452" y="3342"/>
                        </a:lnTo>
                        <a:lnTo>
                          <a:pt x="464" y="3376"/>
                        </a:lnTo>
                        <a:lnTo>
                          <a:pt x="474" y="3406"/>
                        </a:lnTo>
                        <a:lnTo>
                          <a:pt x="474" y="3406"/>
                        </a:lnTo>
                        <a:lnTo>
                          <a:pt x="490" y="3442"/>
                        </a:lnTo>
                        <a:lnTo>
                          <a:pt x="506" y="3476"/>
                        </a:lnTo>
                        <a:lnTo>
                          <a:pt x="522" y="3508"/>
                        </a:lnTo>
                        <a:lnTo>
                          <a:pt x="542" y="3538"/>
                        </a:lnTo>
                        <a:lnTo>
                          <a:pt x="562" y="3568"/>
                        </a:lnTo>
                        <a:lnTo>
                          <a:pt x="584" y="3596"/>
                        </a:lnTo>
                        <a:lnTo>
                          <a:pt x="608" y="3624"/>
                        </a:lnTo>
                        <a:lnTo>
                          <a:pt x="634" y="3652"/>
                        </a:lnTo>
                        <a:lnTo>
                          <a:pt x="634" y="3652"/>
                        </a:lnTo>
                        <a:lnTo>
                          <a:pt x="662" y="3680"/>
                        </a:lnTo>
                        <a:lnTo>
                          <a:pt x="690" y="3704"/>
                        </a:lnTo>
                        <a:lnTo>
                          <a:pt x="721" y="3726"/>
                        </a:lnTo>
                        <a:lnTo>
                          <a:pt x="749" y="3746"/>
                        </a:lnTo>
                        <a:lnTo>
                          <a:pt x="781" y="3764"/>
                        </a:lnTo>
                        <a:lnTo>
                          <a:pt x="813" y="3782"/>
                        </a:lnTo>
                        <a:lnTo>
                          <a:pt x="847" y="3798"/>
                        </a:lnTo>
                        <a:lnTo>
                          <a:pt x="883" y="3812"/>
                        </a:lnTo>
                        <a:lnTo>
                          <a:pt x="883" y="3812"/>
                        </a:lnTo>
                        <a:lnTo>
                          <a:pt x="913" y="3824"/>
                        </a:lnTo>
                        <a:lnTo>
                          <a:pt x="947" y="3836"/>
                        </a:lnTo>
                        <a:lnTo>
                          <a:pt x="987" y="3846"/>
                        </a:lnTo>
                        <a:lnTo>
                          <a:pt x="1031" y="3858"/>
                        </a:lnTo>
                        <a:lnTo>
                          <a:pt x="1083" y="3866"/>
                        </a:lnTo>
                        <a:lnTo>
                          <a:pt x="1141" y="3876"/>
                        </a:lnTo>
                        <a:lnTo>
                          <a:pt x="1207" y="3882"/>
                        </a:lnTo>
                        <a:lnTo>
                          <a:pt x="1281" y="3886"/>
                        </a:lnTo>
                        <a:lnTo>
                          <a:pt x="1281" y="3886"/>
                        </a:lnTo>
                        <a:lnTo>
                          <a:pt x="1431" y="3892"/>
                        </a:lnTo>
                        <a:lnTo>
                          <a:pt x="1583" y="3896"/>
                        </a:lnTo>
                        <a:lnTo>
                          <a:pt x="1801" y="3898"/>
                        </a:lnTo>
                        <a:lnTo>
                          <a:pt x="2148" y="3900"/>
                        </a:lnTo>
                        <a:lnTo>
                          <a:pt x="2148" y="3900"/>
                        </a:lnTo>
                        <a:lnTo>
                          <a:pt x="2492" y="3898"/>
                        </a:lnTo>
                        <a:lnTo>
                          <a:pt x="2712" y="3896"/>
                        </a:lnTo>
                        <a:lnTo>
                          <a:pt x="2864" y="3892"/>
                        </a:lnTo>
                        <a:lnTo>
                          <a:pt x="3014" y="3886"/>
                        </a:lnTo>
                        <a:lnTo>
                          <a:pt x="3014" y="3886"/>
                        </a:lnTo>
                        <a:lnTo>
                          <a:pt x="3088" y="3882"/>
                        </a:lnTo>
                        <a:lnTo>
                          <a:pt x="3154" y="3876"/>
                        </a:lnTo>
                        <a:lnTo>
                          <a:pt x="3212" y="3866"/>
                        </a:lnTo>
                        <a:lnTo>
                          <a:pt x="3264" y="3858"/>
                        </a:lnTo>
                        <a:lnTo>
                          <a:pt x="3308" y="3846"/>
                        </a:lnTo>
                        <a:lnTo>
                          <a:pt x="3348" y="3836"/>
                        </a:lnTo>
                        <a:lnTo>
                          <a:pt x="3382" y="3824"/>
                        </a:lnTo>
                        <a:lnTo>
                          <a:pt x="3412" y="3812"/>
                        </a:lnTo>
                        <a:lnTo>
                          <a:pt x="3412" y="3812"/>
                        </a:lnTo>
                        <a:lnTo>
                          <a:pt x="3448" y="3798"/>
                        </a:lnTo>
                        <a:lnTo>
                          <a:pt x="3482" y="3782"/>
                        </a:lnTo>
                        <a:lnTo>
                          <a:pt x="3514" y="3764"/>
                        </a:lnTo>
                        <a:lnTo>
                          <a:pt x="3544" y="3746"/>
                        </a:lnTo>
                        <a:lnTo>
                          <a:pt x="3574" y="3726"/>
                        </a:lnTo>
                        <a:lnTo>
                          <a:pt x="3603" y="3704"/>
                        </a:lnTo>
                        <a:lnTo>
                          <a:pt x="3631" y="3680"/>
                        </a:lnTo>
                        <a:lnTo>
                          <a:pt x="3659" y="3652"/>
                        </a:lnTo>
                        <a:lnTo>
                          <a:pt x="3659" y="3652"/>
                        </a:lnTo>
                        <a:lnTo>
                          <a:pt x="3687" y="3624"/>
                        </a:lnTo>
                        <a:lnTo>
                          <a:pt x="3711" y="3596"/>
                        </a:lnTo>
                        <a:lnTo>
                          <a:pt x="3733" y="3568"/>
                        </a:lnTo>
                        <a:lnTo>
                          <a:pt x="3753" y="3538"/>
                        </a:lnTo>
                        <a:lnTo>
                          <a:pt x="3771" y="3508"/>
                        </a:lnTo>
                        <a:lnTo>
                          <a:pt x="3789" y="3476"/>
                        </a:lnTo>
                        <a:lnTo>
                          <a:pt x="3805" y="3442"/>
                        </a:lnTo>
                        <a:lnTo>
                          <a:pt x="3819" y="3406"/>
                        </a:lnTo>
                        <a:lnTo>
                          <a:pt x="3819" y="3406"/>
                        </a:lnTo>
                        <a:lnTo>
                          <a:pt x="3831" y="3376"/>
                        </a:lnTo>
                        <a:lnTo>
                          <a:pt x="3843" y="3342"/>
                        </a:lnTo>
                        <a:lnTo>
                          <a:pt x="3853" y="3302"/>
                        </a:lnTo>
                        <a:lnTo>
                          <a:pt x="3863" y="3258"/>
                        </a:lnTo>
                        <a:lnTo>
                          <a:pt x="3873" y="3207"/>
                        </a:lnTo>
                        <a:lnTo>
                          <a:pt x="3881" y="3149"/>
                        </a:lnTo>
                        <a:lnTo>
                          <a:pt x="3889" y="3083"/>
                        </a:lnTo>
                        <a:lnTo>
                          <a:pt x="3893" y="3009"/>
                        </a:lnTo>
                        <a:lnTo>
                          <a:pt x="3893" y="3009"/>
                        </a:lnTo>
                        <a:lnTo>
                          <a:pt x="3899" y="2859"/>
                        </a:lnTo>
                        <a:lnTo>
                          <a:pt x="3903" y="2705"/>
                        </a:lnTo>
                        <a:lnTo>
                          <a:pt x="3905" y="2487"/>
                        </a:lnTo>
                        <a:lnTo>
                          <a:pt x="3905" y="2143"/>
                        </a:lnTo>
                        <a:lnTo>
                          <a:pt x="3905" y="2143"/>
                        </a:lnTo>
                        <a:lnTo>
                          <a:pt x="3905" y="1797"/>
                        </a:lnTo>
                        <a:lnTo>
                          <a:pt x="3903" y="1579"/>
                        </a:lnTo>
                        <a:lnTo>
                          <a:pt x="3899" y="1427"/>
                        </a:lnTo>
                        <a:lnTo>
                          <a:pt x="3893" y="1277"/>
                        </a:lnTo>
                        <a:lnTo>
                          <a:pt x="3893" y="1277"/>
                        </a:lnTo>
                        <a:lnTo>
                          <a:pt x="3889" y="1203"/>
                        </a:lnTo>
                        <a:lnTo>
                          <a:pt x="3881" y="1137"/>
                        </a:lnTo>
                        <a:lnTo>
                          <a:pt x="3873" y="1079"/>
                        </a:lnTo>
                        <a:lnTo>
                          <a:pt x="3863" y="1028"/>
                        </a:lnTo>
                        <a:lnTo>
                          <a:pt x="3853" y="984"/>
                        </a:lnTo>
                        <a:lnTo>
                          <a:pt x="3843" y="944"/>
                        </a:lnTo>
                        <a:lnTo>
                          <a:pt x="3831" y="910"/>
                        </a:lnTo>
                        <a:lnTo>
                          <a:pt x="3819" y="880"/>
                        </a:lnTo>
                        <a:lnTo>
                          <a:pt x="3819" y="880"/>
                        </a:lnTo>
                        <a:lnTo>
                          <a:pt x="3805" y="844"/>
                        </a:lnTo>
                        <a:lnTo>
                          <a:pt x="3789" y="810"/>
                        </a:lnTo>
                        <a:lnTo>
                          <a:pt x="3771" y="778"/>
                        </a:lnTo>
                        <a:lnTo>
                          <a:pt x="3753" y="746"/>
                        </a:lnTo>
                        <a:lnTo>
                          <a:pt x="3733" y="718"/>
                        </a:lnTo>
                        <a:lnTo>
                          <a:pt x="3711" y="690"/>
                        </a:lnTo>
                        <a:lnTo>
                          <a:pt x="3687" y="662"/>
                        </a:lnTo>
                        <a:lnTo>
                          <a:pt x="3659" y="634"/>
                        </a:lnTo>
                        <a:lnTo>
                          <a:pt x="3659" y="634"/>
                        </a:lnTo>
                        <a:lnTo>
                          <a:pt x="3631" y="606"/>
                        </a:lnTo>
                        <a:lnTo>
                          <a:pt x="3603" y="582"/>
                        </a:lnTo>
                        <a:lnTo>
                          <a:pt x="3574" y="560"/>
                        </a:lnTo>
                        <a:lnTo>
                          <a:pt x="3544" y="540"/>
                        </a:lnTo>
                        <a:lnTo>
                          <a:pt x="3514" y="520"/>
                        </a:lnTo>
                        <a:lnTo>
                          <a:pt x="3482" y="504"/>
                        </a:lnTo>
                        <a:lnTo>
                          <a:pt x="3448" y="488"/>
                        </a:lnTo>
                        <a:lnTo>
                          <a:pt x="3412" y="472"/>
                        </a:lnTo>
                        <a:lnTo>
                          <a:pt x="3412" y="472"/>
                        </a:lnTo>
                        <a:lnTo>
                          <a:pt x="3382" y="462"/>
                        </a:lnTo>
                        <a:lnTo>
                          <a:pt x="3348" y="450"/>
                        </a:lnTo>
                        <a:lnTo>
                          <a:pt x="3308" y="440"/>
                        </a:lnTo>
                        <a:lnTo>
                          <a:pt x="3264" y="428"/>
                        </a:lnTo>
                        <a:lnTo>
                          <a:pt x="3212" y="418"/>
                        </a:lnTo>
                        <a:lnTo>
                          <a:pt x="3154" y="410"/>
                        </a:lnTo>
                        <a:lnTo>
                          <a:pt x="3088" y="404"/>
                        </a:lnTo>
                        <a:lnTo>
                          <a:pt x="3014" y="400"/>
                        </a:lnTo>
                        <a:lnTo>
                          <a:pt x="3014" y="400"/>
                        </a:lnTo>
                        <a:lnTo>
                          <a:pt x="2864" y="392"/>
                        </a:lnTo>
                        <a:lnTo>
                          <a:pt x="2712" y="388"/>
                        </a:lnTo>
                        <a:lnTo>
                          <a:pt x="2492" y="388"/>
                        </a:lnTo>
                        <a:lnTo>
                          <a:pt x="2148" y="386"/>
                        </a:lnTo>
                        <a:lnTo>
                          <a:pt x="2148" y="386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16" name="Freeform 10">
                    <a:extLst>
                      <a:ext uri="{FF2B5EF4-FFF2-40B4-BE49-F238E27FC236}">
                        <a16:creationId xmlns:a16="http://schemas.microsoft.com/office/drawing/2014/main" id="{076C6635-F55B-438C-ACCD-FD73A131B5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22044" y="989172"/>
                    <a:ext cx="87052" cy="86546"/>
                  </a:xfrm>
                  <a:custGeom>
                    <a:avLst/>
                    <a:gdLst>
                      <a:gd name="T0" fmla="*/ 516 w 516"/>
                      <a:gd name="T1" fmla="*/ 258 h 513"/>
                      <a:gd name="T2" fmla="*/ 510 w 516"/>
                      <a:gd name="T3" fmla="*/ 310 h 513"/>
                      <a:gd name="T4" fmla="*/ 496 w 516"/>
                      <a:gd name="T5" fmla="*/ 357 h 513"/>
                      <a:gd name="T6" fmla="*/ 472 w 516"/>
                      <a:gd name="T7" fmla="*/ 401 h 513"/>
                      <a:gd name="T8" fmla="*/ 440 w 516"/>
                      <a:gd name="T9" fmla="*/ 439 h 513"/>
                      <a:gd name="T10" fmla="*/ 402 w 516"/>
                      <a:gd name="T11" fmla="*/ 469 h 513"/>
                      <a:gd name="T12" fmla="*/ 358 w 516"/>
                      <a:gd name="T13" fmla="*/ 493 h 513"/>
                      <a:gd name="T14" fmla="*/ 310 w 516"/>
                      <a:gd name="T15" fmla="*/ 509 h 513"/>
                      <a:gd name="T16" fmla="*/ 258 w 516"/>
                      <a:gd name="T17" fmla="*/ 513 h 513"/>
                      <a:gd name="T18" fmla="*/ 232 w 516"/>
                      <a:gd name="T19" fmla="*/ 513 h 513"/>
                      <a:gd name="T20" fmla="*/ 182 w 516"/>
                      <a:gd name="T21" fmla="*/ 501 h 513"/>
                      <a:gd name="T22" fmla="*/ 136 w 516"/>
                      <a:gd name="T23" fmla="*/ 483 h 513"/>
                      <a:gd name="T24" fmla="*/ 94 w 516"/>
                      <a:gd name="T25" fmla="*/ 455 h 513"/>
                      <a:gd name="T26" fmla="*/ 60 w 516"/>
                      <a:gd name="T27" fmla="*/ 419 h 513"/>
                      <a:gd name="T28" fmla="*/ 32 w 516"/>
                      <a:gd name="T29" fmla="*/ 379 h 513"/>
                      <a:gd name="T30" fmla="*/ 12 w 516"/>
                      <a:gd name="T31" fmla="*/ 333 h 513"/>
                      <a:gd name="T32" fmla="*/ 2 w 516"/>
                      <a:gd name="T33" fmla="*/ 284 h 513"/>
                      <a:gd name="T34" fmla="*/ 0 w 516"/>
                      <a:gd name="T35" fmla="*/ 258 h 513"/>
                      <a:gd name="T36" fmla="*/ 6 w 516"/>
                      <a:gd name="T37" fmla="*/ 206 h 513"/>
                      <a:gd name="T38" fmla="*/ 22 w 516"/>
                      <a:gd name="T39" fmla="*/ 158 h 513"/>
                      <a:gd name="T40" fmla="*/ 44 w 516"/>
                      <a:gd name="T41" fmla="*/ 114 h 513"/>
                      <a:gd name="T42" fmla="*/ 76 w 516"/>
                      <a:gd name="T43" fmla="*/ 76 h 513"/>
                      <a:gd name="T44" fmla="*/ 114 w 516"/>
                      <a:gd name="T45" fmla="*/ 44 h 513"/>
                      <a:gd name="T46" fmla="*/ 158 w 516"/>
                      <a:gd name="T47" fmla="*/ 20 h 513"/>
                      <a:gd name="T48" fmla="*/ 206 w 516"/>
                      <a:gd name="T49" fmla="*/ 6 h 513"/>
                      <a:gd name="T50" fmla="*/ 258 w 516"/>
                      <a:gd name="T51" fmla="*/ 0 h 513"/>
                      <a:gd name="T52" fmla="*/ 284 w 516"/>
                      <a:gd name="T53" fmla="*/ 2 h 513"/>
                      <a:gd name="T54" fmla="*/ 334 w 516"/>
                      <a:gd name="T55" fmla="*/ 12 h 513"/>
                      <a:gd name="T56" fmla="*/ 380 w 516"/>
                      <a:gd name="T57" fmla="*/ 30 h 513"/>
                      <a:gd name="T58" fmla="*/ 422 w 516"/>
                      <a:gd name="T59" fmla="*/ 58 h 513"/>
                      <a:gd name="T60" fmla="*/ 456 w 516"/>
                      <a:gd name="T61" fmla="*/ 94 h 513"/>
                      <a:gd name="T62" fmla="*/ 484 w 516"/>
                      <a:gd name="T63" fmla="*/ 134 h 513"/>
                      <a:gd name="T64" fmla="*/ 504 w 516"/>
                      <a:gd name="T65" fmla="*/ 180 h 513"/>
                      <a:gd name="T66" fmla="*/ 514 w 516"/>
                      <a:gd name="T67" fmla="*/ 230 h 5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16" h="513">
                        <a:moveTo>
                          <a:pt x="516" y="258"/>
                        </a:moveTo>
                        <a:lnTo>
                          <a:pt x="516" y="258"/>
                        </a:lnTo>
                        <a:lnTo>
                          <a:pt x="514" y="284"/>
                        </a:lnTo>
                        <a:lnTo>
                          <a:pt x="510" y="310"/>
                        </a:lnTo>
                        <a:lnTo>
                          <a:pt x="504" y="333"/>
                        </a:lnTo>
                        <a:lnTo>
                          <a:pt x="496" y="357"/>
                        </a:lnTo>
                        <a:lnTo>
                          <a:pt x="484" y="379"/>
                        </a:lnTo>
                        <a:lnTo>
                          <a:pt x="472" y="401"/>
                        </a:lnTo>
                        <a:lnTo>
                          <a:pt x="456" y="419"/>
                        </a:lnTo>
                        <a:lnTo>
                          <a:pt x="440" y="439"/>
                        </a:lnTo>
                        <a:lnTo>
                          <a:pt x="422" y="455"/>
                        </a:lnTo>
                        <a:lnTo>
                          <a:pt x="402" y="469"/>
                        </a:lnTo>
                        <a:lnTo>
                          <a:pt x="380" y="483"/>
                        </a:lnTo>
                        <a:lnTo>
                          <a:pt x="358" y="493"/>
                        </a:lnTo>
                        <a:lnTo>
                          <a:pt x="334" y="501"/>
                        </a:lnTo>
                        <a:lnTo>
                          <a:pt x="310" y="509"/>
                        </a:lnTo>
                        <a:lnTo>
                          <a:pt x="284" y="513"/>
                        </a:lnTo>
                        <a:lnTo>
                          <a:pt x="258" y="513"/>
                        </a:lnTo>
                        <a:lnTo>
                          <a:pt x="258" y="513"/>
                        </a:lnTo>
                        <a:lnTo>
                          <a:pt x="232" y="513"/>
                        </a:lnTo>
                        <a:lnTo>
                          <a:pt x="206" y="509"/>
                        </a:lnTo>
                        <a:lnTo>
                          <a:pt x="182" y="501"/>
                        </a:lnTo>
                        <a:lnTo>
                          <a:pt x="158" y="493"/>
                        </a:lnTo>
                        <a:lnTo>
                          <a:pt x="136" y="483"/>
                        </a:lnTo>
                        <a:lnTo>
                          <a:pt x="114" y="469"/>
                        </a:lnTo>
                        <a:lnTo>
                          <a:pt x="94" y="455"/>
                        </a:lnTo>
                        <a:lnTo>
                          <a:pt x="76" y="439"/>
                        </a:lnTo>
                        <a:lnTo>
                          <a:pt x="60" y="419"/>
                        </a:lnTo>
                        <a:lnTo>
                          <a:pt x="44" y="401"/>
                        </a:lnTo>
                        <a:lnTo>
                          <a:pt x="32" y="379"/>
                        </a:lnTo>
                        <a:lnTo>
                          <a:pt x="22" y="357"/>
                        </a:lnTo>
                        <a:lnTo>
                          <a:pt x="12" y="333"/>
                        </a:lnTo>
                        <a:lnTo>
                          <a:pt x="6" y="310"/>
                        </a:lnTo>
                        <a:lnTo>
                          <a:pt x="2" y="284"/>
                        </a:lnTo>
                        <a:lnTo>
                          <a:pt x="0" y="258"/>
                        </a:lnTo>
                        <a:lnTo>
                          <a:pt x="0" y="258"/>
                        </a:lnTo>
                        <a:lnTo>
                          <a:pt x="2" y="230"/>
                        </a:lnTo>
                        <a:lnTo>
                          <a:pt x="6" y="206"/>
                        </a:lnTo>
                        <a:lnTo>
                          <a:pt x="12" y="180"/>
                        </a:lnTo>
                        <a:lnTo>
                          <a:pt x="22" y="158"/>
                        </a:lnTo>
                        <a:lnTo>
                          <a:pt x="32" y="134"/>
                        </a:lnTo>
                        <a:lnTo>
                          <a:pt x="44" y="114"/>
                        </a:lnTo>
                        <a:lnTo>
                          <a:pt x="60" y="94"/>
                        </a:lnTo>
                        <a:lnTo>
                          <a:pt x="76" y="76"/>
                        </a:lnTo>
                        <a:lnTo>
                          <a:pt x="94" y="58"/>
                        </a:lnTo>
                        <a:lnTo>
                          <a:pt x="114" y="44"/>
                        </a:lnTo>
                        <a:lnTo>
                          <a:pt x="136" y="30"/>
                        </a:lnTo>
                        <a:lnTo>
                          <a:pt x="158" y="20"/>
                        </a:lnTo>
                        <a:lnTo>
                          <a:pt x="182" y="12"/>
                        </a:lnTo>
                        <a:lnTo>
                          <a:pt x="206" y="6"/>
                        </a:lnTo>
                        <a:lnTo>
                          <a:pt x="232" y="2"/>
                        </a:lnTo>
                        <a:lnTo>
                          <a:pt x="258" y="0"/>
                        </a:lnTo>
                        <a:lnTo>
                          <a:pt x="258" y="0"/>
                        </a:lnTo>
                        <a:lnTo>
                          <a:pt x="284" y="2"/>
                        </a:lnTo>
                        <a:lnTo>
                          <a:pt x="310" y="6"/>
                        </a:lnTo>
                        <a:lnTo>
                          <a:pt x="334" y="12"/>
                        </a:lnTo>
                        <a:lnTo>
                          <a:pt x="358" y="20"/>
                        </a:lnTo>
                        <a:lnTo>
                          <a:pt x="380" y="30"/>
                        </a:lnTo>
                        <a:lnTo>
                          <a:pt x="402" y="44"/>
                        </a:lnTo>
                        <a:lnTo>
                          <a:pt x="422" y="58"/>
                        </a:lnTo>
                        <a:lnTo>
                          <a:pt x="440" y="76"/>
                        </a:lnTo>
                        <a:lnTo>
                          <a:pt x="456" y="94"/>
                        </a:lnTo>
                        <a:lnTo>
                          <a:pt x="472" y="114"/>
                        </a:lnTo>
                        <a:lnTo>
                          <a:pt x="484" y="134"/>
                        </a:lnTo>
                        <a:lnTo>
                          <a:pt x="496" y="158"/>
                        </a:lnTo>
                        <a:lnTo>
                          <a:pt x="504" y="180"/>
                        </a:lnTo>
                        <a:lnTo>
                          <a:pt x="510" y="206"/>
                        </a:lnTo>
                        <a:lnTo>
                          <a:pt x="514" y="230"/>
                        </a:lnTo>
                        <a:lnTo>
                          <a:pt x="516" y="258"/>
                        </a:lnTo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581B05F4-2B97-4ECB-B10A-7FF540446684}"/>
                    </a:ext>
                  </a:extLst>
                </p:cNvPr>
                <p:cNvSpPr/>
                <p:nvPr/>
              </p:nvSpPr>
              <p:spPr>
                <a:xfrm>
                  <a:off x="1101879" y="5789104"/>
                  <a:ext cx="358205" cy="358205"/>
                </a:xfrm>
                <a:custGeom>
                  <a:avLst/>
                  <a:gdLst>
                    <a:gd name="connsiteX0" fmla="*/ 152792 w 305584"/>
                    <a:gd name="connsiteY0" fmla="*/ 59791 h 305584"/>
                    <a:gd name="connsiteX1" fmla="*/ 59791 w 305584"/>
                    <a:gd name="connsiteY1" fmla="*/ 152790 h 305584"/>
                    <a:gd name="connsiteX2" fmla="*/ 152792 w 305584"/>
                    <a:gd name="connsiteY2" fmla="*/ 245789 h 305584"/>
                    <a:gd name="connsiteX3" fmla="*/ 245793 w 305584"/>
                    <a:gd name="connsiteY3" fmla="*/ 152790 h 305584"/>
                    <a:gd name="connsiteX4" fmla="*/ 152792 w 305584"/>
                    <a:gd name="connsiteY4" fmla="*/ 59791 h 305584"/>
                    <a:gd name="connsiteX5" fmla="*/ 152792 w 305584"/>
                    <a:gd name="connsiteY5" fmla="*/ 0 h 305584"/>
                    <a:gd name="connsiteX6" fmla="*/ 305584 w 305584"/>
                    <a:gd name="connsiteY6" fmla="*/ 152792 h 305584"/>
                    <a:gd name="connsiteX7" fmla="*/ 152792 w 305584"/>
                    <a:gd name="connsiteY7" fmla="*/ 305584 h 305584"/>
                    <a:gd name="connsiteX8" fmla="*/ 0 w 305584"/>
                    <a:gd name="connsiteY8" fmla="*/ 152792 h 305584"/>
                    <a:gd name="connsiteX9" fmla="*/ 152792 w 305584"/>
                    <a:gd name="connsiteY9" fmla="*/ 0 h 305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5584" h="305584">
                      <a:moveTo>
                        <a:pt x="152792" y="59791"/>
                      </a:moveTo>
                      <a:cubicBezTo>
                        <a:pt x="101429" y="59791"/>
                        <a:pt x="59791" y="101428"/>
                        <a:pt x="59791" y="152790"/>
                      </a:cubicBezTo>
                      <a:cubicBezTo>
                        <a:pt x="59791" y="204152"/>
                        <a:pt x="101429" y="245789"/>
                        <a:pt x="152792" y="245789"/>
                      </a:cubicBezTo>
                      <a:cubicBezTo>
                        <a:pt x="204155" y="245789"/>
                        <a:pt x="245793" y="204152"/>
                        <a:pt x="245793" y="152790"/>
                      </a:cubicBezTo>
                      <a:cubicBezTo>
                        <a:pt x="245793" y="101428"/>
                        <a:pt x="204155" y="59791"/>
                        <a:pt x="152792" y="59791"/>
                      </a:cubicBezTo>
                      <a:close/>
                      <a:moveTo>
                        <a:pt x="152792" y="0"/>
                      </a:moveTo>
                      <a:cubicBezTo>
                        <a:pt x="237177" y="0"/>
                        <a:pt x="305584" y="68407"/>
                        <a:pt x="305584" y="152792"/>
                      </a:cubicBezTo>
                      <a:cubicBezTo>
                        <a:pt x="305584" y="237177"/>
                        <a:pt x="237177" y="305584"/>
                        <a:pt x="152792" y="305584"/>
                      </a:cubicBezTo>
                      <a:cubicBezTo>
                        <a:pt x="68407" y="305584"/>
                        <a:pt x="0" y="237177"/>
                        <a:pt x="0" y="152792"/>
                      </a:cubicBezTo>
                      <a:cubicBezTo>
                        <a:pt x="0" y="68407"/>
                        <a:pt x="68407" y="0"/>
                        <a:pt x="152792" y="0"/>
                      </a:cubicBezTo>
                      <a:close/>
                    </a:path>
                  </a:pathLst>
                </a:cu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/>
                </a:p>
              </p:txBody>
            </p:sp>
          </p:grp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ADA939-7F74-4881-8A6C-BB3665F77183}"/>
              </a:ext>
            </a:extLst>
          </p:cNvPr>
          <p:cNvGrpSpPr/>
          <p:nvPr userDrawn="1"/>
        </p:nvGrpSpPr>
        <p:grpSpPr>
          <a:xfrm>
            <a:off x="18246535" y="9871498"/>
            <a:ext cx="336656" cy="336656"/>
            <a:chOff x="12991645" y="6161514"/>
            <a:chExt cx="552389" cy="552389"/>
          </a:xfrm>
          <a:effectLst>
            <a:outerShdw blurRad="254000" dist="165100" dir="66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grpSpPr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BA0AEBFB-5FC8-4A72-BBF8-78643E9181C7}"/>
                </a:ext>
              </a:extLst>
            </p:cNvPr>
            <p:cNvSpPr/>
            <p:nvPr/>
          </p:nvSpPr>
          <p:spPr>
            <a:xfrm rot="5400000">
              <a:off x="12991645" y="6161514"/>
              <a:ext cx="552389" cy="55238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D1455FCA-904D-4B7E-A702-E2D3C1DD5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0801" y="6338988"/>
              <a:ext cx="114076" cy="197440"/>
            </a:xfrm>
            <a:custGeom>
              <a:avLst/>
              <a:gdLst>
                <a:gd name="T0" fmla="*/ 917464 w 228"/>
                <a:gd name="T1" fmla="*/ 6378503 h 396"/>
                <a:gd name="T2" fmla="*/ 917464 w 228"/>
                <a:gd name="T3" fmla="*/ 6378503 h 396"/>
                <a:gd name="T4" fmla="*/ 20449952 w 228"/>
                <a:gd name="T5" fmla="*/ 25644259 h 396"/>
                <a:gd name="T6" fmla="*/ 917464 w 228"/>
                <a:gd name="T7" fmla="*/ 45951270 h 396"/>
                <a:gd name="T8" fmla="*/ 917464 w 228"/>
                <a:gd name="T9" fmla="*/ 45951270 h 396"/>
                <a:gd name="T10" fmla="*/ 0 w 228"/>
                <a:gd name="T11" fmla="*/ 47773648 h 396"/>
                <a:gd name="T12" fmla="*/ 3801645 w 228"/>
                <a:gd name="T13" fmla="*/ 51418403 h 396"/>
                <a:gd name="T14" fmla="*/ 6554398 w 228"/>
                <a:gd name="T15" fmla="*/ 50507395 h 396"/>
                <a:gd name="T16" fmla="*/ 6554398 w 228"/>
                <a:gd name="T17" fmla="*/ 50507395 h 396"/>
                <a:gd name="T18" fmla="*/ 28839639 w 228"/>
                <a:gd name="T19" fmla="*/ 28507892 h 396"/>
                <a:gd name="T20" fmla="*/ 28839639 w 228"/>
                <a:gd name="T21" fmla="*/ 28507892 h 396"/>
                <a:gd name="T22" fmla="*/ 29757103 w 228"/>
                <a:gd name="T23" fmla="*/ 25644259 h 396"/>
                <a:gd name="T24" fmla="*/ 29757103 w 228"/>
                <a:gd name="T25" fmla="*/ 25644259 h 396"/>
                <a:gd name="T26" fmla="*/ 29757103 w 228"/>
                <a:gd name="T27" fmla="*/ 25644259 h 396"/>
                <a:gd name="T28" fmla="*/ 28839639 w 228"/>
                <a:gd name="T29" fmla="*/ 22910511 h 396"/>
                <a:gd name="T30" fmla="*/ 28839639 w 228"/>
                <a:gd name="T31" fmla="*/ 22910511 h 396"/>
                <a:gd name="T32" fmla="*/ 6554398 w 228"/>
                <a:gd name="T33" fmla="*/ 911369 h 396"/>
                <a:gd name="T34" fmla="*/ 6554398 w 228"/>
                <a:gd name="T35" fmla="*/ 911369 h 396"/>
                <a:gd name="T36" fmla="*/ 3801645 w 228"/>
                <a:gd name="T37" fmla="*/ 0 h 396"/>
                <a:gd name="T38" fmla="*/ 0 w 228"/>
                <a:gd name="T39" fmla="*/ 3644756 h 396"/>
                <a:gd name="T40" fmla="*/ 917464 w 228"/>
                <a:gd name="T41" fmla="*/ 6378503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0B9FA6-3D5A-4DE6-BB0B-801EE247C813}"/>
              </a:ext>
            </a:extLst>
          </p:cNvPr>
          <p:cNvGrpSpPr/>
          <p:nvPr userDrawn="1"/>
        </p:nvGrpSpPr>
        <p:grpSpPr>
          <a:xfrm>
            <a:off x="893847" y="9870549"/>
            <a:ext cx="3641799" cy="338554"/>
            <a:chOff x="893847" y="9898598"/>
            <a:chExt cx="3641799" cy="3385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8A7AEBF-9B80-4A80-B826-CD36EF91F357}"/>
                </a:ext>
              </a:extLst>
            </p:cNvPr>
            <p:cNvGrpSpPr/>
            <p:nvPr userDrawn="1"/>
          </p:nvGrpSpPr>
          <p:grpSpPr>
            <a:xfrm>
              <a:off x="893847" y="9898598"/>
              <a:ext cx="3641799" cy="338554"/>
              <a:chOff x="1021995" y="9934119"/>
              <a:chExt cx="3641799" cy="338554"/>
            </a:xfrm>
          </p:grpSpPr>
          <p:sp>
            <p:nvSpPr>
              <p:cNvPr id="29" name="Freeform 62">
                <a:extLst>
                  <a:ext uri="{FF2B5EF4-FFF2-40B4-BE49-F238E27FC236}">
                    <a16:creationId xmlns:a16="http://schemas.microsoft.com/office/drawing/2014/main" id="{D78992D2-6954-4674-A180-C743FC66B8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1995" y="10010675"/>
                <a:ext cx="219920" cy="216220"/>
              </a:xfrm>
              <a:custGeom>
                <a:avLst/>
                <a:gdLst>
                  <a:gd name="T0" fmla="*/ 92739 w 55"/>
                  <a:gd name="T1" fmla="*/ 185737 h 54"/>
                  <a:gd name="T2" fmla="*/ 0 w 55"/>
                  <a:gd name="T3" fmla="*/ 92869 h 54"/>
                  <a:gd name="T4" fmla="*/ 92739 w 55"/>
                  <a:gd name="T5" fmla="*/ 0 h 54"/>
                  <a:gd name="T6" fmla="*/ 188913 w 55"/>
                  <a:gd name="T7" fmla="*/ 92869 h 54"/>
                  <a:gd name="T8" fmla="*/ 92739 w 55"/>
                  <a:gd name="T9" fmla="*/ 185737 h 54"/>
                  <a:gd name="T10" fmla="*/ 13739 w 55"/>
                  <a:gd name="T11" fmla="*/ 92869 h 54"/>
                  <a:gd name="T12" fmla="*/ 92739 w 55"/>
                  <a:gd name="T13" fmla="*/ 171979 h 54"/>
                  <a:gd name="T14" fmla="*/ 171739 w 55"/>
                  <a:gd name="T15" fmla="*/ 92869 h 54"/>
                  <a:gd name="T16" fmla="*/ 92739 w 55"/>
                  <a:gd name="T17" fmla="*/ 13758 h 54"/>
                  <a:gd name="T18" fmla="*/ 13739 w 55"/>
                  <a:gd name="T19" fmla="*/ 92869 h 54"/>
                  <a:gd name="T20" fmla="*/ 140826 w 55"/>
                  <a:gd name="T21" fmla="*/ 127264 h 54"/>
                  <a:gd name="T22" fmla="*/ 96174 w 55"/>
                  <a:gd name="T23" fmla="*/ 151341 h 54"/>
                  <a:gd name="T24" fmla="*/ 37783 w 55"/>
                  <a:gd name="T25" fmla="*/ 92869 h 54"/>
                  <a:gd name="T26" fmla="*/ 96174 w 55"/>
                  <a:gd name="T27" fmla="*/ 34396 h 54"/>
                  <a:gd name="T28" fmla="*/ 137391 w 55"/>
                  <a:gd name="T29" fmla="*/ 58473 h 54"/>
                  <a:gd name="T30" fmla="*/ 137391 w 55"/>
                  <a:gd name="T31" fmla="*/ 72231 h 54"/>
                  <a:gd name="T32" fmla="*/ 137391 w 55"/>
                  <a:gd name="T33" fmla="*/ 72231 h 54"/>
                  <a:gd name="T34" fmla="*/ 123652 w 55"/>
                  <a:gd name="T35" fmla="*/ 72231 h 54"/>
                  <a:gd name="T36" fmla="*/ 120217 w 55"/>
                  <a:gd name="T37" fmla="*/ 72231 h 54"/>
                  <a:gd name="T38" fmla="*/ 120217 w 55"/>
                  <a:gd name="T39" fmla="*/ 61912 h 54"/>
                  <a:gd name="T40" fmla="*/ 96174 w 55"/>
                  <a:gd name="T41" fmla="*/ 51594 h 54"/>
                  <a:gd name="T42" fmla="*/ 54957 w 55"/>
                  <a:gd name="T43" fmla="*/ 92869 h 54"/>
                  <a:gd name="T44" fmla="*/ 96174 w 55"/>
                  <a:gd name="T45" fmla="*/ 134143 h 54"/>
                  <a:gd name="T46" fmla="*/ 120217 w 55"/>
                  <a:gd name="T47" fmla="*/ 123825 h 54"/>
                  <a:gd name="T48" fmla="*/ 120217 w 55"/>
                  <a:gd name="T49" fmla="*/ 113506 h 54"/>
                  <a:gd name="T50" fmla="*/ 123652 w 55"/>
                  <a:gd name="T51" fmla="*/ 113506 h 54"/>
                  <a:gd name="T52" fmla="*/ 137391 w 55"/>
                  <a:gd name="T53" fmla="*/ 113506 h 54"/>
                  <a:gd name="T54" fmla="*/ 140826 w 55"/>
                  <a:gd name="T55" fmla="*/ 113506 h 54"/>
                  <a:gd name="T56" fmla="*/ 140826 w 55"/>
                  <a:gd name="T57" fmla="*/ 127264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5" h="54">
                    <a:moveTo>
                      <a:pt x="27" y="54"/>
                    </a:moveTo>
                    <a:cubicBezTo>
                      <a:pt x="12" y="54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4"/>
                      <a:pt x="27" y="54"/>
                    </a:cubicBezTo>
                    <a:close/>
                    <a:moveTo>
                      <a:pt x="4" y="27"/>
                    </a:moveTo>
                    <a:cubicBezTo>
                      <a:pt x="4" y="40"/>
                      <a:pt x="15" y="50"/>
                      <a:pt x="27" y="50"/>
                    </a:cubicBezTo>
                    <a:cubicBezTo>
                      <a:pt x="40" y="50"/>
                      <a:pt x="50" y="40"/>
                      <a:pt x="50" y="27"/>
                    </a:cubicBezTo>
                    <a:cubicBezTo>
                      <a:pt x="50" y="14"/>
                      <a:pt x="40" y="4"/>
                      <a:pt x="27" y="4"/>
                    </a:cubicBezTo>
                    <a:cubicBezTo>
                      <a:pt x="15" y="4"/>
                      <a:pt x="4" y="14"/>
                      <a:pt x="4" y="27"/>
                    </a:cubicBezTo>
                    <a:close/>
                    <a:moveTo>
                      <a:pt x="41" y="37"/>
                    </a:moveTo>
                    <a:cubicBezTo>
                      <a:pt x="41" y="42"/>
                      <a:pt x="33" y="44"/>
                      <a:pt x="28" y="44"/>
                    </a:cubicBezTo>
                    <a:cubicBezTo>
                      <a:pt x="18" y="44"/>
                      <a:pt x="11" y="37"/>
                      <a:pt x="11" y="27"/>
                    </a:cubicBezTo>
                    <a:cubicBezTo>
                      <a:pt x="11" y="17"/>
                      <a:pt x="18" y="10"/>
                      <a:pt x="28" y="10"/>
                    </a:cubicBezTo>
                    <a:cubicBezTo>
                      <a:pt x="31" y="10"/>
                      <a:pt x="40" y="11"/>
                      <a:pt x="40" y="17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6"/>
                      <a:pt x="31" y="15"/>
                      <a:pt x="28" y="15"/>
                    </a:cubicBezTo>
                    <a:cubicBezTo>
                      <a:pt x="21" y="15"/>
                      <a:pt x="16" y="20"/>
                      <a:pt x="16" y="27"/>
                    </a:cubicBezTo>
                    <a:cubicBezTo>
                      <a:pt x="16" y="34"/>
                      <a:pt x="21" y="39"/>
                      <a:pt x="28" y="39"/>
                    </a:cubicBezTo>
                    <a:cubicBezTo>
                      <a:pt x="31" y="39"/>
                      <a:pt x="35" y="38"/>
                      <a:pt x="35" y="36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3"/>
                      <a:pt x="36" y="33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3"/>
                      <a:pt x="41" y="33"/>
                      <a:pt x="41" y="33"/>
                    </a:cubicBezTo>
                    <a:lnTo>
                      <a:pt x="41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sz="1400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6E1F6F-925F-4197-A2A5-3D76C56E5360}"/>
                  </a:ext>
                </a:extLst>
              </p:cNvPr>
              <p:cNvSpPr txBox="1"/>
              <p:nvPr/>
            </p:nvSpPr>
            <p:spPr>
              <a:xfrm>
                <a:off x="1301976" y="9934119"/>
                <a:ext cx="33618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spc="300" dirty="0">
                    <a:solidFill>
                      <a:schemeClr val="bg1">
                        <a:lumMod val="7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ART.TRIP  </a:t>
                </a:r>
                <a:r>
                  <a:rPr lang="en-US" sz="1600" spc="300" dirty="0">
                    <a:solidFill>
                      <a:schemeClr val="bg1">
                        <a:lumMod val="8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2017.ALL RIGHTS</a:t>
                </a:r>
                <a:endParaRPr lang="id-ID" sz="1600" spc="300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E0D32A-4C37-4DAF-8000-9DAE925D1ABC}"/>
                </a:ext>
              </a:extLst>
            </p:cNvPr>
            <p:cNvSpPr/>
            <p:nvPr userDrawn="1"/>
          </p:nvSpPr>
          <p:spPr>
            <a:xfrm>
              <a:off x="2336408" y="9996668"/>
              <a:ext cx="18000" cy="1493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37739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292CE750-9280-4D47-912C-9D2D8A0CC8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9477038" cy="47194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6746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BBAEB08C-675A-43ED-A1E3-51330EA920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55015" y="2041354"/>
            <a:ext cx="7519500" cy="6890092"/>
          </a:xfrm>
          <a:custGeom>
            <a:avLst/>
            <a:gdLst>
              <a:gd name="connsiteX0" fmla="*/ 511629 w 5163893"/>
              <a:gd name="connsiteY0" fmla="*/ 2685144 h 4731659"/>
              <a:gd name="connsiteX1" fmla="*/ 2721865 w 5163893"/>
              <a:gd name="connsiteY1" fmla="*/ 2685144 h 4731659"/>
              <a:gd name="connsiteX2" fmla="*/ 2210236 w 5163893"/>
              <a:gd name="connsiteY2" fmla="*/ 4731659 h 4731659"/>
              <a:gd name="connsiteX3" fmla="*/ 0 w 5163893"/>
              <a:gd name="connsiteY3" fmla="*/ 4731659 h 4731659"/>
              <a:gd name="connsiteX4" fmla="*/ 2953657 w 5163893"/>
              <a:gd name="connsiteY4" fmla="*/ 2148115 h 4731659"/>
              <a:gd name="connsiteX5" fmla="*/ 5163893 w 5163893"/>
              <a:gd name="connsiteY5" fmla="*/ 2148115 h 4731659"/>
              <a:gd name="connsiteX6" fmla="*/ 4652264 w 5163893"/>
              <a:gd name="connsiteY6" fmla="*/ 4194630 h 4731659"/>
              <a:gd name="connsiteX7" fmla="*/ 2442028 w 5163893"/>
              <a:gd name="connsiteY7" fmla="*/ 4194630 h 4731659"/>
              <a:gd name="connsiteX8" fmla="*/ 511629 w 5163893"/>
              <a:gd name="connsiteY8" fmla="*/ 537029 h 4731659"/>
              <a:gd name="connsiteX9" fmla="*/ 2721865 w 5163893"/>
              <a:gd name="connsiteY9" fmla="*/ 537029 h 4731659"/>
              <a:gd name="connsiteX10" fmla="*/ 2210236 w 5163893"/>
              <a:gd name="connsiteY10" fmla="*/ 2583544 h 4731659"/>
              <a:gd name="connsiteX11" fmla="*/ 0 w 5163893"/>
              <a:gd name="connsiteY11" fmla="*/ 2583544 h 4731659"/>
              <a:gd name="connsiteX12" fmla="*/ 2953657 w 5163893"/>
              <a:gd name="connsiteY12" fmla="*/ 0 h 4731659"/>
              <a:gd name="connsiteX13" fmla="*/ 5163893 w 5163893"/>
              <a:gd name="connsiteY13" fmla="*/ 0 h 4731659"/>
              <a:gd name="connsiteX14" fmla="*/ 4652264 w 5163893"/>
              <a:gd name="connsiteY14" fmla="*/ 2046515 h 4731659"/>
              <a:gd name="connsiteX15" fmla="*/ 2442028 w 5163893"/>
              <a:gd name="connsiteY15" fmla="*/ 2046515 h 47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63893" h="4731659">
                <a:moveTo>
                  <a:pt x="511629" y="2685144"/>
                </a:moveTo>
                <a:lnTo>
                  <a:pt x="2721865" y="2685144"/>
                </a:lnTo>
                <a:lnTo>
                  <a:pt x="2210236" y="4731659"/>
                </a:lnTo>
                <a:lnTo>
                  <a:pt x="0" y="4731659"/>
                </a:lnTo>
                <a:close/>
                <a:moveTo>
                  <a:pt x="2953657" y="2148115"/>
                </a:moveTo>
                <a:lnTo>
                  <a:pt x="5163893" y="2148115"/>
                </a:lnTo>
                <a:lnTo>
                  <a:pt x="4652264" y="4194630"/>
                </a:lnTo>
                <a:lnTo>
                  <a:pt x="2442028" y="4194630"/>
                </a:lnTo>
                <a:close/>
                <a:moveTo>
                  <a:pt x="511629" y="537029"/>
                </a:moveTo>
                <a:lnTo>
                  <a:pt x="2721865" y="537029"/>
                </a:lnTo>
                <a:lnTo>
                  <a:pt x="2210236" y="2583544"/>
                </a:lnTo>
                <a:lnTo>
                  <a:pt x="0" y="2583544"/>
                </a:lnTo>
                <a:close/>
                <a:moveTo>
                  <a:pt x="2953657" y="0"/>
                </a:moveTo>
                <a:lnTo>
                  <a:pt x="5163893" y="0"/>
                </a:lnTo>
                <a:lnTo>
                  <a:pt x="4652264" y="2046515"/>
                </a:lnTo>
                <a:lnTo>
                  <a:pt x="2442028" y="20465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81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34B085EE-AE9A-4AC0-965E-A7A80F9D5D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92614" y="1680521"/>
            <a:ext cx="2987174" cy="44254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9F24EE0-500A-47CF-8B73-54A1E6640D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28264" y="4866839"/>
            <a:ext cx="2987174" cy="44254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552E6711-8459-469A-AD4D-98383C7ACA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89996" y="1680519"/>
            <a:ext cx="4425442" cy="2987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53E1CE34-AA85-4E96-9262-CBA5463F3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92613" y="6305108"/>
            <a:ext cx="4425442" cy="2987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06065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467F9A9-D8FB-44E1-B400-676F772D0F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3732" y="1460090"/>
            <a:ext cx="4601497" cy="80526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43AB7D7C-ACA4-4E8B-BCAF-BAF7A75BF5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941809" y="1460090"/>
            <a:ext cx="4601497" cy="80526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4402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18A233-6C7B-471D-AB5F-649BE894B1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7172" y="3762504"/>
            <a:ext cx="16622696" cy="14420593"/>
          </a:xfrm>
          <a:custGeom>
            <a:avLst/>
            <a:gdLst>
              <a:gd name="connsiteX0" fmla="*/ 9746670 w 16622696"/>
              <a:gd name="connsiteY0" fmla="*/ 0 h 14420593"/>
              <a:gd name="connsiteX1" fmla="*/ 9913397 w 16622696"/>
              <a:gd name="connsiteY1" fmla="*/ 3810 h 14420593"/>
              <a:gd name="connsiteX2" fmla="*/ 10072040 w 16622696"/>
              <a:gd name="connsiteY2" fmla="*/ 20648 h 14420593"/>
              <a:gd name="connsiteX3" fmla="*/ 10222003 w 16622696"/>
              <a:gd name="connsiteY3" fmla="*/ 52685 h 14420593"/>
              <a:gd name="connsiteX4" fmla="*/ 10370026 w 16622696"/>
              <a:gd name="connsiteY4" fmla="*/ 100556 h 14420593"/>
              <a:gd name="connsiteX5" fmla="*/ 10515803 w 16622696"/>
              <a:gd name="connsiteY5" fmla="*/ 165352 h 14420593"/>
              <a:gd name="connsiteX6" fmla="*/ 10662067 w 16622696"/>
              <a:gd name="connsiteY6" fmla="*/ 245473 h 14420593"/>
              <a:gd name="connsiteX7" fmla="*/ 10809311 w 16622696"/>
              <a:gd name="connsiteY7" fmla="*/ 343378 h 14420593"/>
              <a:gd name="connsiteX8" fmla="*/ 10961808 w 16622696"/>
              <a:gd name="connsiteY8" fmla="*/ 460226 h 14420593"/>
              <a:gd name="connsiteX9" fmla="*/ 11121233 w 16622696"/>
              <a:gd name="connsiteY9" fmla="*/ 594111 h 14420593"/>
              <a:gd name="connsiteX10" fmla="*/ 11289132 w 16622696"/>
              <a:gd name="connsiteY10" fmla="*/ 747806 h 14420593"/>
              <a:gd name="connsiteX11" fmla="*/ 11468242 w 16622696"/>
              <a:gd name="connsiteY11" fmla="*/ 919686 h 14420593"/>
              <a:gd name="connsiteX12" fmla="*/ 11659824 w 16622696"/>
              <a:gd name="connsiteY12" fmla="*/ 1113613 h 14420593"/>
              <a:gd name="connsiteX13" fmla="*/ 11867967 w 16622696"/>
              <a:gd name="connsiteY13" fmla="*/ 1327168 h 14420593"/>
              <a:gd name="connsiteX14" fmla="*/ 12092870 w 16622696"/>
              <a:gd name="connsiteY14" fmla="*/ 1563914 h 14420593"/>
              <a:gd name="connsiteX15" fmla="*/ 12338925 w 16622696"/>
              <a:gd name="connsiteY15" fmla="*/ 1820351 h 14420593"/>
              <a:gd name="connsiteX16" fmla="*/ 12606028 w 16622696"/>
              <a:gd name="connsiteY16" fmla="*/ 2101133 h 14420593"/>
              <a:gd name="connsiteX17" fmla="*/ 12897197 w 16622696"/>
              <a:gd name="connsiteY17" fmla="*/ 2403554 h 14420593"/>
              <a:gd name="connsiteX18" fmla="*/ 13214775 w 16622696"/>
              <a:gd name="connsiteY18" fmla="*/ 2731752 h 14420593"/>
              <a:gd name="connsiteX19" fmla="*/ 13562076 w 16622696"/>
              <a:gd name="connsiteY19" fmla="*/ 3081943 h 14420593"/>
              <a:gd name="connsiteX20" fmla="*/ 13909667 w 16622696"/>
              <a:gd name="connsiteY20" fmla="*/ 3431045 h 14420593"/>
              <a:gd name="connsiteX21" fmla="*/ 14235238 w 16622696"/>
              <a:gd name="connsiteY21" fmla="*/ 3750872 h 14420593"/>
              <a:gd name="connsiteX22" fmla="*/ 14535759 w 16622696"/>
              <a:gd name="connsiteY22" fmla="*/ 4044117 h 14420593"/>
              <a:gd name="connsiteX23" fmla="*/ 14814947 w 16622696"/>
              <a:gd name="connsiteY23" fmla="*/ 4314114 h 14420593"/>
              <a:gd name="connsiteX24" fmla="*/ 15069575 w 16622696"/>
              <a:gd name="connsiteY24" fmla="*/ 4559997 h 14420593"/>
              <a:gd name="connsiteX25" fmla="*/ 15303834 w 16622696"/>
              <a:gd name="connsiteY25" fmla="*/ 4787567 h 14420593"/>
              <a:gd name="connsiteX26" fmla="*/ 15516660 w 16622696"/>
              <a:gd name="connsiteY26" fmla="*/ 4996537 h 14420593"/>
              <a:gd name="connsiteX27" fmla="*/ 15708532 w 16622696"/>
              <a:gd name="connsiteY27" fmla="*/ 5189375 h 14420593"/>
              <a:gd name="connsiteX28" fmla="*/ 15880428 w 16622696"/>
              <a:gd name="connsiteY28" fmla="*/ 5371008 h 14420593"/>
              <a:gd name="connsiteX29" fmla="*/ 16034004 w 16622696"/>
              <a:gd name="connsiteY29" fmla="*/ 5539551 h 14420593"/>
              <a:gd name="connsiteX30" fmla="*/ 16165944 w 16622696"/>
              <a:gd name="connsiteY30" fmla="*/ 5698793 h 14420593"/>
              <a:gd name="connsiteX31" fmla="*/ 16281812 w 16622696"/>
              <a:gd name="connsiteY31" fmla="*/ 5853714 h 14420593"/>
              <a:gd name="connsiteX32" fmla="*/ 16380036 w 16622696"/>
              <a:gd name="connsiteY32" fmla="*/ 6001575 h 14420593"/>
              <a:gd name="connsiteX33" fmla="*/ 16459168 w 16622696"/>
              <a:gd name="connsiteY33" fmla="*/ 6147817 h 14420593"/>
              <a:gd name="connsiteX34" fmla="*/ 16523188 w 16622696"/>
              <a:gd name="connsiteY34" fmla="*/ 6294683 h 14420593"/>
              <a:gd name="connsiteX35" fmla="*/ 16570744 w 16622696"/>
              <a:gd name="connsiteY35" fmla="*/ 6442975 h 14420593"/>
              <a:gd name="connsiteX36" fmla="*/ 16602320 w 16622696"/>
              <a:gd name="connsiteY36" fmla="*/ 6595164 h 14420593"/>
              <a:gd name="connsiteX37" fmla="*/ 16619476 w 16622696"/>
              <a:gd name="connsiteY37" fmla="*/ 6753995 h 14420593"/>
              <a:gd name="connsiteX38" fmla="*/ 16622696 w 16622696"/>
              <a:gd name="connsiteY38" fmla="*/ 6921947 h 14420593"/>
              <a:gd name="connsiteX39" fmla="*/ 16610616 w 16622696"/>
              <a:gd name="connsiteY39" fmla="*/ 7099821 h 14420593"/>
              <a:gd name="connsiteX40" fmla="*/ 16597568 w 16622696"/>
              <a:gd name="connsiteY40" fmla="*/ 7210297 h 14420593"/>
              <a:gd name="connsiteX41" fmla="*/ 16622696 w 16622696"/>
              <a:gd name="connsiteY41" fmla="*/ 7210297 h 14420593"/>
              <a:gd name="connsiteX42" fmla="*/ 16620040 w 16622696"/>
              <a:gd name="connsiteY42" fmla="*/ 7219750 h 14420593"/>
              <a:gd name="connsiteX43" fmla="*/ 16489572 w 16622696"/>
              <a:gd name="connsiteY43" fmla="*/ 7697717 h 14420593"/>
              <a:gd name="connsiteX44" fmla="*/ 16363388 w 16622696"/>
              <a:gd name="connsiteY44" fmla="*/ 8176825 h 14420593"/>
              <a:gd name="connsiteX45" fmla="*/ 16249776 w 16622696"/>
              <a:gd name="connsiteY45" fmla="*/ 8621921 h 14420593"/>
              <a:gd name="connsiteX46" fmla="*/ 16146884 w 16622696"/>
              <a:gd name="connsiteY46" fmla="*/ 9031330 h 14420593"/>
              <a:gd name="connsiteX47" fmla="*/ 16053538 w 16622696"/>
              <a:gd name="connsiteY47" fmla="*/ 9409410 h 14420593"/>
              <a:gd name="connsiteX48" fmla="*/ 15967310 w 16622696"/>
              <a:gd name="connsiteY48" fmla="*/ 9756684 h 14420593"/>
              <a:gd name="connsiteX49" fmla="*/ 15889264 w 16622696"/>
              <a:gd name="connsiteY49" fmla="*/ 10073441 h 14420593"/>
              <a:gd name="connsiteX50" fmla="*/ 15814724 w 16622696"/>
              <a:gd name="connsiteY50" fmla="*/ 10364257 h 14420593"/>
              <a:gd name="connsiteX51" fmla="*/ 15742328 w 16622696"/>
              <a:gd name="connsiteY51" fmla="*/ 10629945 h 14420593"/>
              <a:gd name="connsiteX52" fmla="*/ 15673152 w 16622696"/>
              <a:gd name="connsiteY52" fmla="*/ 10870789 h 14420593"/>
              <a:gd name="connsiteX53" fmla="*/ 15603380 w 16622696"/>
              <a:gd name="connsiteY53" fmla="*/ 11088103 h 14420593"/>
              <a:gd name="connsiteX54" fmla="*/ 15532152 w 16622696"/>
              <a:gd name="connsiteY54" fmla="*/ 11285170 h 14420593"/>
              <a:gd name="connsiteX55" fmla="*/ 15457028 w 16622696"/>
              <a:gd name="connsiteY55" fmla="*/ 11462490 h 14420593"/>
              <a:gd name="connsiteX56" fmla="*/ 15377420 w 16622696"/>
              <a:gd name="connsiteY56" fmla="*/ 11622255 h 14420593"/>
              <a:gd name="connsiteX57" fmla="*/ 15290599 w 16622696"/>
              <a:gd name="connsiteY57" fmla="*/ 11766061 h 14420593"/>
              <a:gd name="connsiteX58" fmla="*/ 15196276 w 16622696"/>
              <a:gd name="connsiteY58" fmla="*/ 11894998 h 14420593"/>
              <a:gd name="connsiteX59" fmla="*/ 15092791 w 16622696"/>
              <a:gd name="connsiteY59" fmla="*/ 12010969 h 14420593"/>
              <a:gd name="connsiteX60" fmla="*/ 14977419 w 16622696"/>
              <a:gd name="connsiteY60" fmla="*/ 12115571 h 14420593"/>
              <a:gd name="connsiteX61" fmla="*/ 14848504 w 16622696"/>
              <a:gd name="connsiteY61" fmla="*/ 12210699 h 14420593"/>
              <a:gd name="connsiteX62" fmla="*/ 14706818 w 16622696"/>
              <a:gd name="connsiteY62" fmla="*/ 12297727 h 14420593"/>
              <a:gd name="connsiteX63" fmla="*/ 14547792 w 16622696"/>
              <a:gd name="connsiteY63" fmla="*/ 12376605 h 14420593"/>
              <a:gd name="connsiteX64" fmla="*/ 14371028 w 16622696"/>
              <a:gd name="connsiteY64" fmla="*/ 12453055 h 14420593"/>
              <a:gd name="connsiteX65" fmla="*/ 14176045 w 16622696"/>
              <a:gd name="connsiteY65" fmla="*/ 12524626 h 14420593"/>
              <a:gd name="connsiteX66" fmla="*/ 13958454 w 16622696"/>
              <a:gd name="connsiteY66" fmla="*/ 12594803 h 14420593"/>
              <a:gd name="connsiteX67" fmla="*/ 13720105 w 16622696"/>
              <a:gd name="connsiteY67" fmla="*/ 12665259 h 14420593"/>
              <a:gd name="connsiteX68" fmla="*/ 13456422 w 16622696"/>
              <a:gd name="connsiteY68" fmla="*/ 12735934 h 14420593"/>
              <a:gd name="connsiteX69" fmla="*/ 13167596 w 16622696"/>
              <a:gd name="connsiteY69" fmla="*/ 12810383 h 14420593"/>
              <a:gd name="connsiteX70" fmla="*/ 12850904 w 16622696"/>
              <a:gd name="connsiteY70" fmla="*/ 12890209 h 14420593"/>
              <a:gd name="connsiteX71" fmla="*/ 12507122 w 16622696"/>
              <a:gd name="connsiteY71" fmla="*/ 12976791 h 14420593"/>
              <a:gd name="connsiteX72" fmla="*/ 12130303 w 16622696"/>
              <a:gd name="connsiteY72" fmla="*/ 13070873 h 14420593"/>
              <a:gd name="connsiteX73" fmla="*/ 11723669 w 16622696"/>
              <a:gd name="connsiteY73" fmla="*/ 13173321 h 14420593"/>
              <a:gd name="connsiteX74" fmla="*/ 11281762 w 16622696"/>
              <a:gd name="connsiteY74" fmla="*/ 13287339 h 14420593"/>
              <a:gd name="connsiteX75" fmla="*/ 10806136 w 16622696"/>
              <a:gd name="connsiteY75" fmla="*/ 13415689 h 14420593"/>
              <a:gd name="connsiteX76" fmla="*/ 10330219 w 16622696"/>
              <a:gd name="connsiteY76" fmla="*/ 13545127 h 14420593"/>
              <a:gd name="connsiteX77" fmla="*/ 9891040 w 16622696"/>
              <a:gd name="connsiteY77" fmla="*/ 13670393 h 14420593"/>
              <a:gd name="connsiteX78" fmla="*/ 9487623 w 16622696"/>
              <a:gd name="connsiteY78" fmla="*/ 13786555 h 14420593"/>
              <a:gd name="connsiteX79" fmla="*/ 9115874 w 16622696"/>
              <a:gd name="connsiteY79" fmla="*/ 13896019 h 14420593"/>
              <a:gd name="connsiteX80" fmla="*/ 8774530 w 16622696"/>
              <a:gd name="connsiteY80" fmla="*/ 13994941 h 14420593"/>
              <a:gd name="connsiteX81" fmla="*/ 8461343 w 16622696"/>
              <a:gd name="connsiteY81" fmla="*/ 14087393 h 14420593"/>
              <a:gd name="connsiteX82" fmla="*/ 8174272 w 16622696"/>
              <a:gd name="connsiteY82" fmla="*/ 14168153 h 14420593"/>
              <a:gd name="connsiteX83" fmla="*/ 7911372 w 16622696"/>
              <a:gd name="connsiteY83" fmla="*/ 14240203 h 14420593"/>
              <a:gd name="connsiteX84" fmla="*/ 7670294 w 16622696"/>
              <a:gd name="connsiteY84" fmla="*/ 14299409 h 14420593"/>
              <a:gd name="connsiteX85" fmla="*/ 7448023 w 16622696"/>
              <a:gd name="connsiteY85" fmla="*/ 14348473 h 14420593"/>
              <a:gd name="connsiteX86" fmla="*/ 7243006 w 16622696"/>
              <a:gd name="connsiteY86" fmla="*/ 14384631 h 14420593"/>
              <a:gd name="connsiteX87" fmla="*/ 7052496 w 16622696"/>
              <a:gd name="connsiteY87" fmla="*/ 14409497 h 14420593"/>
              <a:gd name="connsiteX88" fmla="*/ 6876027 w 16622696"/>
              <a:gd name="connsiteY88" fmla="*/ 14420593 h 14420593"/>
              <a:gd name="connsiteX89" fmla="*/ 6709301 w 16622696"/>
              <a:gd name="connsiteY89" fmla="*/ 14416785 h 14420593"/>
              <a:gd name="connsiteX90" fmla="*/ 6550655 w 16622696"/>
              <a:gd name="connsiteY90" fmla="*/ 14399949 h 14420593"/>
              <a:gd name="connsiteX91" fmla="*/ 6400694 w 16622696"/>
              <a:gd name="connsiteY91" fmla="*/ 14367911 h 14420593"/>
              <a:gd name="connsiteX92" fmla="*/ 6252671 w 16622696"/>
              <a:gd name="connsiteY92" fmla="*/ 14320041 h 14420593"/>
              <a:gd name="connsiteX93" fmla="*/ 6106894 w 16622696"/>
              <a:gd name="connsiteY93" fmla="*/ 14255243 h 14420593"/>
              <a:gd name="connsiteX94" fmla="*/ 5960629 w 16622696"/>
              <a:gd name="connsiteY94" fmla="*/ 14175121 h 14420593"/>
              <a:gd name="connsiteX95" fmla="*/ 5813387 w 16622696"/>
              <a:gd name="connsiteY95" fmla="*/ 14077217 h 14420593"/>
              <a:gd name="connsiteX96" fmla="*/ 5660887 w 16622696"/>
              <a:gd name="connsiteY96" fmla="*/ 13960371 h 14420593"/>
              <a:gd name="connsiteX97" fmla="*/ 5501463 w 16622696"/>
              <a:gd name="connsiteY97" fmla="*/ 13826485 h 14420593"/>
              <a:gd name="connsiteX98" fmla="*/ 5333562 w 16622696"/>
              <a:gd name="connsiteY98" fmla="*/ 13672791 h 14420593"/>
              <a:gd name="connsiteX99" fmla="*/ 5154456 w 16622696"/>
              <a:gd name="connsiteY99" fmla="*/ 13500909 h 14420593"/>
              <a:gd name="connsiteX100" fmla="*/ 4962873 w 16622696"/>
              <a:gd name="connsiteY100" fmla="*/ 13306983 h 14420593"/>
              <a:gd name="connsiteX101" fmla="*/ 4754729 w 16622696"/>
              <a:gd name="connsiteY101" fmla="*/ 13093429 h 14420593"/>
              <a:gd name="connsiteX102" fmla="*/ 4529825 w 16622696"/>
              <a:gd name="connsiteY102" fmla="*/ 12856681 h 14420593"/>
              <a:gd name="connsiteX103" fmla="*/ 4283769 w 16622696"/>
              <a:gd name="connsiteY103" fmla="*/ 12600243 h 14420593"/>
              <a:gd name="connsiteX104" fmla="*/ 4016667 w 16622696"/>
              <a:gd name="connsiteY104" fmla="*/ 12319462 h 14420593"/>
              <a:gd name="connsiteX105" fmla="*/ 3725499 w 16622696"/>
              <a:gd name="connsiteY105" fmla="*/ 12017041 h 14420593"/>
              <a:gd name="connsiteX106" fmla="*/ 3407921 w 16622696"/>
              <a:gd name="connsiteY106" fmla="*/ 11688844 h 14420593"/>
              <a:gd name="connsiteX107" fmla="*/ 3060618 w 16622696"/>
              <a:gd name="connsiteY107" fmla="*/ 11338651 h 14420593"/>
              <a:gd name="connsiteX108" fmla="*/ 2713027 w 16622696"/>
              <a:gd name="connsiteY108" fmla="*/ 10989548 h 14420593"/>
              <a:gd name="connsiteX109" fmla="*/ 2387456 w 16622696"/>
              <a:gd name="connsiteY109" fmla="*/ 10669722 h 14420593"/>
              <a:gd name="connsiteX110" fmla="*/ 2086935 w 16622696"/>
              <a:gd name="connsiteY110" fmla="*/ 10376479 h 14420593"/>
              <a:gd name="connsiteX111" fmla="*/ 1807749 w 16622696"/>
              <a:gd name="connsiteY111" fmla="*/ 10106482 h 14420593"/>
              <a:gd name="connsiteX112" fmla="*/ 1553121 w 16622696"/>
              <a:gd name="connsiteY112" fmla="*/ 9860597 h 14420593"/>
              <a:gd name="connsiteX113" fmla="*/ 1318860 w 16622696"/>
              <a:gd name="connsiteY113" fmla="*/ 9633027 h 14420593"/>
              <a:gd name="connsiteX114" fmla="*/ 1106036 w 16622696"/>
              <a:gd name="connsiteY114" fmla="*/ 9424055 h 14420593"/>
              <a:gd name="connsiteX115" fmla="*/ 914164 w 16622696"/>
              <a:gd name="connsiteY115" fmla="*/ 9231220 h 14420593"/>
              <a:gd name="connsiteX116" fmla="*/ 742266 w 16622696"/>
              <a:gd name="connsiteY116" fmla="*/ 9049585 h 14420593"/>
              <a:gd name="connsiteX117" fmla="*/ 588691 w 16622696"/>
              <a:gd name="connsiteY117" fmla="*/ 8881042 h 14420593"/>
              <a:gd name="connsiteX118" fmla="*/ 456749 w 16622696"/>
              <a:gd name="connsiteY118" fmla="*/ 8721802 h 14420593"/>
              <a:gd name="connsiteX119" fmla="*/ 340882 w 16622696"/>
              <a:gd name="connsiteY119" fmla="*/ 8566880 h 14420593"/>
              <a:gd name="connsiteX120" fmla="*/ 242658 w 16622696"/>
              <a:gd name="connsiteY120" fmla="*/ 8419018 h 14420593"/>
              <a:gd name="connsiteX121" fmla="*/ 163527 w 16622696"/>
              <a:gd name="connsiteY121" fmla="*/ 8272775 h 14420593"/>
              <a:gd name="connsiteX122" fmla="*/ 99505 w 16622696"/>
              <a:gd name="connsiteY122" fmla="*/ 8125909 h 14420593"/>
              <a:gd name="connsiteX123" fmla="*/ 51950 w 16622696"/>
              <a:gd name="connsiteY123" fmla="*/ 7977619 h 14420593"/>
              <a:gd name="connsiteX124" fmla="*/ 20374 w 16622696"/>
              <a:gd name="connsiteY124" fmla="*/ 7825429 h 14420593"/>
              <a:gd name="connsiteX125" fmla="*/ 3219 w 16622696"/>
              <a:gd name="connsiteY125" fmla="*/ 7666597 h 14420593"/>
              <a:gd name="connsiteX126" fmla="*/ 0 w 16622696"/>
              <a:gd name="connsiteY126" fmla="*/ 7498647 h 14420593"/>
              <a:gd name="connsiteX127" fmla="*/ 12080 w 16622696"/>
              <a:gd name="connsiteY127" fmla="*/ 7320773 h 14420593"/>
              <a:gd name="connsiteX128" fmla="*/ 25126 w 16622696"/>
              <a:gd name="connsiteY128" fmla="*/ 7210297 h 14420593"/>
              <a:gd name="connsiteX129" fmla="*/ 0 w 16622696"/>
              <a:gd name="connsiteY129" fmla="*/ 7210297 h 14420593"/>
              <a:gd name="connsiteX130" fmla="*/ 2659 w 16622696"/>
              <a:gd name="connsiteY130" fmla="*/ 7200843 h 14420593"/>
              <a:gd name="connsiteX131" fmla="*/ 133128 w 16622696"/>
              <a:gd name="connsiteY131" fmla="*/ 6722877 h 14420593"/>
              <a:gd name="connsiteX132" fmla="*/ 259308 w 16622696"/>
              <a:gd name="connsiteY132" fmla="*/ 6243767 h 14420593"/>
              <a:gd name="connsiteX133" fmla="*/ 372923 w 16622696"/>
              <a:gd name="connsiteY133" fmla="*/ 5798672 h 14420593"/>
              <a:gd name="connsiteX134" fmla="*/ 475813 w 16622696"/>
              <a:gd name="connsiteY134" fmla="*/ 5389265 h 14420593"/>
              <a:gd name="connsiteX135" fmla="*/ 569159 w 16622696"/>
              <a:gd name="connsiteY135" fmla="*/ 5011184 h 14420593"/>
              <a:gd name="connsiteX136" fmla="*/ 655387 w 16622696"/>
              <a:gd name="connsiteY136" fmla="*/ 4663909 h 14420593"/>
              <a:gd name="connsiteX137" fmla="*/ 733433 w 16622696"/>
              <a:gd name="connsiteY137" fmla="*/ 4347153 h 14420593"/>
              <a:gd name="connsiteX138" fmla="*/ 807973 w 16622696"/>
              <a:gd name="connsiteY138" fmla="*/ 4056336 h 14420593"/>
              <a:gd name="connsiteX139" fmla="*/ 880368 w 16622696"/>
              <a:gd name="connsiteY139" fmla="*/ 3790650 h 14420593"/>
              <a:gd name="connsiteX140" fmla="*/ 949548 w 16622696"/>
              <a:gd name="connsiteY140" fmla="*/ 3549804 h 14420593"/>
              <a:gd name="connsiteX141" fmla="*/ 1019318 w 16622696"/>
              <a:gd name="connsiteY141" fmla="*/ 3332492 h 14420593"/>
              <a:gd name="connsiteX142" fmla="*/ 1090544 w 16622696"/>
              <a:gd name="connsiteY142" fmla="*/ 3135425 h 14420593"/>
              <a:gd name="connsiteX143" fmla="*/ 1165668 w 16622696"/>
              <a:gd name="connsiteY143" fmla="*/ 2958104 h 14420593"/>
              <a:gd name="connsiteX144" fmla="*/ 1245279 w 16622696"/>
              <a:gd name="connsiteY144" fmla="*/ 2798339 h 14420593"/>
              <a:gd name="connsiteX145" fmla="*/ 1332100 w 16622696"/>
              <a:gd name="connsiteY145" fmla="*/ 2654533 h 14420593"/>
              <a:gd name="connsiteX146" fmla="*/ 1426422 w 16622696"/>
              <a:gd name="connsiteY146" fmla="*/ 2525595 h 14420593"/>
              <a:gd name="connsiteX147" fmla="*/ 1529906 w 16622696"/>
              <a:gd name="connsiteY147" fmla="*/ 2409624 h 14420593"/>
              <a:gd name="connsiteX148" fmla="*/ 1645278 w 16622696"/>
              <a:gd name="connsiteY148" fmla="*/ 2305026 h 14420593"/>
              <a:gd name="connsiteX149" fmla="*/ 1774194 w 16622696"/>
              <a:gd name="connsiteY149" fmla="*/ 2209896 h 14420593"/>
              <a:gd name="connsiteX150" fmla="*/ 1915878 w 16622696"/>
              <a:gd name="connsiteY150" fmla="*/ 2122867 h 14420593"/>
              <a:gd name="connsiteX151" fmla="*/ 2074904 w 16622696"/>
              <a:gd name="connsiteY151" fmla="*/ 2043992 h 14420593"/>
              <a:gd name="connsiteX152" fmla="*/ 2251669 w 16622696"/>
              <a:gd name="connsiteY152" fmla="*/ 1967540 h 14420593"/>
              <a:gd name="connsiteX153" fmla="*/ 2446654 w 16622696"/>
              <a:gd name="connsiteY153" fmla="*/ 1895969 h 14420593"/>
              <a:gd name="connsiteX154" fmla="*/ 2664243 w 16622696"/>
              <a:gd name="connsiteY154" fmla="*/ 1825792 h 14420593"/>
              <a:gd name="connsiteX155" fmla="*/ 2902593 w 16622696"/>
              <a:gd name="connsiteY155" fmla="*/ 1755334 h 14420593"/>
              <a:gd name="connsiteX156" fmla="*/ 3166277 w 16622696"/>
              <a:gd name="connsiteY156" fmla="*/ 1684660 h 14420593"/>
              <a:gd name="connsiteX157" fmla="*/ 3455102 w 16622696"/>
              <a:gd name="connsiteY157" fmla="*/ 1610211 h 14420593"/>
              <a:gd name="connsiteX158" fmla="*/ 3771795 w 16622696"/>
              <a:gd name="connsiteY158" fmla="*/ 1530384 h 14420593"/>
              <a:gd name="connsiteX159" fmla="*/ 4115576 w 16622696"/>
              <a:gd name="connsiteY159" fmla="*/ 1443805 h 14420593"/>
              <a:gd name="connsiteX160" fmla="*/ 4492393 w 16622696"/>
              <a:gd name="connsiteY160" fmla="*/ 1349720 h 14420593"/>
              <a:gd name="connsiteX161" fmla="*/ 4899029 w 16622696"/>
              <a:gd name="connsiteY161" fmla="*/ 1247275 h 14420593"/>
              <a:gd name="connsiteX162" fmla="*/ 5340937 w 16622696"/>
              <a:gd name="connsiteY162" fmla="*/ 1133255 h 14420593"/>
              <a:gd name="connsiteX163" fmla="*/ 5816561 w 16622696"/>
              <a:gd name="connsiteY163" fmla="*/ 1004907 h 14420593"/>
              <a:gd name="connsiteX164" fmla="*/ 6292478 w 16622696"/>
              <a:gd name="connsiteY164" fmla="*/ 875469 h 14420593"/>
              <a:gd name="connsiteX165" fmla="*/ 6731658 w 16622696"/>
              <a:gd name="connsiteY165" fmla="*/ 750203 h 14420593"/>
              <a:gd name="connsiteX166" fmla="*/ 7135072 w 16622696"/>
              <a:gd name="connsiteY166" fmla="*/ 634041 h 14420593"/>
              <a:gd name="connsiteX167" fmla="*/ 7506822 w 16622696"/>
              <a:gd name="connsiteY167" fmla="*/ 524575 h 14420593"/>
              <a:gd name="connsiteX168" fmla="*/ 7848166 w 16622696"/>
              <a:gd name="connsiteY168" fmla="*/ 425654 h 14420593"/>
              <a:gd name="connsiteX169" fmla="*/ 8161352 w 16622696"/>
              <a:gd name="connsiteY169" fmla="*/ 333200 h 14420593"/>
              <a:gd name="connsiteX170" fmla="*/ 8448423 w 16622696"/>
              <a:gd name="connsiteY170" fmla="*/ 252443 h 14420593"/>
              <a:gd name="connsiteX171" fmla="*/ 8711325 w 16622696"/>
              <a:gd name="connsiteY171" fmla="*/ 180390 h 14420593"/>
              <a:gd name="connsiteX172" fmla="*/ 8952403 w 16622696"/>
              <a:gd name="connsiteY172" fmla="*/ 121187 h 14420593"/>
              <a:gd name="connsiteX173" fmla="*/ 9174672 w 16622696"/>
              <a:gd name="connsiteY173" fmla="*/ 72121 h 14420593"/>
              <a:gd name="connsiteX174" fmla="*/ 9379691 w 16622696"/>
              <a:gd name="connsiteY174" fmla="*/ 35964 h 14420593"/>
              <a:gd name="connsiteX175" fmla="*/ 9570200 w 16622696"/>
              <a:gd name="connsiteY175" fmla="*/ 11097 h 144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6622696" h="14420593">
                <a:moveTo>
                  <a:pt x="9746670" y="0"/>
                </a:moveTo>
                <a:lnTo>
                  <a:pt x="9913397" y="3810"/>
                </a:lnTo>
                <a:lnTo>
                  <a:pt x="10072040" y="20648"/>
                </a:lnTo>
                <a:lnTo>
                  <a:pt x="10222003" y="52685"/>
                </a:lnTo>
                <a:lnTo>
                  <a:pt x="10370026" y="100556"/>
                </a:lnTo>
                <a:lnTo>
                  <a:pt x="10515803" y="165352"/>
                </a:lnTo>
                <a:lnTo>
                  <a:pt x="10662067" y="245473"/>
                </a:lnTo>
                <a:lnTo>
                  <a:pt x="10809311" y="343378"/>
                </a:lnTo>
                <a:lnTo>
                  <a:pt x="10961808" y="460226"/>
                </a:lnTo>
                <a:lnTo>
                  <a:pt x="11121233" y="594111"/>
                </a:lnTo>
                <a:lnTo>
                  <a:pt x="11289132" y="747806"/>
                </a:lnTo>
                <a:lnTo>
                  <a:pt x="11468242" y="919686"/>
                </a:lnTo>
                <a:lnTo>
                  <a:pt x="11659824" y="1113613"/>
                </a:lnTo>
                <a:lnTo>
                  <a:pt x="11867967" y="1327168"/>
                </a:lnTo>
                <a:lnTo>
                  <a:pt x="12092870" y="1563914"/>
                </a:lnTo>
                <a:lnTo>
                  <a:pt x="12338925" y="1820351"/>
                </a:lnTo>
                <a:lnTo>
                  <a:pt x="12606028" y="2101133"/>
                </a:lnTo>
                <a:lnTo>
                  <a:pt x="12897197" y="2403554"/>
                </a:lnTo>
                <a:lnTo>
                  <a:pt x="13214775" y="2731752"/>
                </a:lnTo>
                <a:lnTo>
                  <a:pt x="13562076" y="3081943"/>
                </a:lnTo>
                <a:lnTo>
                  <a:pt x="13909667" y="3431045"/>
                </a:lnTo>
                <a:lnTo>
                  <a:pt x="14235238" y="3750872"/>
                </a:lnTo>
                <a:lnTo>
                  <a:pt x="14535759" y="4044117"/>
                </a:lnTo>
                <a:lnTo>
                  <a:pt x="14814947" y="4314114"/>
                </a:lnTo>
                <a:lnTo>
                  <a:pt x="15069575" y="4559997"/>
                </a:lnTo>
                <a:lnTo>
                  <a:pt x="15303834" y="4787567"/>
                </a:lnTo>
                <a:lnTo>
                  <a:pt x="15516660" y="4996537"/>
                </a:lnTo>
                <a:lnTo>
                  <a:pt x="15708532" y="5189375"/>
                </a:lnTo>
                <a:lnTo>
                  <a:pt x="15880428" y="5371008"/>
                </a:lnTo>
                <a:lnTo>
                  <a:pt x="16034004" y="5539551"/>
                </a:lnTo>
                <a:lnTo>
                  <a:pt x="16165944" y="5698793"/>
                </a:lnTo>
                <a:lnTo>
                  <a:pt x="16281812" y="5853714"/>
                </a:lnTo>
                <a:lnTo>
                  <a:pt x="16380036" y="6001575"/>
                </a:lnTo>
                <a:lnTo>
                  <a:pt x="16459168" y="6147817"/>
                </a:lnTo>
                <a:lnTo>
                  <a:pt x="16523188" y="6294683"/>
                </a:lnTo>
                <a:lnTo>
                  <a:pt x="16570744" y="6442975"/>
                </a:lnTo>
                <a:lnTo>
                  <a:pt x="16602320" y="6595164"/>
                </a:lnTo>
                <a:lnTo>
                  <a:pt x="16619476" y="6753995"/>
                </a:lnTo>
                <a:lnTo>
                  <a:pt x="16622696" y="6921947"/>
                </a:lnTo>
                <a:lnTo>
                  <a:pt x="16610616" y="7099821"/>
                </a:lnTo>
                <a:lnTo>
                  <a:pt x="16597568" y="7210297"/>
                </a:lnTo>
                <a:lnTo>
                  <a:pt x="16622696" y="7210297"/>
                </a:lnTo>
                <a:lnTo>
                  <a:pt x="16620040" y="7219750"/>
                </a:lnTo>
                <a:lnTo>
                  <a:pt x="16489572" y="7697717"/>
                </a:lnTo>
                <a:lnTo>
                  <a:pt x="16363388" y="8176825"/>
                </a:lnTo>
                <a:lnTo>
                  <a:pt x="16249776" y="8621921"/>
                </a:lnTo>
                <a:lnTo>
                  <a:pt x="16146884" y="9031330"/>
                </a:lnTo>
                <a:lnTo>
                  <a:pt x="16053538" y="9409410"/>
                </a:lnTo>
                <a:lnTo>
                  <a:pt x="15967310" y="9756684"/>
                </a:lnTo>
                <a:lnTo>
                  <a:pt x="15889264" y="10073441"/>
                </a:lnTo>
                <a:lnTo>
                  <a:pt x="15814724" y="10364257"/>
                </a:lnTo>
                <a:lnTo>
                  <a:pt x="15742328" y="10629945"/>
                </a:lnTo>
                <a:lnTo>
                  <a:pt x="15673152" y="10870789"/>
                </a:lnTo>
                <a:lnTo>
                  <a:pt x="15603380" y="11088103"/>
                </a:lnTo>
                <a:lnTo>
                  <a:pt x="15532152" y="11285170"/>
                </a:lnTo>
                <a:lnTo>
                  <a:pt x="15457028" y="11462490"/>
                </a:lnTo>
                <a:lnTo>
                  <a:pt x="15377420" y="11622255"/>
                </a:lnTo>
                <a:lnTo>
                  <a:pt x="15290599" y="11766061"/>
                </a:lnTo>
                <a:lnTo>
                  <a:pt x="15196276" y="11894998"/>
                </a:lnTo>
                <a:lnTo>
                  <a:pt x="15092791" y="12010969"/>
                </a:lnTo>
                <a:lnTo>
                  <a:pt x="14977419" y="12115571"/>
                </a:lnTo>
                <a:lnTo>
                  <a:pt x="14848504" y="12210699"/>
                </a:lnTo>
                <a:lnTo>
                  <a:pt x="14706818" y="12297727"/>
                </a:lnTo>
                <a:lnTo>
                  <a:pt x="14547792" y="12376605"/>
                </a:lnTo>
                <a:lnTo>
                  <a:pt x="14371028" y="12453055"/>
                </a:lnTo>
                <a:lnTo>
                  <a:pt x="14176045" y="12524626"/>
                </a:lnTo>
                <a:lnTo>
                  <a:pt x="13958454" y="12594803"/>
                </a:lnTo>
                <a:lnTo>
                  <a:pt x="13720105" y="12665259"/>
                </a:lnTo>
                <a:lnTo>
                  <a:pt x="13456422" y="12735934"/>
                </a:lnTo>
                <a:lnTo>
                  <a:pt x="13167596" y="12810383"/>
                </a:lnTo>
                <a:lnTo>
                  <a:pt x="12850904" y="12890209"/>
                </a:lnTo>
                <a:lnTo>
                  <a:pt x="12507122" y="12976791"/>
                </a:lnTo>
                <a:lnTo>
                  <a:pt x="12130303" y="13070873"/>
                </a:lnTo>
                <a:lnTo>
                  <a:pt x="11723669" y="13173321"/>
                </a:lnTo>
                <a:lnTo>
                  <a:pt x="11281762" y="13287339"/>
                </a:lnTo>
                <a:lnTo>
                  <a:pt x="10806136" y="13415689"/>
                </a:lnTo>
                <a:lnTo>
                  <a:pt x="10330219" y="13545127"/>
                </a:lnTo>
                <a:lnTo>
                  <a:pt x="9891040" y="13670393"/>
                </a:lnTo>
                <a:lnTo>
                  <a:pt x="9487623" y="13786555"/>
                </a:lnTo>
                <a:lnTo>
                  <a:pt x="9115874" y="13896019"/>
                </a:lnTo>
                <a:lnTo>
                  <a:pt x="8774530" y="13994941"/>
                </a:lnTo>
                <a:lnTo>
                  <a:pt x="8461343" y="14087393"/>
                </a:lnTo>
                <a:lnTo>
                  <a:pt x="8174272" y="14168153"/>
                </a:lnTo>
                <a:lnTo>
                  <a:pt x="7911372" y="14240203"/>
                </a:lnTo>
                <a:lnTo>
                  <a:pt x="7670294" y="14299409"/>
                </a:lnTo>
                <a:lnTo>
                  <a:pt x="7448023" y="14348473"/>
                </a:lnTo>
                <a:lnTo>
                  <a:pt x="7243006" y="14384631"/>
                </a:lnTo>
                <a:lnTo>
                  <a:pt x="7052496" y="14409497"/>
                </a:lnTo>
                <a:lnTo>
                  <a:pt x="6876027" y="14420593"/>
                </a:lnTo>
                <a:lnTo>
                  <a:pt x="6709301" y="14416785"/>
                </a:lnTo>
                <a:lnTo>
                  <a:pt x="6550655" y="14399949"/>
                </a:lnTo>
                <a:lnTo>
                  <a:pt x="6400694" y="14367911"/>
                </a:lnTo>
                <a:lnTo>
                  <a:pt x="6252671" y="14320041"/>
                </a:lnTo>
                <a:lnTo>
                  <a:pt x="6106894" y="14255243"/>
                </a:lnTo>
                <a:lnTo>
                  <a:pt x="5960629" y="14175121"/>
                </a:lnTo>
                <a:lnTo>
                  <a:pt x="5813387" y="14077217"/>
                </a:lnTo>
                <a:lnTo>
                  <a:pt x="5660887" y="13960371"/>
                </a:lnTo>
                <a:lnTo>
                  <a:pt x="5501463" y="13826485"/>
                </a:lnTo>
                <a:lnTo>
                  <a:pt x="5333562" y="13672791"/>
                </a:lnTo>
                <a:lnTo>
                  <a:pt x="5154456" y="13500909"/>
                </a:lnTo>
                <a:lnTo>
                  <a:pt x="4962873" y="13306983"/>
                </a:lnTo>
                <a:lnTo>
                  <a:pt x="4754729" y="13093429"/>
                </a:lnTo>
                <a:lnTo>
                  <a:pt x="4529825" y="12856681"/>
                </a:lnTo>
                <a:lnTo>
                  <a:pt x="4283769" y="12600243"/>
                </a:lnTo>
                <a:lnTo>
                  <a:pt x="4016667" y="12319462"/>
                </a:lnTo>
                <a:lnTo>
                  <a:pt x="3725499" y="12017041"/>
                </a:lnTo>
                <a:lnTo>
                  <a:pt x="3407921" y="11688844"/>
                </a:lnTo>
                <a:lnTo>
                  <a:pt x="3060618" y="11338651"/>
                </a:lnTo>
                <a:lnTo>
                  <a:pt x="2713027" y="10989548"/>
                </a:lnTo>
                <a:lnTo>
                  <a:pt x="2387456" y="10669722"/>
                </a:lnTo>
                <a:lnTo>
                  <a:pt x="2086935" y="10376479"/>
                </a:lnTo>
                <a:lnTo>
                  <a:pt x="1807749" y="10106482"/>
                </a:lnTo>
                <a:lnTo>
                  <a:pt x="1553121" y="9860597"/>
                </a:lnTo>
                <a:lnTo>
                  <a:pt x="1318860" y="9633027"/>
                </a:lnTo>
                <a:lnTo>
                  <a:pt x="1106036" y="9424055"/>
                </a:lnTo>
                <a:lnTo>
                  <a:pt x="914164" y="9231220"/>
                </a:lnTo>
                <a:lnTo>
                  <a:pt x="742266" y="9049585"/>
                </a:lnTo>
                <a:lnTo>
                  <a:pt x="588691" y="8881042"/>
                </a:lnTo>
                <a:lnTo>
                  <a:pt x="456749" y="8721802"/>
                </a:lnTo>
                <a:lnTo>
                  <a:pt x="340882" y="8566880"/>
                </a:lnTo>
                <a:lnTo>
                  <a:pt x="242658" y="8419018"/>
                </a:lnTo>
                <a:lnTo>
                  <a:pt x="163527" y="8272775"/>
                </a:lnTo>
                <a:lnTo>
                  <a:pt x="99505" y="8125909"/>
                </a:lnTo>
                <a:lnTo>
                  <a:pt x="51950" y="7977619"/>
                </a:lnTo>
                <a:lnTo>
                  <a:pt x="20374" y="7825429"/>
                </a:lnTo>
                <a:lnTo>
                  <a:pt x="3219" y="7666597"/>
                </a:lnTo>
                <a:lnTo>
                  <a:pt x="0" y="7498647"/>
                </a:lnTo>
                <a:lnTo>
                  <a:pt x="12080" y="7320773"/>
                </a:lnTo>
                <a:lnTo>
                  <a:pt x="25126" y="7210297"/>
                </a:lnTo>
                <a:lnTo>
                  <a:pt x="0" y="7210297"/>
                </a:lnTo>
                <a:lnTo>
                  <a:pt x="2659" y="7200843"/>
                </a:lnTo>
                <a:lnTo>
                  <a:pt x="133128" y="6722877"/>
                </a:lnTo>
                <a:lnTo>
                  <a:pt x="259308" y="6243767"/>
                </a:lnTo>
                <a:lnTo>
                  <a:pt x="372923" y="5798672"/>
                </a:lnTo>
                <a:lnTo>
                  <a:pt x="475813" y="5389265"/>
                </a:lnTo>
                <a:lnTo>
                  <a:pt x="569159" y="5011184"/>
                </a:lnTo>
                <a:lnTo>
                  <a:pt x="655387" y="4663909"/>
                </a:lnTo>
                <a:lnTo>
                  <a:pt x="733433" y="4347153"/>
                </a:lnTo>
                <a:lnTo>
                  <a:pt x="807973" y="4056336"/>
                </a:lnTo>
                <a:lnTo>
                  <a:pt x="880368" y="3790650"/>
                </a:lnTo>
                <a:lnTo>
                  <a:pt x="949548" y="3549804"/>
                </a:lnTo>
                <a:lnTo>
                  <a:pt x="1019318" y="3332492"/>
                </a:lnTo>
                <a:lnTo>
                  <a:pt x="1090544" y="3135425"/>
                </a:lnTo>
                <a:lnTo>
                  <a:pt x="1165668" y="2958104"/>
                </a:lnTo>
                <a:lnTo>
                  <a:pt x="1245279" y="2798339"/>
                </a:lnTo>
                <a:lnTo>
                  <a:pt x="1332100" y="2654533"/>
                </a:lnTo>
                <a:lnTo>
                  <a:pt x="1426422" y="2525595"/>
                </a:lnTo>
                <a:lnTo>
                  <a:pt x="1529906" y="2409624"/>
                </a:lnTo>
                <a:lnTo>
                  <a:pt x="1645278" y="2305026"/>
                </a:lnTo>
                <a:lnTo>
                  <a:pt x="1774194" y="2209896"/>
                </a:lnTo>
                <a:lnTo>
                  <a:pt x="1915878" y="2122867"/>
                </a:lnTo>
                <a:lnTo>
                  <a:pt x="2074904" y="2043992"/>
                </a:lnTo>
                <a:lnTo>
                  <a:pt x="2251669" y="1967540"/>
                </a:lnTo>
                <a:lnTo>
                  <a:pt x="2446654" y="1895969"/>
                </a:lnTo>
                <a:lnTo>
                  <a:pt x="2664243" y="1825792"/>
                </a:lnTo>
                <a:lnTo>
                  <a:pt x="2902593" y="1755334"/>
                </a:lnTo>
                <a:lnTo>
                  <a:pt x="3166277" y="1684660"/>
                </a:lnTo>
                <a:lnTo>
                  <a:pt x="3455102" y="1610211"/>
                </a:lnTo>
                <a:lnTo>
                  <a:pt x="3771795" y="1530384"/>
                </a:lnTo>
                <a:lnTo>
                  <a:pt x="4115576" y="1443805"/>
                </a:lnTo>
                <a:lnTo>
                  <a:pt x="4492393" y="1349720"/>
                </a:lnTo>
                <a:lnTo>
                  <a:pt x="4899029" y="1247275"/>
                </a:lnTo>
                <a:lnTo>
                  <a:pt x="5340937" y="1133255"/>
                </a:lnTo>
                <a:lnTo>
                  <a:pt x="5816561" y="1004907"/>
                </a:lnTo>
                <a:lnTo>
                  <a:pt x="6292478" y="875469"/>
                </a:lnTo>
                <a:lnTo>
                  <a:pt x="6731658" y="750203"/>
                </a:lnTo>
                <a:lnTo>
                  <a:pt x="7135072" y="634041"/>
                </a:lnTo>
                <a:lnTo>
                  <a:pt x="7506822" y="524575"/>
                </a:lnTo>
                <a:lnTo>
                  <a:pt x="7848166" y="425654"/>
                </a:lnTo>
                <a:lnTo>
                  <a:pt x="8161352" y="333200"/>
                </a:lnTo>
                <a:lnTo>
                  <a:pt x="8448423" y="252443"/>
                </a:lnTo>
                <a:lnTo>
                  <a:pt x="8711325" y="180390"/>
                </a:lnTo>
                <a:lnTo>
                  <a:pt x="8952403" y="121187"/>
                </a:lnTo>
                <a:lnTo>
                  <a:pt x="9174672" y="72121"/>
                </a:lnTo>
                <a:lnTo>
                  <a:pt x="9379691" y="35964"/>
                </a:lnTo>
                <a:lnTo>
                  <a:pt x="9570200" y="11097"/>
                </a:lnTo>
                <a:close/>
              </a:path>
            </a:pathLst>
          </a:custGeom>
          <a:solidFill>
            <a:schemeClr val="bg1">
              <a:lumMod val="95000"/>
              <a:alpha val="52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6604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BB367F-01EC-4F79-AF1D-E318B7C9D0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7172" y="-7210296"/>
            <a:ext cx="16622696" cy="14420593"/>
          </a:xfrm>
          <a:custGeom>
            <a:avLst/>
            <a:gdLst>
              <a:gd name="connsiteX0" fmla="*/ 9746670 w 16622696"/>
              <a:gd name="connsiteY0" fmla="*/ 0 h 14420593"/>
              <a:gd name="connsiteX1" fmla="*/ 9913397 w 16622696"/>
              <a:gd name="connsiteY1" fmla="*/ 3810 h 14420593"/>
              <a:gd name="connsiteX2" fmla="*/ 10072040 w 16622696"/>
              <a:gd name="connsiteY2" fmla="*/ 20648 h 14420593"/>
              <a:gd name="connsiteX3" fmla="*/ 10222003 w 16622696"/>
              <a:gd name="connsiteY3" fmla="*/ 52685 h 14420593"/>
              <a:gd name="connsiteX4" fmla="*/ 10370026 w 16622696"/>
              <a:gd name="connsiteY4" fmla="*/ 100556 h 14420593"/>
              <a:gd name="connsiteX5" fmla="*/ 10515803 w 16622696"/>
              <a:gd name="connsiteY5" fmla="*/ 165352 h 14420593"/>
              <a:gd name="connsiteX6" fmla="*/ 10662067 w 16622696"/>
              <a:gd name="connsiteY6" fmla="*/ 245473 h 14420593"/>
              <a:gd name="connsiteX7" fmla="*/ 10809311 w 16622696"/>
              <a:gd name="connsiteY7" fmla="*/ 343378 h 14420593"/>
              <a:gd name="connsiteX8" fmla="*/ 10961808 w 16622696"/>
              <a:gd name="connsiteY8" fmla="*/ 460226 h 14420593"/>
              <a:gd name="connsiteX9" fmla="*/ 11121233 w 16622696"/>
              <a:gd name="connsiteY9" fmla="*/ 594111 h 14420593"/>
              <a:gd name="connsiteX10" fmla="*/ 11289132 w 16622696"/>
              <a:gd name="connsiteY10" fmla="*/ 747806 h 14420593"/>
              <a:gd name="connsiteX11" fmla="*/ 11468242 w 16622696"/>
              <a:gd name="connsiteY11" fmla="*/ 919686 h 14420593"/>
              <a:gd name="connsiteX12" fmla="*/ 11659824 w 16622696"/>
              <a:gd name="connsiteY12" fmla="*/ 1113613 h 14420593"/>
              <a:gd name="connsiteX13" fmla="*/ 11867967 w 16622696"/>
              <a:gd name="connsiteY13" fmla="*/ 1327168 h 14420593"/>
              <a:gd name="connsiteX14" fmla="*/ 12092870 w 16622696"/>
              <a:gd name="connsiteY14" fmla="*/ 1563914 h 14420593"/>
              <a:gd name="connsiteX15" fmla="*/ 12338925 w 16622696"/>
              <a:gd name="connsiteY15" fmla="*/ 1820351 h 14420593"/>
              <a:gd name="connsiteX16" fmla="*/ 12606028 w 16622696"/>
              <a:gd name="connsiteY16" fmla="*/ 2101133 h 14420593"/>
              <a:gd name="connsiteX17" fmla="*/ 12897197 w 16622696"/>
              <a:gd name="connsiteY17" fmla="*/ 2403554 h 14420593"/>
              <a:gd name="connsiteX18" fmla="*/ 13214775 w 16622696"/>
              <a:gd name="connsiteY18" fmla="*/ 2731752 h 14420593"/>
              <a:gd name="connsiteX19" fmla="*/ 13562076 w 16622696"/>
              <a:gd name="connsiteY19" fmla="*/ 3081943 h 14420593"/>
              <a:gd name="connsiteX20" fmla="*/ 13909667 w 16622696"/>
              <a:gd name="connsiteY20" fmla="*/ 3431045 h 14420593"/>
              <a:gd name="connsiteX21" fmla="*/ 14235238 w 16622696"/>
              <a:gd name="connsiteY21" fmla="*/ 3750872 h 14420593"/>
              <a:gd name="connsiteX22" fmla="*/ 14535759 w 16622696"/>
              <a:gd name="connsiteY22" fmla="*/ 4044117 h 14420593"/>
              <a:gd name="connsiteX23" fmla="*/ 14814947 w 16622696"/>
              <a:gd name="connsiteY23" fmla="*/ 4314114 h 14420593"/>
              <a:gd name="connsiteX24" fmla="*/ 15069575 w 16622696"/>
              <a:gd name="connsiteY24" fmla="*/ 4559997 h 14420593"/>
              <a:gd name="connsiteX25" fmla="*/ 15303834 w 16622696"/>
              <a:gd name="connsiteY25" fmla="*/ 4787567 h 14420593"/>
              <a:gd name="connsiteX26" fmla="*/ 15516660 w 16622696"/>
              <a:gd name="connsiteY26" fmla="*/ 4996537 h 14420593"/>
              <a:gd name="connsiteX27" fmla="*/ 15708532 w 16622696"/>
              <a:gd name="connsiteY27" fmla="*/ 5189375 h 14420593"/>
              <a:gd name="connsiteX28" fmla="*/ 15880428 w 16622696"/>
              <a:gd name="connsiteY28" fmla="*/ 5371008 h 14420593"/>
              <a:gd name="connsiteX29" fmla="*/ 16034004 w 16622696"/>
              <a:gd name="connsiteY29" fmla="*/ 5539551 h 14420593"/>
              <a:gd name="connsiteX30" fmla="*/ 16165944 w 16622696"/>
              <a:gd name="connsiteY30" fmla="*/ 5698793 h 14420593"/>
              <a:gd name="connsiteX31" fmla="*/ 16281812 w 16622696"/>
              <a:gd name="connsiteY31" fmla="*/ 5853714 h 14420593"/>
              <a:gd name="connsiteX32" fmla="*/ 16380036 w 16622696"/>
              <a:gd name="connsiteY32" fmla="*/ 6001575 h 14420593"/>
              <a:gd name="connsiteX33" fmla="*/ 16459168 w 16622696"/>
              <a:gd name="connsiteY33" fmla="*/ 6147817 h 14420593"/>
              <a:gd name="connsiteX34" fmla="*/ 16523188 w 16622696"/>
              <a:gd name="connsiteY34" fmla="*/ 6294683 h 14420593"/>
              <a:gd name="connsiteX35" fmla="*/ 16570744 w 16622696"/>
              <a:gd name="connsiteY35" fmla="*/ 6442975 h 14420593"/>
              <a:gd name="connsiteX36" fmla="*/ 16602320 w 16622696"/>
              <a:gd name="connsiteY36" fmla="*/ 6595164 h 14420593"/>
              <a:gd name="connsiteX37" fmla="*/ 16619476 w 16622696"/>
              <a:gd name="connsiteY37" fmla="*/ 6753995 h 14420593"/>
              <a:gd name="connsiteX38" fmla="*/ 16622696 w 16622696"/>
              <a:gd name="connsiteY38" fmla="*/ 6921947 h 14420593"/>
              <a:gd name="connsiteX39" fmla="*/ 16610616 w 16622696"/>
              <a:gd name="connsiteY39" fmla="*/ 7099821 h 14420593"/>
              <a:gd name="connsiteX40" fmla="*/ 16597568 w 16622696"/>
              <a:gd name="connsiteY40" fmla="*/ 7210297 h 14420593"/>
              <a:gd name="connsiteX41" fmla="*/ 16622696 w 16622696"/>
              <a:gd name="connsiteY41" fmla="*/ 7210297 h 14420593"/>
              <a:gd name="connsiteX42" fmla="*/ 16620040 w 16622696"/>
              <a:gd name="connsiteY42" fmla="*/ 7219750 h 14420593"/>
              <a:gd name="connsiteX43" fmla="*/ 16489572 w 16622696"/>
              <a:gd name="connsiteY43" fmla="*/ 7697717 h 14420593"/>
              <a:gd name="connsiteX44" fmla="*/ 16363388 w 16622696"/>
              <a:gd name="connsiteY44" fmla="*/ 8176825 h 14420593"/>
              <a:gd name="connsiteX45" fmla="*/ 16249776 w 16622696"/>
              <a:gd name="connsiteY45" fmla="*/ 8621921 h 14420593"/>
              <a:gd name="connsiteX46" fmla="*/ 16146884 w 16622696"/>
              <a:gd name="connsiteY46" fmla="*/ 9031330 h 14420593"/>
              <a:gd name="connsiteX47" fmla="*/ 16053538 w 16622696"/>
              <a:gd name="connsiteY47" fmla="*/ 9409410 h 14420593"/>
              <a:gd name="connsiteX48" fmla="*/ 15967310 w 16622696"/>
              <a:gd name="connsiteY48" fmla="*/ 9756684 h 14420593"/>
              <a:gd name="connsiteX49" fmla="*/ 15889264 w 16622696"/>
              <a:gd name="connsiteY49" fmla="*/ 10073441 h 14420593"/>
              <a:gd name="connsiteX50" fmla="*/ 15814724 w 16622696"/>
              <a:gd name="connsiteY50" fmla="*/ 10364257 h 14420593"/>
              <a:gd name="connsiteX51" fmla="*/ 15742328 w 16622696"/>
              <a:gd name="connsiteY51" fmla="*/ 10629945 h 14420593"/>
              <a:gd name="connsiteX52" fmla="*/ 15673152 w 16622696"/>
              <a:gd name="connsiteY52" fmla="*/ 10870789 h 14420593"/>
              <a:gd name="connsiteX53" fmla="*/ 15603380 w 16622696"/>
              <a:gd name="connsiteY53" fmla="*/ 11088103 h 14420593"/>
              <a:gd name="connsiteX54" fmla="*/ 15532152 w 16622696"/>
              <a:gd name="connsiteY54" fmla="*/ 11285170 h 14420593"/>
              <a:gd name="connsiteX55" fmla="*/ 15457028 w 16622696"/>
              <a:gd name="connsiteY55" fmla="*/ 11462490 h 14420593"/>
              <a:gd name="connsiteX56" fmla="*/ 15377420 w 16622696"/>
              <a:gd name="connsiteY56" fmla="*/ 11622255 h 14420593"/>
              <a:gd name="connsiteX57" fmla="*/ 15290599 w 16622696"/>
              <a:gd name="connsiteY57" fmla="*/ 11766061 h 14420593"/>
              <a:gd name="connsiteX58" fmla="*/ 15196276 w 16622696"/>
              <a:gd name="connsiteY58" fmla="*/ 11894998 h 14420593"/>
              <a:gd name="connsiteX59" fmla="*/ 15092791 w 16622696"/>
              <a:gd name="connsiteY59" fmla="*/ 12010969 h 14420593"/>
              <a:gd name="connsiteX60" fmla="*/ 14977419 w 16622696"/>
              <a:gd name="connsiteY60" fmla="*/ 12115571 h 14420593"/>
              <a:gd name="connsiteX61" fmla="*/ 14848504 w 16622696"/>
              <a:gd name="connsiteY61" fmla="*/ 12210699 h 14420593"/>
              <a:gd name="connsiteX62" fmla="*/ 14706818 w 16622696"/>
              <a:gd name="connsiteY62" fmla="*/ 12297727 h 14420593"/>
              <a:gd name="connsiteX63" fmla="*/ 14547792 w 16622696"/>
              <a:gd name="connsiteY63" fmla="*/ 12376605 h 14420593"/>
              <a:gd name="connsiteX64" fmla="*/ 14371028 w 16622696"/>
              <a:gd name="connsiteY64" fmla="*/ 12453055 h 14420593"/>
              <a:gd name="connsiteX65" fmla="*/ 14176045 w 16622696"/>
              <a:gd name="connsiteY65" fmla="*/ 12524626 h 14420593"/>
              <a:gd name="connsiteX66" fmla="*/ 13958454 w 16622696"/>
              <a:gd name="connsiteY66" fmla="*/ 12594803 h 14420593"/>
              <a:gd name="connsiteX67" fmla="*/ 13720105 w 16622696"/>
              <a:gd name="connsiteY67" fmla="*/ 12665259 h 14420593"/>
              <a:gd name="connsiteX68" fmla="*/ 13456422 w 16622696"/>
              <a:gd name="connsiteY68" fmla="*/ 12735934 h 14420593"/>
              <a:gd name="connsiteX69" fmla="*/ 13167596 w 16622696"/>
              <a:gd name="connsiteY69" fmla="*/ 12810383 h 14420593"/>
              <a:gd name="connsiteX70" fmla="*/ 12850904 w 16622696"/>
              <a:gd name="connsiteY70" fmla="*/ 12890209 h 14420593"/>
              <a:gd name="connsiteX71" fmla="*/ 12507122 w 16622696"/>
              <a:gd name="connsiteY71" fmla="*/ 12976791 h 14420593"/>
              <a:gd name="connsiteX72" fmla="*/ 12130303 w 16622696"/>
              <a:gd name="connsiteY72" fmla="*/ 13070873 h 14420593"/>
              <a:gd name="connsiteX73" fmla="*/ 11723669 w 16622696"/>
              <a:gd name="connsiteY73" fmla="*/ 13173321 h 14420593"/>
              <a:gd name="connsiteX74" fmla="*/ 11281762 w 16622696"/>
              <a:gd name="connsiteY74" fmla="*/ 13287339 h 14420593"/>
              <a:gd name="connsiteX75" fmla="*/ 10806136 w 16622696"/>
              <a:gd name="connsiteY75" fmla="*/ 13415689 h 14420593"/>
              <a:gd name="connsiteX76" fmla="*/ 10330219 w 16622696"/>
              <a:gd name="connsiteY76" fmla="*/ 13545127 h 14420593"/>
              <a:gd name="connsiteX77" fmla="*/ 9891040 w 16622696"/>
              <a:gd name="connsiteY77" fmla="*/ 13670393 h 14420593"/>
              <a:gd name="connsiteX78" fmla="*/ 9487623 w 16622696"/>
              <a:gd name="connsiteY78" fmla="*/ 13786555 h 14420593"/>
              <a:gd name="connsiteX79" fmla="*/ 9115874 w 16622696"/>
              <a:gd name="connsiteY79" fmla="*/ 13896019 h 14420593"/>
              <a:gd name="connsiteX80" fmla="*/ 8774530 w 16622696"/>
              <a:gd name="connsiteY80" fmla="*/ 13994941 h 14420593"/>
              <a:gd name="connsiteX81" fmla="*/ 8461343 w 16622696"/>
              <a:gd name="connsiteY81" fmla="*/ 14087393 h 14420593"/>
              <a:gd name="connsiteX82" fmla="*/ 8174272 w 16622696"/>
              <a:gd name="connsiteY82" fmla="*/ 14168153 h 14420593"/>
              <a:gd name="connsiteX83" fmla="*/ 7911372 w 16622696"/>
              <a:gd name="connsiteY83" fmla="*/ 14240203 h 14420593"/>
              <a:gd name="connsiteX84" fmla="*/ 7670294 w 16622696"/>
              <a:gd name="connsiteY84" fmla="*/ 14299409 h 14420593"/>
              <a:gd name="connsiteX85" fmla="*/ 7448023 w 16622696"/>
              <a:gd name="connsiteY85" fmla="*/ 14348473 h 14420593"/>
              <a:gd name="connsiteX86" fmla="*/ 7243006 w 16622696"/>
              <a:gd name="connsiteY86" fmla="*/ 14384631 h 14420593"/>
              <a:gd name="connsiteX87" fmla="*/ 7052496 w 16622696"/>
              <a:gd name="connsiteY87" fmla="*/ 14409497 h 14420593"/>
              <a:gd name="connsiteX88" fmla="*/ 6876027 w 16622696"/>
              <a:gd name="connsiteY88" fmla="*/ 14420593 h 14420593"/>
              <a:gd name="connsiteX89" fmla="*/ 6709301 w 16622696"/>
              <a:gd name="connsiteY89" fmla="*/ 14416785 h 14420593"/>
              <a:gd name="connsiteX90" fmla="*/ 6550655 w 16622696"/>
              <a:gd name="connsiteY90" fmla="*/ 14399949 h 14420593"/>
              <a:gd name="connsiteX91" fmla="*/ 6400694 w 16622696"/>
              <a:gd name="connsiteY91" fmla="*/ 14367911 h 14420593"/>
              <a:gd name="connsiteX92" fmla="*/ 6252671 w 16622696"/>
              <a:gd name="connsiteY92" fmla="*/ 14320041 h 14420593"/>
              <a:gd name="connsiteX93" fmla="*/ 6106894 w 16622696"/>
              <a:gd name="connsiteY93" fmla="*/ 14255243 h 14420593"/>
              <a:gd name="connsiteX94" fmla="*/ 5960629 w 16622696"/>
              <a:gd name="connsiteY94" fmla="*/ 14175121 h 14420593"/>
              <a:gd name="connsiteX95" fmla="*/ 5813387 w 16622696"/>
              <a:gd name="connsiteY95" fmla="*/ 14077217 h 14420593"/>
              <a:gd name="connsiteX96" fmla="*/ 5660887 w 16622696"/>
              <a:gd name="connsiteY96" fmla="*/ 13960371 h 14420593"/>
              <a:gd name="connsiteX97" fmla="*/ 5501463 w 16622696"/>
              <a:gd name="connsiteY97" fmla="*/ 13826485 h 14420593"/>
              <a:gd name="connsiteX98" fmla="*/ 5333562 w 16622696"/>
              <a:gd name="connsiteY98" fmla="*/ 13672791 h 14420593"/>
              <a:gd name="connsiteX99" fmla="*/ 5154456 w 16622696"/>
              <a:gd name="connsiteY99" fmla="*/ 13500909 h 14420593"/>
              <a:gd name="connsiteX100" fmla="*/ 4962873 w 16622696"/>
              <a:gd name="connsiteY100" fmla="*/ 13306983 h 14420593"/>
              <a:gd name="connsiteX101" fmla="*/ 4754729 w 16622696"/>
              <a:gd name="connsiteY101" fmla="*/ 13093429 h 14420593"/>
              <a:gd name="connsiteX102" fmla="*/ 4529825 w 16622696"/>
              <a:gd name="connsiteY102" fmla="*/ 12856681 h 14420593"/>
              <a:gd name="connsiteX103" fmla="*/ 4283769 w 16622696"/>
              <a:gd name="connsiteY103" fmla="*/ 12600243 h 14420593"/>
              <a:gd name="connsiteX104" fmla="*/ 4016667 w 16622696"/>
              <a:gd name="connsiteY104" fmla="*/ 12319462 h 14420593"/>
              <a:gd name="connsiteX105" fmla="*/ 3725499 w 16622696"/>
              <a:gd name="connsiteY105" fmla="*/ 12017041 h 14420593"/>
              <a:gd name="connsiteX106" fmla="*/ 3407921 w 16622696"/>
              <a:gd name="connsiteY106" fmla="*/ 11688844 h 14420593"/>
              <a:gd name="connsiteX107" fmla="*/ 3060618 w 16622696"/>
              <a:gd name="connsiteY107" fmla="*/ 11338651 h 14420593"/>
              <a:gd name="connsiteX108" fmla="*/ 2713027 w 16622696"/>
              <a:gd name="connsiteY108" fmla="*/ 10989548 h 14420593"/>
              <a:gd name="connsiteX109" fmla="*/ 2387456 w 16622696"/>
              <a:gd name="connsiteY109" fmla="*/ 10669722 h 14420593"/>
              <a:gd name="connsiteX110" fmla="*/ 2086935 w 16622696"/>
              <a:gd name="connsiteY110" fmla="*/ 10376479 h 14420593"/>
              <a:gd name="connsiteX111" fmla="*/ 1807749 w 16622696"/>
              <a:gd name="connsiteY111" fmla="*/ 10106482 h 14420593"/>
              <a:gd name="connsiteX112" fmla="*/ 1553121 w 16622696"/>
              <a:gd name="connsiteY112" fmla="*/ 9860597 h 14420593"/>
              <a:gd name="connsiteX113" fmla="*/ 1318860 w 16622696"/>
              <a:gd name="connsiteY113" fmla="*/ 9633027 h 14420593"/>
              <a:gd name="connsiteX114" fmla="*/ 1106036 w 16622696"/>
              <a:gd name="connsiteY114" fmla="*/ 9424055 h 14420593"/>
              <a:gd name="connsiteX115" fmla="*/ 914164 w 16622696"/>
              <a:gd name="connsiteY115" fmla="*/ 9231220 h 14420593"/>
              <a:gd name="connsiteX116" fmla="*/ 742266 w 16622696"/>
              <a:gd name="connsiteY116" fmla="*/ 9049585 h 14420593"/>
              <a:gd name="connsiteX117" fmla="*/ 588691 w 16622696"/>
              <a:gd name="connsiteY117" fmla="*/ 8881042 h 14420593"/>
              <a:gd name="connsiteX118" fmla="*/ 456749 w 16622696"/>
              <a:gd name="connsiteY118" fmla="*/ 8721802 h 14420593"/>
              <a:gd name="connsiteX119" fmla="*/ 340882 w 16622696"/>
              <a:gd name="connsiteY119" fmla="*/ 8566880 h 14420593"/>
              <a:gd name="connsiteX120" fmla="*/ 242658 w 16622696"/>
              <a:gd name="connsiteY120" fmla="*/ 8419018 h 14420593"/>
              <a:gd name="connsiteX121" fmla="*/ 163527 w 16622696"/>
              <a:gd name="connsiteY121" fmla="*/ 8272775 h 14420593"/>
              <a:gd name="connsiteX122" fmla="*/ 99505 w 16622696"/>
              <a:gd name="connsiteY122" fmla="*/ 8125909 h 14420593"/>
              <a:gd name="connsiteX123" fmla="*/ 51950 w 16622696"/>
              <a:gd name="connsiteY123" fmla="*/ 7977619 h 14420593"/>
              <a:gd name="connsiteX124" fmla="*/ 20374 w 16622696"/>
              <a:gd name="connsiteY124" fmla="*/ 7825429 h 14420593"/>
              <a:gd name="connsiteX125" fmla="*/ 3219 w 16622696"/>
              <a:gd name="connsiteY125" fmla="*/ 7666597 h 14420593"/>
              <a:gd name="connsiteX126" fmla="*/ 0 w 16622696"/>
              <a:gd name="connsiteY126" fmla="*/ 7498647 h 14420593"/>
              <a:gd name="connsiteX127" fmla="*/ 12080 w 16622696"/>
              <a:gd name="connsiteY127" fmla="*/ 7320773 h 14420593"/>
              <a:gd name="connsiteX128" fmla="*/ 25126 w 16622696"/>
              <a:gd name="connsiteY128" fmla="*/ 7210297 h 14420593"/>
              <a:gd name="connsiteX129" fmla="*/ 0 w 16622696"/>
              <a:gd name="connsiteY129" fmla="*/ 7210297 h 14420593"/>
              <a:gd name="connsiteX130" fmla="*/ 2659 w 16622696"/>
              <a:gd name="connsiteY130" fmla="*/ 7200843 h 14420593"/>
              <a:gd name="connsiteX131" fmla="*/ 133128 w 16622696"/>
              <a:gd name="connsiteY131" fmla="*/ 6722877 h 14420593"/>
              <a:gd name="connsiteX132" fmla="*/ 259308 w 16622696"/>
              <a:gd name="connsiteY132" fmla="*/ 6243767 h 14420593"/>
              <a:gd name="connsiteX133" fmla="*/ 372923 w 16622696"/>
              <a:gd name="connsiteY133" fmla="*/ 5798672 h 14420593"/>
              <a:gd name="connsiteX134" fmla="*/ 475813 w 16622696"/>
              <a:gd name="connsiteY134" fmla="*/ 5389265 h 14420593"/>
              <a:gd name="connsiteX135" fmla="*/ 569159 w 16622696"/>
              <a:gd name="connsiteY135" fmla="*/ 5011184 h 14420593"/>
              <a:gd name="connsiteX136" fmla="*/ 655387 w 16622696"/>
              <a:gd name="connsiteY136" fmla="*/ 4663909 h 14420593"/>
              <a:gd name="connsiteX137" fmla="*/ 733433 w 16622696"/>
              <a:gd name="connsiteY137" fmla="*/ 4347153 h 14420593"/>
              <a:gd name="connsiteX138" fmla="*/ 807973 w 16622696"/>
              <a:gd name="connsiteY138" fmla="*/ 4056336 h 14420593"/>
              <a:gd name="connsiteX139" fmla="*/ 880368 w 16622696"/>
              <a:gd name="connsiteY139" fmla="*/ 3790650 h 14420593"/>
              <a:gd name="connsiteX140" fmla="*/ 949548 w 16622696"/>
              <a:gd name="connsiteY140" fmla="*/ 3549804 h 14420593"/>
              <a:gd name="connsiteX141" fmla="*/ 1019318 w 16622696"/>
              <a:gd name="connsiteY141" fmla="*/ 3332492 h 14420593"/>
              <a:gd name="connsiteX142" fmla="*/ 1090544 w 16622696"/>
              <a:gd name="connsiteY142" fmla="*/ 3135425 h 14420593"/>
              <a:gd name="connsiteX143" fmla="*/ 1165668 w 16622696"/>
              <a:gd name="connsiteY143" fmla="*/ 2958104 h 14420593"/>
              <a:gd name="connsiteX144" fmla="*/ 1245279 w 16622696"/>
              <a:gd name="connsiteY144" fmla="*/ 2798339 h 14420593"/>
              <a:gd name="connsiteX145" fmla="*/ 1332100 w 16622696"/>
              <a:gd name="connsiteY145" fmla="*/ 2654533 h 14420593"/>
              <a:gd name="connsiteX146" fmla="*/ 1426422 w 16622696"/>
              <a:gd name="connsiteY146" fmla="*/ 2525595 h 14420593"/>
              <a:gd name="connsiteX147" fmla="*/ 1529906 w 16622696"/>
              <a:gd name="connsiteY147" fmla="*/ 2409624 h 14420593"/>
              <a:gd name="connsiteX148" fmla="*/ 1645278 w 16622696"/>
              <a:gd name="connsiteY148" fmla="*/ 2305026 h 14420593"/>
              <a:gd name="connsiteX149" fmla="*/ 1774194 w 16622696"/>
              <a:gd name="connsiteY149" fmla="*/ 2209896 h 14420593"/>
              <a:gd name="connsiteX150" fmla="*/ 1915878 w 16622696"/>
              <a:gd name="connsiteY150" fmla="*/ 2122867 h 14420593"/>
              <a:gd name="connsiteX151" fmla="*/ 2074904 w 16622696"/>
              <a:gd name="connsiteY151" fmla="*/ 2043992 h 14420593"/>
              <a:gd name="connsiteX152" fmla="*/ 2251669 w 16622696"/>
              <a:gd name="connsiteY152" fmla="*/ 1967540 h 14420593"/>
              <a:gd name="connsiteX153" fmla="*/ 2446654 w 16622696"/>
              <a:gd name="connsiteY153" fmla="*/ 1895969 h 14420593"/>
              <a:gd name="connsiteX154" fmla="*/ 2664243 w 16622696"/>
              <a:gd name="connsiteY154" fmla="*/ 1825792 h 14420593"/>
              <a:gd name="connsiteX155" fmla="*/ 2902593 w 16622696"/>
              <a:gd name="connsiteY155" fmla="*/ 1755334 h 14420593"/>
              <a:gd name="connsiteX156" fmla="*/ 3166277 w 16622696"/>
              <a:gd name="connsiteY156" fmla="*/ 1684660 h 14420593"/>
              <a:gd name="connsiteX157" fmla="*/ 3455102 w 16622696"/>
              <a:gd name="connsiteY157" fmla="*/ 1610211 h 14420593"/>
              <a:gd name="connsiteX158" fmla="*/ 3771795 w 16622696"/>
              <a:gd name="connsiteY158" fmla="*/ 1530384 h 14420593"/>
              <a:gd name="connsiteX159" fmla="*/ 4115576 w 16622696"/>
              <a:gd name="connsiteY159" fmla="*/ 1443805 h 14420593"/>
              <a:gd name="connsiteX160" fmla="*/ 4492393 w 16622696"/>
              <a:gd name="connsiteY160" fmla="*/ 1349720 h 14420593"/>
              <a:gd name="connsiteX161" fmla="*/ 4899029 w 16622696"/>
              <a:gd name="connsiteY161" fmla="*/ 1247275 h 14420593"/>
              <a:gd name="connsiteX162" fmla="*/ 5340937 w 16622696"/>
              <a:gd name="connsiteY162" fmla="*/ 1133255 h 14420593"/>
              <a:gd name="connsiteX163" fmla="*/ 5816561 w 16622696"/>
              <a:gd name="connsiteY163" fmla="*/ 1004907 h 14420593"/>
              <a:gd name="connsiteX164" fmla="*/ 6292478 w 16622696"/>
              <a:gd name="connsiteY164" fmla="*/ 875469 h 14420593"/>
              <a:gd name="connsiteX165" fmla="*/ 6731658 w 16622696"/>
              <a:gd name="connsiteY165" fmla="*/ 750203 h 14420593"/>
              <a:gd name="connsiteX166" fmla="*/ 7135072 w 16622696"/>
              <a:gd name="connsiteY166" fmla="*/ 634041 h 14420593"/>
              <a:gd name="connsiteX167" fmla="*/ 7506822 w 16622696"/>
              <a:gd name="connsiteY167" fmla="*/ 524575 h 14420593"/>
              <a:gd name="connsiteX168" fmla="*/ 7848166 w 16622696"/>
              <a:gd name="connsiteY168" fmla="*/ 425654 h 14420593"/>
              <a:gd name="connsiteX169" fmla="*/ 8161352 w 16622696"/>
              <a:gd name="connsiteY169" fmla="*/ 333200 h 14420593"/>
              <a:gd name="connsiteX170" fmla="*/ 8448423 w 16622696"/>
              <a:gd name="connsiteY170" fmla="*/ 252443 h 14420593"/>
              <a:gd name="connsiteX171" fmla="*/ 8711325 w 16622696"/>
              <a:gd name="connsiteY171" fmla="*/ 180390 h 14420593"/>
              <a:gd name="connsiteX172" fmla="*/ 8952403 w 16622696"/>
              <a:gd name="connsiteY172" fmla="*/ 121187 h 14420593"/>
              <a:gd name="connsiteX173" fmla="*/ 9174672 w 16622696"/>
              <a:gd name="connsiteY173" fmla="*/ 72121 h 14420593"/>
              <a:gd name="connsiteX174" fmla="*/ 9379691 w 16622696"/>
              <a:gd name="connsiteY174" fmla="*/ 35964 h 14420593"/>
              <a:gd name="connsiteX175" fmla="*/ 9570200 w 16622696"/>
              <a:gd name="connsiteY175" fmla="*/ 11097 h 144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6622696" h="14420593">
                <a:moveTo>
                  <a:pt x="9746670" y="0"/>
                </a:moveTo>
                <a:lnTo>
                  <a:pt x="9913397" y="3810"/>
                </a:lnTo>
                <a:lnTo>
                  <a:pt x="10072040" y="20648"/>
                </a:lnTo>
                <a:lnTo>
                  <a:pt x="10222003" y="52685"/>
                </a:lnTo>
                <a:lnTo>
                  <a:pt x="10370026" y="100556"/>
                </a:lnTo>
                <a:lnTo>
                  <a:pt x="10515803" y="165352"/>
                </a:lnTo>
                <a:lnTo>
                  <a:pt x="10662067" y="245473"/>
                </a:lnTo>
                <a:lnTo>
                  <a:pt x="10809311" y="343378"/>
                </a:lnTo>
                <a:lnTo>
                  <a:pt x="10961808" y="460226"/>
                </a:lnTo>
                <a:lnTo>
                  <a:pt x="11121233" y="594111"/>
                </a:lnTo>
                <a:lnTo>
                  <a:pt x="11289132" y="747806"/>
                </a:lnTo>
                <a:lnTo>
                  <a:pt x="11468242" y="919686"/>
                </a:lnTo>
                <a:lnTo>
                  <a:pt x="11659824" y="1113613"/>
                </a:lnTo>
                <a:lnTo>
                  <a:pt x="11867967" y="1327168"/>
                </a:lnTo>
                <a:lnTo>
                  <a:pt x="12092870" y="1563914"/>
                </a:lnTo>
                <a:lnTo>
                  <a:pt x="12338925" y="1820351"/>
                </a:lnTo>
                <a:lnTo>
                  <a:pt x="12606028" y="2101133"/>
                </a:lnTo>
                <a:lnTo>
                  <a:pt x="12897197" y="2403554"/>
                </a:lnTo>
                <a:lnTo>
                  <a:pt x="13214775" y="2731752"/>
                </a:lnTo>
                <a:lnTo>
                  <a:pt x="13562076" y="3081943"/>
                </a:lnTo>
                <a:lnTo>
                  <a:pt x="13909667" y="3431045"/>
                </a:lnTo>
                <a:lnTo>
                  <a:pt x="14235238" y="3750872"/>
                </a:lnTo>
                <a:lnTo>
                  <a:pt x="14535759" y="4044117"/>
                </a:lnTo>
                <a:lnTo>
                  <a:pt x="14814947" y="4314114"/>
                </a:lnTo>
                <a:lnTo>
                  <a:pt x="15069575" y="4559997"/>
                </a:lnTo>
                <a:lnTo>
                  <a:pt x="15303834" y="4787567"/>
                </a:lnTo>
                <a:lnTo>
                  <a:pt x="15516660" y="4996537"/>
                </a:lnTo>
                <a:lnTo>
                  <a:pt x="15708532" y="5189375"/>
                </a:lnTo>
                <a:lnTo>
                  <a:pt x="15880428" y="5371008"/>
                </a:lnTo>
                <a:lnTo>
                  <a:pt x="16034004" y="5539551"/>
                </a:lnTo>
                <a:lnTo>
                  <a:pt x="16165944" y="5698793"/>
                </a:lnTo>
                <a:lnTo>
                  <a:pt x="16281812" y="5853714"/>
                </a:lnTo>
                <a:lnTo>
                  <a:pt x="16380036" y="6001575"/>
                </a:lnTo>
                <a:lnTo>
                  <a:pt x="16459168" y="6147817"/>
                </a:lnTo>
                <a:lnTo>
                  <a:pt x="16523188" y="6294683"/>
                </a:lnTo>
                <a:lnTo>
                  <a:pt x="16570744" y="6442975"/>
                </a:lnTo>
                <a:lnTo>
                  <a:pt x="16602320" y="6595164"/>
                </a:lnTo>
                <a:lnTo>
                  <a:pt x="16619476" y="6753995"/>
                </a:lnTo>
                <a:lnTo>
                  <a:pt x="16622696" y="6921947"/>
                </a:lnTo>
                <a:lnTo>
                  <a:pt x="16610616" y="7099821"/>
                </a:lnTo>
                <a:lnTo>
                  <a:pt x="16597568" y="7210297"/>
                </a:lnTo>
                <a:lnTo>
                  <a:pt x="16622696" y="7210297"/>
                </a:lnTo>
                <a:lnTo>
                  <a:pt x="16620040" y="7219750"/>
                </a:lnTo>
                <a:lnTo>
                  <a:pt x="16489572" y="7697717"/>
                </a:lnTo>
                <a:lnTo>
                  <a:pt x="16363388" y="8176825"/>
                </a:lnTo>
                <a:lnTo>
                  <a:pt x="16249776" y="8621921"/>
                </a:lnTo>
                <a:lnTo>
                  <a:pt x="16146884" y="9031330"/>
                </a:lnTo>
                <a:lnTo>
                  <a:pt x="16053538" y="9409410"/>
                </a:lnTo>
                <a:lnTo>
                  <a:pt x="15967310" y="9756684"/>
                </a:lnTo>
                <a:lnTo>
                  <a:pt x="15889264" y="10073441"/>
                </a:lnTo>
                <a:lnTo>
                  <a:pt x="15814724" y="10364257"/>
                </a:lnTo>
                <a:lnTo>
                  <a:pt x="15742328" y="10629945"/>
                </a:lnTo>
                <a:lnTo>
                  <a:pt x="15673152" y="10870789"/>
                </a:lnTo>
                <a:lnTo>
                  <a:pt x="15603380" y="11088103"/>
                </a:lnTo>
                <a:lnTo>
                  <a:pt x="15532152" y="11285170"/>
                </a:lnTo>
                <a:lnTo>
                  <a:pt x="15457028" y="11462490"/>
                </a:lnTo>
                <a:lnTo>
                  <a:pt x="15377420" y="11622255"/>
                </a:lnTo>
                <a:lnTo>
                  <a:pt x="15290599" y="11766061"/>
                </a:lnTo>
                <a:lnTo>
                  <a:pt x="15196276" y="11894998"/>
                </a:lnTo>
                <a:lnTo>
                  <a:pt x="15092791" y="12010969"/>
                </a:lnTo>
                <a:lnTo>
                  <a:pt x="14977419" y="12115571"/>
                </a:lnTo>
                <a:lnTo>
                  <a:pt x="14848504" y="12210699"/>
                </a:lnTo>
                <a:lnTo>
                  <a:pt x="14706818" y="12297727"/>
                </a:lnTo>
                <a:lnTo>
                  <a:pt x="14547792" y="12376605"/>
                </a:lnTo>
                <a:lnTo>
                  <a:pt x="14371028" y="12453055"/>
                </a:lnTo>
                <a:lnTo>
                  <a:pt x="14176045" y="12524626"/>
                </a:lnTo>
                <a:lnTo>
                  <a:pt x="13958454" y="12594803"/>
                </a:lnTo>
                <a:lnTo>
                  <a:pt x="13720105" y="12665259"/>
                </a:lnTo>
                <a:lnTo>
                  <a:pt x="13456422" y="12735934"/>
                </a:lnTo>
                <a:lnTo>
                  <a:pt x="13167596" y="12810383"/>
                </a:lnTo>
                <a:lnTo>
                  <a:pt x="12850904" y="12890209"/>
                </a:lnTo>
                <a:lnTo>
                  <a:pt x="12507122" y="12976791"/>
                </a:lnTo>
                <a:lnTo>
                  <a:pt x="12130303" y="13070873"/>
                </a:lnTo>
                <a:lnTo>
                  <a:pt x="11723669" y="13173321"/>
                </a:lnTo>
                <a:lnTo>
                  <a:pt x="11281762" y="13287339"/>
                </a:lnTo>
                <a:lnTo>
                  <a:pt x="10806136" y="13415689"/>
                </a:lnTo>
                <a:lnTo>
                  <a:pt x="10330219" y="13545127"/>
                </a:lnTo>
                <a:lnTo>
                  <a:pt x="9891040" y="13670393"/>
                </a:lnTo>
                <a:lnTo>
                  <a:pt x="9487623" y="13786555"/>
                </a:lnTo>
                <a:lnTo>
                  <a:pt x="9115874" y="13896019"/>
                </a:lnTo>
                <a:lnTo>
                  <a:pt x="8774530" y="13994941"/>
                </a:lnTo>
                <a:lnTo>
                  <a:pt x="8461343" y="14087393"/>
                </a:lnTo>
                <a:lnTo>
                  <a:pt x="8174272" y="14168153"/>
                </a:lnTo>
                <a:lnTo>
                  <a:pt x="7911372" y="14240203"/>
                </a:lnTo>
                <a:lnTo>
                  <a:pt x="7670294" y="14299409"/>
                </a:lnTo>
                <a:lnTo>
                  <a:pt x="7448023" y="14348473"/>
                </a:lnTo>
                <a:lnTo>
                  <a:pt x="7243006" y="14384631"/>
                </a:lnTo>
                <a:lnTo>
                  <a:pt x="7052496" y="14409497"/>
                </a:lnTo>
                <a:lnTo>
                  <a:pt x="6876027" y="14420593"/>
                </a:lnTo>
                <a:lnTo>
                  <a:pt x="6709301" y="14416785"/>
                </a:lnTo>
                <a:lnTo>
                  <a:pt x="6550655" y="14399949"/>
                </a:lnTo>
                <a:lnTo>
                  <a:pt x="6400694" y="14367911"/>
                </a:lnTo>
                <a:lnTo>
                  <a:pt x="6252671" y="14320041"/>
                </a:lnTo>
                <a:lnTo>
                  <a:pt x="6106894" y="14255243"/>
                </a:lnTo>
                <a:lnTo>
                  <a:pt x="5960629" y="14175121"/>
                </a:lnTo>
                <a:lnTo>
                  <a:pt x="5813387" y="14077217"/>
                </a:lnTo>
                <a:lnTo>
                  <a:pt x="5660887" y="13960371"/>
                </a:lnTo>
                <a:lnTo>
                  <a:pt x="5501463" y="13826485"/>
                </a:lnTo>
                <a:lnTo>
                  <a:pt x="5333562" y="13672791"/>
                </a:lnTo>
                <a:lnTo>
                  <a:pt x="5154456" y="13500909"/>
                </a:lnTo>
                <a:lnTo>
                  <a:pt x="4962873" y="13306983"/>
                </a:lnTo>
                <a:lnTo>
                  <a:pt x="4754729" y="13093429"/>
                </a:lnTo>
                <a:lnTo>
                  <a:pt x="4529825" y="12856681"/>
                </a:lnTo>
                <a:lnTo>
                  <a:pt x="4283769" y="12600243"/>
                </a:lnTo>
                <a:lnTo>
                  <a:pt x="4016667" y="12319462"/>
                </a:lnTo>
                <a:lnTo>
                  <a:pt x="3725499" y="12017041"/>
                </a:lnTo>
                <a:lnTo>
                  <a:pt x="3407921" y="11688844"/>
                </a:lnTo>
                <a:lnTo>
                  <a:pt x="3060618" y="11338651"/>
                </a:lnTo>
                <a:lnTo>
                  <a:pt x="2713027" y="10989548"/>
                </a:lnTo>
                <a:lnTo>
                  <a:pt x="2387456" y="10669722"/>
                </a:lnTo>
                <a:lnTo>
                  <a:pt x="2086935" y="10376479"/>
                </a:lnTo>
                <a:lnTo>
                  <a:pt x="1807749" y="10106482"/>
                </a:lnTo>
                <a:lnTo>
                  <a:pt x="1553121" y="9860597"/>
                </a:lnTo>
                <a:lnTo>
                  <a:pt x="1318860" y="9633027"/>
                </a:lnTo>
                <a:lnTo>
                  <a:pt x="1106036" y="9424055"/>
                </a:lnTo>
                <a:lnTo>
                  <a:pt x="914164" y="9231220"/>
                </a:lnTo>
                <a:lnTo>
                  <a:pt x="742266" y="9049585"/>
                </a:lnTo>
                <a:lnTo>
                  <a:pt x="588691" y="8881042"/>
                </a:lnTo>
                <a:lnTo>
                  <a:pt x="456749" y="8721802"/>
                </a:lnTo>
                <a:lnTo>
                  <a:pt x="340882" y="8566880"/>
                </a:lnTo>
                <a:lnTo>
                  <a:pt x="242658" y="8419018"/>
                </a:lnTo>
                <a:lnTo>
                  <a:pt x="163527" y="8272775"/>
                </a:lnTo>
                <a:lnTo>
                  <a:pt x="99505" y="8125909"/>
                </a:lnTo>
                <a:lnTo>
                  <a:pt x="51950" y="7977619"/>
                </a:lnTo>
                <a:lnTo>
                  <a:pt x="20374" y="7825429"/>
                </a:lnTo>
                <a:lnTo>
                  <a:pt x="3219" y="7666597"/>
                </a:lnTo>
                <a:lnTo>
                  <a:pt x="0" y="7498647"/>
                </a:lnTo>
                <a:lnTo>
                  <a:pt x="12080" y="7320773"/>
                </a:lnTo>
                <a:lnTo>
                  <a:pt x="25126" y="7210297"/>
                </a:lnTo>
                <a:lnTo>
                  <a:pt x="0" y="7210297"/>
                </a:lnTo>
                <a:lnTo>
                  <a:pt x="2659" y="7200843"/>
                </a:lnTo>
                <a:lnTo>
                  <a:pt x="133128" y="6722877"/>
                </a:lnTo>
                <a:lnTo>
                  <a:pt x="259308" y="6243767"/>
                </a:lnTo>
                <a:lnTo>
                  <a:pt x="372923" y="5798672"/>
                </a:lnTo>
                <a:lnTo>
                  <a:pt x="475813" y="5389265"/>
                </a:lnTo>
                <a:lnTo>
                  <a:pt x="569159" y="5011184"/>
                </a:lnTo>
                <a:lnTo>
                  <a:pt x="655387" y="4663909"/>
                </a:lnTo>
                <a:lnTo>
                  <a:pt x="733433" y="4347153"/>
                </a:lnTo>
                <a:lnTo>
                  <a:pt x="807973" y="4056336"/>
                </a:lnTo>
                <a:lnTo>
                  <a:pt x="880368" y="3790650"/>
                </a:lnTo>
                <a:lnTo>
                  <a:pt x="949548" y="3549804"/>
                </a:lnTo>
                <a:lnTo>
                  <a:pt x="1019318" y="3332492"/>
                </a:lnTo>
                <a:lnTo>
                  <a:pt x="1090544" y="3135425"/>
                </a:lnTo>
                <a:lnTo>
                  <a:pt x="1165668" y="2958104"/>
                </a:lnTo>
                <a:lnTo>
                  <a:pt x="1245279" y="2798339"/>
                </a:lnTo>
                <a:lnTo>
                  <a:pt x="1332100" y="2654533"/>
                </a:lnTo>
                <a:lnTo>
                  <a:pt x="1426422" y="2525595"/>
                </a:lnTo>
                <a:lnTo>
                  <a:pt x="1529906" y="2409624"/>
                </a:lnTo>
                <a:lnTo>
                  <a:pt x="1645278" y="2305026"/>
                </a:lnTo>
                <a:lnTo>
                  <a:pt x="1774194" y="2209896"/>
                </a:lnTo>
                <a:lnTo>
                  <a:pt x="1915878" y="2122867"/>
                </a:lnTo>
                <a:lnTo>
                  <a:pt x="2074904" y="2043992"/>
                </a:lnTo>
                <a:lnTo>
                  <a:pt x="2251669" y="1967540"/>
                </a:lnTo>
                <a:lnTo>
                  <a:pt x="2446654" y="1895969"/>
                </a:lnTo>
                <a:lnTo>
                  <a:pt x="2664243" y="1825792"/>
                </a:lnTo>
                <a:lnTo>
                  <a:pt x="2902593" y="1755334"/>
                </a:lnTo>
                <a:lnTo>
                  <a:pt x="3166277" y="1684660"/>
                </a:lnTo>
                <a:lnTo>
                  <a:pt x="3455102" y="1610211"/>
                </a:lnTo>
                <a:lnTo>
                  <a:pt x="3771795" y="1530384"/>
                </a:lnTo>
                <a:lnTo>
                  <a:pt x="4115576" y="1443805"/>
                </a:lnTo>
                <a:lnTo>
                  <a:pt x="4492393" y="1349720"/>
                </a:lnTo>
                <a:lnTo>
                  <a:pt x="4899029" y="1247275"/>
                </a:lnTo>
                <a:lnTo>
                  <a:pt x="5340937" y="1133255"/>
                </a:lnTo>
                <a:lnTo>
                  <a:pt x="5816561" y="1004907"/>
                </a:lnTo>
                <a:lnTo>
                  <a:pt x="6292478" y="875469"/>
                </a:lnTo>
                <a:lnTo>
                  <a:pt x="6731658" y="750203"/>
                </a:lnTo>
                <a:lnTo>
                  <a:pt x="7135072" y="634041"/>
                </a:lnTo>
                <a:lnTo>
                  <a:pt x="7506822" y="524575"/>
                </a:lnTo>
                <a:lnTo>
                  <a:pt x="7848166" y="425654"/>
                </a:lnTo>
                <a:lnTo>
                  <a:pt x="8161352" y="333200"/>
                </a:lnTo>
                <a:lnTo>
                  <a:pt x="8448423" y="252443"/>
                </a:lnTo>
                <a:lnTo>
                  <a:pt x="8711325" y="180390"/>
                </a:lnTo>
                <a:lnTo>
                  <a:pt x="8952403" y="121187"/>
                </a:lnTo>
                <a:lnTo>
                  <a:pt x="9174672" y="72121"/>
                </a:lnTo>
                <a:lnTo>
                  <a:pt x="9379691" y="35964"/>
                </a:lnTo>
                <a:lnTo>
                  <a:pt x="9570200" y="11097"/>
                </a:lnTo>
                <a:close/>
              </a:path>
            </a:pathLst>
          </a:custGeom>
          <a:solidFill>
            <a:schemeClr val="bg1">
              <a:lumMod val="95000"/>
              <a:alpha val="52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0370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619E4E1-1436-47AF-869B-12999F476C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10813"/>
            <a:ext cx="19477038" cy="7551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40588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BDFF4D-2536-4651-A736-E00A37E2B932}"/>
              </a:ext>
            </a:extLst>
          </p:cNvPr>
          <p:cNvSpPr txBox="1"/>
          <p:nvPr userDrawn="1"/>
        </p:nvSpPr>
        <p:spPr>
          <a:xfrm rot="10800000" flipV="1">
            <a:off x="17515166" y="402315"/>
            <a:ext cx="1783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600" b="1" i="0" smtClean="0">
                <a:solidFill>
                  <a:schemeClr val="bg1">
                    <a:lumMod val="85000"/>
                    <a:alpha val="60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28700" b="1" i="0" dirty="0">
              <a:solidFill>
                <a:schemeClr val="bg1">
                  <a:lumMod val="85000"/>
                  <a:alpha val="60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E67E58-BD71-4198-92B7-1D9348825B5D}"/>
              </a:ext>
            </a:extLst>
          </p:cNvPr>
          <p:cNvSpPr txBox="1"/>
          <p:nvPr userDrawn="1"/>
        </p:nvSpPr>
        <p:spPr>
          <a:xfrm rot="5400000">
            <a:off x="16638658" y="5317123"/>
            <a:ext cx="3563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600" strike="noStrike" spc="600" dirty="0">
                <a:solidFill>
                  <a:schemeClr val="bg1">
                    <a:lumMod val="8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WWW.WEBSITE.COM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19F362-72AA-403D-B30E-674C5E2120AA}"/>
              </a:ext>
            </a:extLst>
          </p:cNvPr>
          <p:cNvSpPr txBox="1"/>
          <p:nvPr userDrawn="1"/>
        </p:nvSpPr>
        <p:spPr>
          <a:xfrm>
            <a:off x="900385" y="643691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ART.TRIP</a:t>
            </a:r>
            <a:endParaRPr lang="id-ID" sz="2000" spc="300" dirty="0">
              <a:solidFill>
                <a:schemeClr val="tx1">
                  <a:lumMod val="65000"/>
                  <a:lumOff val="35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9BC9F-3FA3-441A-9449-A7E23B1C5811}"/>
              </a:ext>
            </a:extLst>
          </p:cNvPr>
          <p:cNvSpPr txBox="1"/>
          <p:nvPr userDrawn="1"/>
        </p:nvSpPr>
        <p:spPr>
          <a:xfrm>
            <a:off x="17074111" y="68985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300" dirty="0">
                <a:solidFill>
                  <a:schemeClr val="bg1">
                    <a:lumMod val="8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PAGE/</a:t>
            </a:r>
            <a:endParaRPr lang="id-ID" sz="1800" spc="300" dirty="0">
              <a:solidFill>
                <a:schemeClr val="bg1">
                  <a:lumMod val="85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726E29-1946-43B5-A026-938EDD4D0F29}"/>
              </a:ext>
            </a:extLst>
          </p:cNvPr>
          <p:cNvGrpSpPr/>
          <p:nvPr userDrawn="1"/>
        </p:nvGrpSpPr>
        <p:grpSpPr>
          <a:xfrm>
            <a:off x="15607894" y="9844238"/>
            <a:ext cx="2975297" cy="391176"/>
            <a:chOff x="16061023" y="9902075"/>
            <a:chExt cx="2522168" cy="3316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CD9E547-0A8C-48D6-A030-60901EFF8F06}"/>
                </a:ext>
              </a:extLst>
            </p:cNvPr>
            <p:cNvGrpSpPr/>
            <p:nvPr userDrawn="1"/>
          </p:nvGrpSpPr>
          <p:grpSpPr>
            <a:xfrm>
              <a:off x="16061023" y="9902075"/>
              <a:ext cx="1960657" cy="331601"/>
              <a:chOff x="11556938" y="7296986"/>
              <a:chExt cx="2013012" cy="3404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820CC8B-9BA0-48C2-9074-AEFD6D8E3B96}"/>
                  </a:ext>
                </a:extLst>
              </p:cNvPr>
              <p:cNvGrpSpPr/>
              <p:nvPr/>
            </p:nvGrpSpPr>
            <p:grpSpPr>
              <a:xfrm>
                <a:off x="12114457" y="7296986"/>
                <a:ext cx="340456" cy="340456"/>
                <a:chOff x="12097470" y="7200012"/>
                <a:chExt cx="495300" cy="495300"/>
              </a:xfrm>
            </p:grpSpPr>
            <p:sp>
              <p:nvSpPr>
                <p:cNvPr id="25" name="Freeform 85">
                  <a:extLst>
                    <a:ext uri="{FF2B5EF4-FFF2-40B4-BE49-F238E27FC236}">
                      <a16:creationId xmlns:a16="http://schemas.microsoft.com/office/drawing/2014/main" id="{422AC970-D266-4AFF-B195-40400FC87DE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2232137" y="7356848"/>
                  <a:ext cx="225966" cy="181629"/>
                </a:xfrm>
                <a:custGeom>
                  <a:avLst/>
                  <a:gdLst>
                    <a:gd name="T0" fmla="*/ 250282 w 462"/>
                    <a:gd name="T1" fmla="*/ 24258 h 374"/>
                    <a:gd name="T2" fmla="*/ 250282 w 462"/>
                    <a:gd name="T3" fmla="*/ 24258 h 374"/>
                    <a:gd name="T4" fmla="*/ 221508 w 462"/>
                    <a:gd name="T5" fmla="*/ 33962 h 374"/>
                    <a:gd name="T6" fmla="*/ 240510 w 462"/>
                    <a:gd name="T7" fmla="*/ 5391 h 374"/>
                    <a:gd name="T8" fmla="*/ 211192 w 462"/>
                    <a:gd name="T9" fmla="*/ 19407 h 374"/>
                    <a:gd name="T10" fmla="*/ 173189 w 462"/>
                    <a:gd name="T11" fmla="*/ 0 h 374"/>
                    <a:gd name="T12" fmla="*/ 119983 w 462"/>
                    <a:gd name="T13" fmla="*/ 52829 h 374"/>
                    <a:gd name="T14" fmla="*/ 124870 w 462"/>
                    <a:gd name="T15" fmla="*/ 62532 h 374"/>
                    <a:gd name="T16" fmla="*/ 19002 w 462"/>
                    <a:gd name="T17" fmla="*/ 10242 h 374"/>
                    <a:gd name="T18" fmla="*/ 9229 w 462"/>
                    <a:gd name="T19" fmla="*/ 38813 h 374"/>
                    <a:gd name="T20" fmla="*/ 33118 w 462"/>
                    <a:gd name="T21" fmla="*/ 81400 h 374"/>
                    <a:gd name="T22" fmla="*/ 9229 w 462"/>
                    <a:gd name="T23" fmla="*/ 72236 h 374"/>
                    <a:gd name="T24" fmla="*/ 9229 w 462"/>
                    <a:gd name="T25" fmla="*/ 72236 h 374"/>
                    <a:gd name="T26" fmla="*/ 53205 w 462"/>
                    <a:gd name="T27" fmla="*/ 124526 h 374"/>
                    <a:gd name="T28" fmla="*/ 38004 w 462"/>
                    <a:gd name="T29" fmla="*/ 124526 h 374"/>
                    <a:gd name="T30" fmla="*/ 28774 w 462"/>
                    <a:gd name="T31" fmla="*/ 124526 h 374"/>
                    <a:gd name="T32" fmla="*/ 77093 w 462"/>
                    <a:gd name="T33" fmla="*/ 158487 h 374"/>
                    <a:gd name="T34" fmla="*/ 14116 w 462"/>
                    <a:gd name="T35" fmla="*/ 182206 h 374"/>
                    <a:gd name="T36" fmla="*/ 0 w 462"/>
                    <a:gd name="T37" fmla="*/ 182206 h 374"/>
                    <a:gd name="T38" fmla="*/ 77093 w 462"/>
                    <a:gd name="T39" fmla="*/ 201074 h 374"/>
                    <a:gd name="T40" fmla="*/ 221508 w 462"/>
                    <a:gd name="T41" fmla="*/ 57681 h 374"/>
                    <a:gd name="T42" fmla="*/ 221508 w 462"/>
                    <a:gd name="T43" fmla="*/ 52829 h 374"/>
                    <a:gd name="T44" fmla="*/ 250282 w 462"/>
                    <a:gd name="T45" fmla="*/ 24258 h 3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62" h="374">
                      <a:moveTo>
                        <a:pt x="461" y="45"/>
                      </a:moveTo>
                      <a:lnTo>
                        <a:pt x="461" y="45"/>
                      </a:lnTo>
                      <a:cubicBezTo>
                        <a:pt x="443" y="54"/>
                        <a:pt x="425" y="63"/>
                        <a:pt x="408" y="63"/>
                      </a:cubicBezTo>
                      <a:cubicBezTo>
                        <a:pt x="425" y="54"/>
                        <a:pt x="443" y="36"/>
                        <a:pt x="443" y="10"/>
                      </a:cubicBezTo>
                      <a:cubicBezTo>
                        <a:pt x="425" y="19"/>
                        <a:pt x="408" y="27"/>
                        <a:pt x="389" y="36"/>
                      </a:cubicBezTo>
                      <a:cubicBezTo>
                        <a:pt x="372" y="19"/>
                        <a:pt x="345" y="0"/>
                        <a:pt x="319" y="0"/>
                      </a:cubicBezTo>
                      <a:cubicBezTo>
                        <a:pt x="265" y="0"/>
                        <a:pt x="221" y="45"/>
                        <a:pt x="221" y="98"/>
                      </a:cubicBezTo>
                      <a:cubicBezTo>
                        <a:pt x="221" y="107"/>
                        <a:pt x="221" y="116"/>
                        <a:pt x="230" y="116"/>
                      </a:cubicBezTo>
                      <a:cubicBezTo>
                        <a:pt x="151" y="116"/>
                        <a:pt x="79" y="81"/>
                        <a:pt x="35" y="19"/>
                      </a:cubicBezTo>
                      <a:cubicBezTo>
                        <a:pt x="26" y="36"/>
                        <a:pt x="17" y="54"/>
                        <a:pt x="17" y="72"/>
                      </a:cubicBezTo>
                      <a:cubicBezTo>
                        <a:pt x="17" y="98"/>
                        <a:pt x="35" y="134"/>
                        <a:pt x="61" y="151"/>
                      </a:cubicBezTo>
                      <a:cubicBezTo>
                        <a:pt x="44" y="143"/>
                        <a:pt x="35" y="143"/>
                        <a:pt x="17" y="134"/>
                      </a:cubicBezTo>
                      <a:cubicBezTo>
                        <a:pt x="17" y="178"/>
                        <a:pt x="53" y="222"/>
                        <a:pt x="98" y="231"/>
                      </a:cubicBezTo>
                      <a:cubicBezTo>
                        <a:pt x="89" y="231"/>
                        <a:pt x="79" y="231"/>
                        <a:pt x="70" y="231"/>
                      </a:cubicBezTo>
                      <a:cubicBezTo>
                        <a:pt x="61" y="231"/>
                        <a:pt x="61" y="231"/>
                        <a:pt x="53" y="231"/>
                      </a:cubicBezTo>
                      <a:cubicBezTo>
                        <a:pt x="61" y="266"/>
                        <a:pt x="98" y="294"/>
                        <a:pt x="142" y="294"/>
                      </a:cubicBezTo>
                      <a:cubicBezTo>
                        <a:pt x="106" y="319"/>
                        <a:pt x="70" y="338"/>
                        <a:pt x="26" y="338"/>
                      </a:cubicBezTo>
                      <a:cubicBezTo>
                        <a:pt x="17" y="338"/>
                        <a:pt x="8" y="338"/>
                        <a:pt x="0" y="338"/>
                      </a:cubicBezTo>
                      <a:cubicBezTo>
                        <a:pt x="44" y="364"/>
                        <a:pt x="89" y="373"/>
                        <a:pt x="142" y="373"/>
                      </a:cubicBezTo>
                      <a:cubicBezTo>
                        <a:pt x="319" y="373"/>
                        <a:pt x="408" y="231"/>
                        <a:pt x="408" y="107"/>
                      </a:cubicBezTo>
                      <a:lnTo>
                        <a:pt x="408" y="98"/>
                      </a:lnTo>
                      <a:cubicBezTo>
                        <a:pt x="434" y="81"/>
                        <a:pt x="443" y="72"/>
                        <a:pt x="461" y="45"/>
                      </a:cubicBez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E7A8352-465B-4C65-9383-0F04067167C6}"/>
                    </a:ext>
                  </a:extLst>
                </p:cNvPr>
                <p:cNvSpPr/>
                <p:nvPr/>
              </p:nvSpPr>
              <p:spPr>
                <a:xfrm>
                  <a:off x="12097470" y="7200012"/>
                  <a:ext cx="495300" cy="49530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85000"/>
                      <a:alpha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7D97DA9-1972-4B07-998B-4246CD8CBDFA}"/>
                  </a:ext>
                </a:extLst>
              </p:cNvPr>
              <p:cNvGrpSpPr/>
              <p:nvPr/>
            </p:nvGrpSpPr>
            <p:grpSpPr>
              <a:xfrm>
                <a:off x="12671975" y="7296986"/>
                <a:ext cx="340456" cy="340456"/>
                <a:chOff x="12898290" y="7257882"/>
                <a:chExt cx="379560" cy="379560"/>
              </a:xfrm>
            </p:grpSpPr>
            <p:sp>
              <p:nvSpPr>
                <p:cNvPr id="23" name="Freeform 75">
                  <a:extLst>
                    <a:ext uri="{FF2B5EF4-FFF2-40B4-BE49-F238E27FC236}">
                      <a16:creationId xmlns:a16="http://schemas.microsoft.com/office/drawing/2014/main" id="{46DF1619-4A99-4FD4-8041-1961CC39EB8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3042040" y="7362177"/>
                  <a:ext cx="92061" cy="170970"/>
                </a:xfrm>
                <a:custGeom>
                  <a:avLst/>
                  <a:gdLst>
                    <a:gd name="T0" fmla="*/ 132814 w 249"/>
                    <a:gd name="T1" fmla="*/ 43735 h 453"/>
                    <a:gd name="T2" fmla="*/ 132814 w 249"/>
                    <a:gd name="T3" fmla="*/ 43735 h 453"/>
                    <a:gd name="T4" fmla="*/ 94791 w 249"/>
                    <a:gd name="T5" fmla="*/ 43735 h 453"/>
                    <a:gd name="T6" fmla="*/ 85687 w 249"/>
                    <a:gd name="T7" fmla="*/ 58496 h 453"/>
                    <a:gd name="T8" fmla="*/ 85687 w 249"/>
                    <a:gd name="T9" fmla="*/ 87470 h 453"/>
                    <a:gd name="T10" fmla="*/ 132814 w 249"/>
                    <a:gd name="T11" fmla="*/ 87470 h 453"/>
                    <a:gd name="T12" fmla="*/ 132814 w 249"/>
                    <a:gd name="T13" fmla="*/ 126285 h 453"/>
                    <a:gd name="T14" fmla="*/ 85687 w 249"/>
                    <a:gd name="T15" fmla="*/ 126285 h 453"/>
                    <a:gd name="T16" fmla="*/ 85687 w 249"/>
                    <a:gd name="T17" fmla="*/ 247103 h 453"/>
                    <a:gd name="T18" fmla="*/ 42308 w 249"/>
                    <a:gd name="T19" fmla="*/ 247103 h 453"/>
                    <a:gd name="T20" fmla="*/ 42308 w 249"/>
                    <a:gd name="T21" fmla="*/ 126285 h 453"/>
                    <a:gd name="T22" fmla="*/ 0 w 249"/>
                    <a:gd name="T23" fmla="*/ 126285 h 453"/>
                    <a:gd name="T24" fmla="*/ 0 w 249"/>
                    <a:gd name="T25" fmla="*/ 87470 h 453"/>
                    <a:gd name="T26" fmla="*/ 42308 w 249"/>
                    <a:gd name="T27" fmla="*/ 87470 h 453"/>
                    <a:gd name="T28" fmla="*/ 42308 w 249"/>
                    <a:gd name="T29" fmla="*/ 63416 h 453"/>
                    <a:gd name="T30" fmla="*/ 94791 w 249"/>
                    <a:gd name="T31" fmla="*/ 0 h 453"/>
                    <a:gd name="T32" fmla="*/ 132814 w 249"/>
                    <a:gd name="T33" fmla="*/ 0 h 453"/>
                    <a:gd name="T34" fmla="*/ 132814 w 249"/>
                    <a:gd name="T35" fmla="*/ 43735 h 4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9" h="453">
                      <a:moveTo>
                        <a:pt x="248" y="80"/>
                      </a:moveTo>
                      <a:lnTo>
                        <a:pt x="248" y="80"/>
                      </a:lnTo>
                      <a:cubicBezTo>
                        <a:pt x="177" y="80"/>
                        <a:pt x="177" y="80"/>
                        <a:pt x="177" y="80"/>
                      </a:cubicBezTo>
                      <a:cubicBezTo>
                        <a:pt x="169" y="80"/>
                        <a:pt x="160" y="89"/>
                        <a:pt x="160" y="107"/>
                      </a:cubicBezTo>
                      <a:cubicBezTo>
                        <a:pt x="160" y="160"/>
                        <a:pt x="160" y="160"/>
                        <a:pt x="160" y="160"/>
                      </a:cubicBezTo>
                      <a:cubicBezTo>
                        <a:pt x="248" y="160"/>
                        <a:pt x="248" y="160"/>
                        <a:pt x="248" y="160"/>
                      </a:cubicBezTo>
                      <a:cubicBezTo>
                        <a:pt x="248" y="231"/>
                        <a:pt x="248" y="231"/>
                        <a:pt x="248" y="231"/>
                      </a:cubicBezTo>
                      <a:cubicBezTo>
                        <a:pt x="160" y="231"/>
                        <a:pt x="160" y="231"/>
                        <a:pt x="160" y="231"/>
                      </a:cubicBezTo>
                      <a:cubicBezTo>
                        <a:pt x="160" y="452"/>
                        <a:pt x="160" y="452"/>
                        <a:pt x="160" y="452"/>
                      </a:cubicBezTo>
                      <a:cubicBezTo>
                        <a:pt x="79" y="452"/>
                        <a:pt x="79" y="452"/>
                        <a:pt x="79" y="452"/>
                      </a:cubicBezTo>
                      <a:cubicBezTo>
                        <a:pt x="79" y="231"/>
                        <a:pt x="79" y="231"/>
                        <a:pt x="79" y="231"/>
                      </a:cubicBezTo>
                      <a:cubicBezTo>
                        <a:pt x="0" y="231"/>
                        <a:pt x="0" y="231"/>
                        <a:pt x="0" y="231"/>
                      </a:cubicBezTo>
                      <a:cubicBezTo>
                        <a:pt x="0" y="160"/>
                        <a:pt x="0" y="160"/>
                        <a:pt x="0" y="160"/>
                      </a:cubicBezTo>
                      <a:cubicBezTo>
                        <a:pt x="79" y="160"/>
                        <a:pt x="79" y="160"/>
                        <a:pt x="79" y="160"/>
                      </a:cubicBezTo>
                      <a:cubicBezTo>
                        <a:pt x="79" y="116"/>
                        <a:pt x="79" y="116"/>
                        <a:pt x="79" y="116"/>
                      </a:cubicBezTo>
                      <a:cubicBezTo>
                        <a:pt x="79" y="54"/>
                        <a:pt x="115" y="0"/>
                        <a:pt x="177" y="0"/>
                      </a:cubicBezTo>
                      <a:cubicBezTo>
                        <a:pt x="248" y="0"/>
                        <a:pt x="248" y="0"/>
                        <a:pt x="248" y="0"/>
                      </a:cubicBezTo>
                      <a:lnTo>
                        <a:pt x="248" y="80"/>
                      </a:ln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77FB7974-DF5B-4344-8911-E5BDE3097932}"/>
                    </a:ext>
                  </a:extLst>
                </p:cNvPr>
                <p:cNvSpPr/>
                <p:nvPr/>
              </p:nvSpPr>
              <p:spPr>
                <a:xfrm>
                  <a:off x="12898290" y="7257882"/>
                  <a:ext cx="379560" cy="37956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85000"/>
                      <a:alpha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F0E8454-9F52-4425-A222-1545362E6798}"/>
                  </a:ext>
                </a:extLst>
              </p:cNvPr>
              <p:cNvGrpSpPr/>
              <p:nvPr/>
            </p:nvGrpSpPr>
            <p:grpSpPr>
              <a:xfrm>
                <a:off x="13229494" y="7296986"/>
                <a:ext cx="340456" cy="340456"/>
                <a:chOff x="13421600" y="7257882"/>
                <a:chExt cx="379560" cy="379560"/>
              </a:xfrm>
            </p:grpSpPr>
            <p:sp>
              <p:nvSpPr>
                <p:cNvPr id="21" name="Freeform 74">
                  <a:extLst>
                    <a:ext uri="{FF2B5EF4-FFF2-40B4-BE49-F238E27FC236}">
                      <a16:creationId xmlns:a16="http://schemas.microsoft.com/office/drawing/2014/main" id="{7853414D-BDD5-446B-ACE5-8DC4859DE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16515" y="7354045"/>
                  <a:ext cx="189730" cy="187234"/>
                </a:xfrm>
                <a:custGeom>
                  <a:avLst/>
                  <a:gdLst>
                    <a:gd name="T0" fmla="*/ 14641 w 445"/>
                    <a:gd name="T1" fmla="*/ 58439 h 436"/>
                    <a:gd name="T2" fmla="*/ 14641 w 445"/>
                    <a:gd name="T3" fmla="*/ 58439 h 436"/>
                    <a:gd name="T4" fmla="*/ 33619 w 445"/>
                    <a:gd name="T5" fmla="*/ 101585 h 436"/>
                    <a:gd name="T6" fmla="*/ 62901 w 445"/>
                    <a:gd name="T7" fmla="*/ 111416 h 436"/>
                    <a:gd name="T8" fmla="*/ 67781 w 445"/>
                    <a:gd name="T9" fmla="*/ 111416 h 436"/>
                    <a:gd name="T10" fmla="*/ 72661 w 445"/>
                    <a:gd name="T11" fmla="*/ 135447 h 436"/>
                    <a:gd name="T12" fmla="*/ 72661 w 445"/>
                    <a:gd name="T13" fmla="*/ 135447 h 436"/>
                    <a:gd name="T14" fmla="*/ 0 w 445"/>
                    <a:gd name="T15" fmla="*/ 188425 h 436"/>
                    <a:gd name="T16" fmla="*/ 62901 w 445"/>
                    <a:gd name="T17" fmla="*/ 237579 h 436"/>
                    <a:gd name="T18" fmla="*/ 62901 w 445"/>
                    <a:gd name="T19" fmla="*/ 237579 h 436"/>
                    <a:gd name="T20" fmla="*/ 67781 w 445"/>
                    <a:gd name="T21" fmla="*/ 237579 h 436"/>
                    <a:gd name="T22" fmla="*/ 106280 w 445"/>
                    <a:gd name="T23" fmla="*/ 227748 h 436"/>
                    <a:gd name="T24" fmla="*/ 135020 w 445"/>
                    <a:gd name="T25" fmla="*/ 174771 h 436"/>
                    <a:gd name="T26" fmla="*/ 111161 w 445"/>
                    <a:gd name="T27" fmla="*/ 125616 h 436"/>
                    <a:gd name="T28" fmla="*/ 96520 w 445"/>
                    <a:gd name="T29" fmla="*/ 111416 h 436"/>
                    <a:gd name="T30" fmla="*/ 106280 w 445"/>
                    <a:gd name="T31" fmla="*/ 96670 h 436"/>
                    <a:gd name="T32" fmla="*/ 125259 w 445"/>
                    <a:gd name="T33" fmla="*/ 53524 h 436"/>
                    <a:gd name="T34" fmla="*/ 106280 w 445"/>
                    <a:gd name="T35" fmla="*/ 9831 h 436"/>
                    <a:gd name="T36" fmla="*/ 115499 w 445"/>
                    <a:gd name="T37" fmla="*/ 9831 h 436"/>
                    <a:gd name="T38" fmla="*/ 135020 w 445"/>
                    <a:gd name="T39" fmla="*/ 0 h 436"/>
                    <a:gd name="T40" fmla="*/ 135020 w 445"/>
                    <a:gd name="T41" fmla="*/ 0 h 436"/>
                    <a:gd name="T42" fmla="*/ 77541 w 445"/>
                    <a:gd name="T43" fmla="*/ 0 h 436"/>
                    <a:gd name="T44" fmla="*/ 14641 w 445"/>
                    <a:gd name="T45" fmla="*/ 58439 h 436"/>
                    <a:gd name="T46" fmla="*/ 111161 w 445"/>
                    <a:gd name="T47" fmla="*/ 179140 h 436"/>
                    <a:gd name="T48" fmla="*/ 111161 w 445"/>
                    <a:gd name="T49" fmla="*/ 179140 h 436"/>
                    <a:gd name="T50" fmla="*/ 72661 w 445"/>
                    <a:gd name="T51" fmla="*/ 213002 h 436"/>
                    <a:gd name="T52" fmla="*/ 29281 w 445"/>
                    <a:gd name="T53" fmla="*/ 188425 h 436"/>
                    <a:gd name="T54" fmla="*/ 38500 w 445"/>
                    <a:gd name="T55" fmla="*/ 159478 h 436"/>
                    <a:gd name="T56" fmla="*/ 67781 w 445"/>
                    <a:gd name="T57" fmla="*/ 150194 h 436"/>
                    <a:gd name="T58" fmla="*/ 72661 w 445"/>
                    <a:gd name="T59" fmla="*/ 150194 h 436"/>
                    <a:gd name="T60" fmla="*/ 111161 w 445"/>
                    <a:gd name="T61" fmla="*/ 179140 h 436"/>
                    <a:gd name="T62" fmla="*/ 96520 w 445"/>
                    <a:gd name="T63" fmla="*/ 43693 h 436"/>
                    <a:gd name="T64" fmla="*/ 96520 w 445"/>
                    <a:gd name="T65" fmla="*/ 43693 h 436"/>
                    <a:gd name="T66" fmla="*/ 77541 w 445"/>
                    <a:gd name="T67" fmla="*/ 92301 h 436"/>
                    <a:gd name="T68" fmla="*/ 72661 w 445"/>
                    <a:gd name="T69" fmla="*/ 92301 h 436"/>
                    <a:gd name="T70" fmla="*/ 43922 w 445"/>
                    <a:gd name="T71" fmla="*/ 63354 h 436"/>
                    <a:gd name="T72" fmla="*/ 43922 w 445"/>
                    <a:gd name="T73" fmla="*/ 33862 h 436"/>
                    <a:gd name="T74" fmla="*/ 58020 w 445"/>
                    <a:gd name="T75" fmla="*/ 14200 h 436"/>
                    <a:gd name="T76" fmla="*/ 62901 w 445"/>
                    <a:gd name="T77" fmla="*/ 14200 h 436"/>
                    <a:gd name="T78" fmla="*/ 96520 w 445"/>
                    <a:gd name="T79" fmla="*/ 43693 h 436"/>
                    <a:gd name="T80" fmla="*/ 202258 w 445"/>
                    <a:gd name="T81" fmla="*/ 92301 h 436"/>
                    <a:gd name="T82" fmla="*/ 202258 w 445"/>
                    <a:gd name="T83" fmla="*/ 92301 h 436"/>
                    <a:gd name="T84" fmla="*/ 202258 w 445"/>
                    <a:gd name="T85" fmla="*/ 53524 h 436"/>
                    <a:gd name="T86" fmla="*/ 172977 w 445"/>
                    <a:gd name="T87" fmla="*/ 53524 h 436"/>
                    <a:gd name="T88" fmla="*/ 172977 w 445"/>
                    <a:gd name="T89" fmla="*/ 92301 h 436"/>
                    <a:gd name="T90" fmla="*/ 135020 w 445"/>
                    <a:gd name="T91" fmla="*/ 92301 h 436"/>
                    <a:gd name="T92" fmla="*/ 135020 w 445"/>
                    <a:gd name="T93" fmla="*/ 116332 h 436"/>
                    <a:gd name="T94" fmla="*/ 172977 w 445"/>
                    <a:gd name="T95" fmla="*/ 116332 h 436"/>
                    <a:gd name="T96" fmla="*/ 172977 w 445"/>
                    <a:gd name="T97" fmla="*/ 159478 h 436"/>
                    <a:gd name="T98" fmla="*/ 202258 w 445"/>
                    <a:gd name="T99" fmla="*/ 159478 h 436"/>
                    <a:gd name="T100" fmla="*/ 202258 w 445"/>
                    <a:gd name="T101" fmla="*/ 116332 h 436"/>
                    <a:gd name="T102" fmla="*/ 240758 w 445"/>
                    <a:gd name="T103" fmla="*/ 116332 h 436"/>
                    <a:gd name="T104" fmla="*/ 240758 w 445"/>
                    <a:gd name="T105" fmla="*/ 92301 h 436"/>
                    <a:gd name="T106" fmla="*/ 202258 w 445"/>
                    <a:gd name="T107" fmla="*/ 92301 h 4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45" h="436">
                      <a:moveTo>
                        <a:pt x="27" y="107"/>
                      </a:moveTo>
                      <a:lnTo>
                        <a:pt x="27" y="107"/>
                      </a:lnTo>
                      <a:cubicBezTo>
                        <a:pt x="27" y="142"/>
                        <a:pt x="36" y="169"/>
                        <a:pt x="62" y="186"/>
                      </a:cubicBezTo>
                      <a:cubicBezTo>
                        <a:pt x="81" y="195"/>
                        <a:pt x="107" y="204"/>
                        <a:pt x="116" y="204"/>
                      </a:cubicBezTo>
                      <a:lnTo>
                        <a:pt x="125" y="204"/>
                      </a:lnTo>
                      <a:cubicBezTo>
                        <a:pt x="125" y="204"/>
                        <a:pt x="116" y="222"/>
                        <a:pt x="134" y="248"/>
                      </a:cubicBezTo>
                      <a:cubicBezTo>
                        <a:pt x="107" y="248"/>
                        <a:pt x="0" y="257"/>
                        <a:pt x="0" y="345"/>
                      </a:cubicBezTo>
                      <a:cubicBezTo>
                        <a:pt x="0" y="435"/>
                        <a:pt x="98" y="435"/>
                        <a:pt x="116" y="435"/>
                      </a:cubicBezTo>
                      <a:cubicBezTo>
                        <a:pt x="116" y="435"/>
                        <a:pt x="116" y="435"/>
                        <a:pt x="125" y="435"/>
                      </a:cubicBezTo>
                      <a:cubicBezTo>
                        <a:pt x="134" y="435"/>
                        <a:pt x="169" y="435"/>
                        <a:pt x="196" y="417"/>
                      </a:cubicBezTo>
                      <a:cubicBezTo>
                        <a:pt x="231" y="399"/>
                        <a:pt x="249" y="364"/>
                        <a:pt x="249" y="320"/>
                      </a:cubicBezTo>
                      <a:cubicBezTo>
                        <a:pt x="249" y="275"/>
                        <a:pt x="222" y="248"/>
                        <a:pt x="205" y="230"/>
                      </a:cubicBezTo>
                      <a:cubicBezTo>
                        <a:pt x="187" y="222"/>
                        <a:pt x="178" y="213"/>
                        <a:pt x="178" y="204"/>
                      </a:cubicBezTo>
                      <a:cubicBezTo>
                        <a:pt x="178" y="195"/>
                        <a:pt x="187" y="186"/>
                        <a:pt x="196" y="177"/>
                      </a:cubicBezTo>
                      <a:cubicBezTo>
                        <a:pt x="213" y="160"/>
                        <a:pt x="231" y="142"/>
                        <a:pt x="231" y="98"/>
                      </a:cubicBezTo>
                      <a:cubicBezTo>
                        <a:pt x="231" y="62"/>
                        <a:pt x="222" y="36"/>
                        <a:pt x="196" y="18"/>
                      </a:cubicBezTo>
                      <a:lnTo>
                        <a:pt x="213" y="18"/>
                      </a:lnTo>
                      <a:cubicBezTo>
                        <a:pt x="231" y="18"/>
                        <a:pt x="249" y="9"/>
                        <a:pt x="249" y="0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34" y="0"/>
                        <a:pt x="27" y="0"/>
                        <a:pt x="27" y="107"/>
                      </a:cubicBezTo>
                      <a:close/>
                      <a:moveTo>
                        <a:pt x="205" y="328"/>
                      </a:moveTo>
                      <a:lnTo>
                        <a:pt x="205" y="328"/>
                      </a:lnTo>
                      <a:cubicBezTo>
                        <a:pt x="213" y="364"/>
                        <a:pt x="178" y="390"/>
                        <a:pt x="134" y="390"/>
                      </a:cubicBezTo>
                      <a:cubicBezTo>
                        <a:pt x="90" y="399"/>
                        <a:pt x="54" y="381"/>
                        <a:pt x="54" y="345"/>
                      </a:cubicBezTo>
                      <a:cubicBezTo>
                        <a:pt x="45" y="328"/>
                        <a:pt x="54" y="310"/>
                        <a:pt x="71" y="292"/>
                      </a:cubicBezTo>
                      <a:cubicBezTo>
                        <a:pt x="90" y="283"/>
                        <a:pt x="107" y="275"/>
                        <a:pt x="125" y="275"/>
                      </a:cubicBezTo>
                      <a:cubicBezTo>
                        <a:pt x="134" y="275"/>
                        <a:pt x="134" y="275"/>
                        <a:pt x="134" y="275"/>
                      </a:cubicBezTo>
                      <a:cubicBezTo>
                        <a:pt x="178" y="275"/>
                        <a:pt x="205" y="301"/>
                        <a:pt x="205" y="328"/>
                      </a:cubicBezTo>
                      <a:close/>
                      <a:moveTo>
                        <a:pt x="178" y="80"/>
                      </a:moveTo>
                      <a:lnTo>
                        <a:pt x="178" y="80"/>
                      </a:lnTo>
                      <a:cubicBezTo>
                        <a:pt x="187" y="124"/>
                        <a:pt x="169" y="160"/>
                        <a:pt x="143" y="169"/>
                      </a:cubicBezTo>
                      <a:cubicBezTo>
                        <a:pt x="143" y="169"/>
                        <a:pt x="143" y="169"/>
                        <a:pt x="134" y="169"/>
                      </a:cubicBezTo>
                      <a:cubicBezTo>
                        <a:pt x="107" y="169"/>
                        <a:pt x="90" y="151"/>
                        <a:pt x="81" y="116"/>
                      </a:cubicBezTo>
                      <a:cubicBezTo>
                        <a:pt x="71" y="98"/>
                        <a:pt x="71" y="80"/>
                        <a:pt x="81" y="62"/>
                      </a:cubicBezTo>
                      <a:cubicBezTo>
                        <a:pt x="81" y="45"/>
                        <a:pt x="98" y="36"/>
                        <a:pt x="107" y="26"/>
                      </a:cubicBezTo>
                      <a:lnTo>
                        <a:pt x="116" y="26"/>
                      </a:lnTo>
                      <a:cubicBezTo>
                        <a:pt x="151" y="26"/>
                        <a:pt x="169" y="45"/>
                        <a:pt x="178" y="80"/>
                      </a:cubicBezTo>
                      <a:close/>
                      <a:moveTo>
                        <a:pt x="373" y="169"/>
                      </a:moveTo>
                      <a:lnTo>
                        <a:pt x="373" y="169"/>
                      </a:lnTo>
                      <a:cubicBezTo>
                        <a:pt x="373" y="98"/>
                        <a:pt x="373" y="98"/>
                        <a:pt x="373" y="98"/>
                      </a:cubicBezTo>
                      <a:cubicBezTo>
                        <a:pt x="319" y="98"/>
                        <a:pt x="319" y="98"/>
                        <a:pt x="319" y="98"/>
                      </a:cubicBezTo>
                      <a:cubicBezTo>
                        <a:pt x="319" y="169"/>
                        <a:pt x="319" y="169"/>
                        <a:pt x="319" y="169"/>
                      </a:cubicBezTo>
                      <a:cubicBezTo>
                        <a:pt x="249" y="169"/>
                        <a:pt x="249" y="169"/>
                        <a:pt x="249" y="169"/>
                      </a:cubicBezTo>
                      <a:cubicBezTo>
                        <a:pt x="249" y="213"/>
                        <a:pt x="249" y="213"/>
                        <a:pt x="249" y="213"/>
                      </a:cubicBezTo>
                      <a:cubicBezTo>
                        <a:pt x="319" y="213"/>
                        <a:pt x="319" y="213"/>
                        <a:pt x="319" y="213"/>
                      </a:cubicBezTo>
                      <a:cubicBezTo>
                        <a:pt x="319" y="292"/>
                        <a:pt x="319" y="292"/>
                        <a:pt x="319" y="292"/>
                      </a:cubicBezTo>
                      <a:cubicBezTo>
                        <a:pt x="373" y="292"/>
                        <a:pt x="373" y="292"/>
                        <a:pt x="373" y="292"/>
                      </a:cubicBezTo>
                      <a:cubicBezTo>
                        <a:pt x="373" y="213"/>
                        <a:pt x="373" y="213"/>
                        <a:pt x="373" y="213"/>
                      </a:cubicBezTo>
                      <a:cubicBezTo>
                        <a:pt x="444" y="213"/>
                        <a:pt x="444" y="213"/>
                        <a:pt x="444" y="213"/>
                      </a:cubicBezTo>
                      <a:cubicBezTo>
                        <a:pt x="444" y="169"/>
                        <a:pt x="444" y="169"/>
                        <a:pt x="444" y="169"/>
                      </a:cubicBezTo>
                      <a:lnTo>
                        <a:pt x="373" y="169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29DBF305-4B2C-4B66-9156-D2994EED408C}"/>
                    </a:ext>
                  </a:extLst>
                </p:cNvPr>
                <p:cNvSpPr/>
                <p:nvPr/>
              </p:nvSpPr>
              <p:spPr>
                <a:xfrm>
                  <a:off x="13421600" y="7257882"/>
                  <a:ext cx="379560" cy="37956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85000"/>
                      <a:alpha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AF0854A-6927-4091-89DD-398C9A04DE72}"/>
                  </a:ext>
                </a:extLst>
              </p:cNvPr>
              <p:cNvGrpSpPr/>
              <p:nvPr/>
            </p:nvGrpSpPr>
            <p:grpSpPr>
              <a:xfrm>
                <a:off x="11556938" y="7296986"/>
                <a:ext cx="340456" cy="340456"/>
                <a:chOff x="11556938" y="7296986"/>
                <a:chExt cx="340456" cy="340456"/>
              </a:xfrm>
              <a:effectLst>
                <a:outerShdw blurRad="266700" dist="177800" dir="5400000" sx="70000" sy="70000" algn="t" rotWithShape="0">
                  <a:schemeClr val="bg1">
                    <a:lumMod val="50000"/>
                    <a:alpha val="40000"/>
                  </a:schemeClr>
                </a:outerShdw>
              </a:effectLst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08B7BA46-196D-4A01-ABA7-831B45DAECB5}"/>
                    </a:ext>
                  </a:extLst>
                </p:cNvPr>
                <p:cNvSpPr/>
                <p:nvPr/>
              </p:nvSpPr>
              <p:spPr>
                <a:xfrm>
                  <a:off x="11556938" y="7296986"/>
                  <a:ext cx="340456" cy="340456"/>
                </a:xfrm>
                <a:prstGeom prst="ellipse">
                  <a:avLst/>
                </a:prstGeom>
                <a:gradFill>
                  <a:gsLst>
                    <a:gs pos="100000">
                      <a:srgbClr val="FFC53F"/>
                    </a:gs>
                    <a:gs pos="0">
                      <a:srgbClr val="4658AC"/>
                    </a:gs>
                  </a:gsLst>
                  <a:lin ang="66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948FBA46-A1DC-4CC1-AF8D-0A07E24756FE}"/>
                    </a:ext>
                  </a:extLst>
                </p:cNvPr>
                <p:cNvGrpSpPr/>
                <p:nvPr/>
              </p:nvGrpSpPr>
              <p:grpSpPr>
                <a:xfrm>
                  <a:off x="11643056" y="7383242"/>
                  <a:ext cx="168220" cy="167945"/>
                  <a:chOff x="910648" y="5598469"/>
                  <a:chExt cx="730034" cy="728842"/>
                </a:xfrm>
                <a:solidFill>
                  <a:schemeClr val="bg1"/>
                </a:solidFill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46490627-E111-4FC9-913B-290E8126C74F}"/>
                      </a:ext>
                    </a:extLst>
                  </p:cNvPr>
                  <p:cNvGrpSpPr/>
                  <p:nvPr/>
                </p:nvGrpSpPr>
                <p:grpSpPr>
                  <a:xfrm>
                    <a:off x="910648" y="5598469"/>
                    <a:ext cx="730034" cy="728842"/>
                    <a:chOff x="2110189" y="863994"/>
                    <a:chExt cx="724256" cy="723073"/>
                  </a:xfrm>
                  <a:grpFill/>
                </p:grpSpPr>
                <p:sp>
                  <p:nvSpPr>
                    <p:cNvPr id="19" name="Freeform 5">
                      <a:extLst>
                        <a:ext uri="{FF2B5EF4-FFF2-40B4-BE49-F238E27FC236}">
                          <a16:creationId xmlns:a16="http://schemas.microsoft.com/office/drawing/2014/main" id="{F1DBDB41-DF9A-4671-830E-DD915FA91FD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110189" y="863994"/>
                      <a:ext cx="724256" cy="723073"/>
                    </a:xfrm>
                    <a:custGeom>
                      <a:avLst/>
                      <a:gdLst>
                        <a:gd name="T0" fmla="*/ 1263 w 4293"/>
                        <a:gd name="T1" fmla="*/ 4274 h 4286"/>
                        <a:gd name="T2" fmla="*/ 919 w 4293"/>
                        <a:gd name="T3" fmla="*/ 4230 h 4286"/>
                        <a:gd name="T4" fmla="*/ 634 w 4293"/>
                        <a:gd name="T5" fmla="*/ 4126 h 4286"/>
                        <a:gd name="T6" fmla="*/ 360 w 4293"/>
                        <a:gd name="T7" fmla="*/ 3926 h 4286"/>
                        <a:gd name="T8" fmla="*/ 188 w 4293"/>
                        <a:gd name="T9" fmla="*/ 3702 h 4286"/>
                        <a:gd name="T10" fmla="*/ 74 w 4293"/>
                        <a:gd name="T11" fmla="*/ 3430 h 4286"/>
                        <a:gd name="T12" fmla="*/ 14 w 4293"/>
                        <a:gd name="T13" fmla="*/ 3027 h 4286"/>
                        <a:gd name="T14" fmla="*/ 0 w 4293"/>
                        <a:gd name="T15" fmla="*/ 2143 h 4286"/>
                        <a:gd name="T16" fmla="*/ 18 w 4293"/>
                        <a:gd name="T17" fmla="*/ 1183 h 4286"/>
                        <a:gd name="T18" fmla="*/ 92 w 4293"/>
                        <a:gd name="T19" fmla="*/ 796 h 4286"/>
                        <a:gd name="T20" fmla="*/ 216 w 4293"/>
                        <a:gd name="T21" fmla="*/ 536 h 4286"/>
                        <a:gd name="T22" fmla="*/ 404 w 4293"/>
                        <a:gd name="T23" fmla="*/ 318 h 4286"/>
                        <a:gd name="T24" fmla="*/ 686 w 4293"/>
                        <a:gd name="T25" fmla="*/ 134 h 4286"/>
                        <a:gd name="T26" fmla="*/ 981 w 4293"/>
                        <a:gd name="T27" fmla="*/ 44 h 4286"/>
                        <a:gd name="T28" fmla="*/ 1415 w 4293"/>
                        <a:gd name="T29" fmla="*/ 6 h 4286"/>
                        <a:gd name="T30" fmla="*/ 2722 w 4293"/>
                        <a:gd name="T31" fmla="*/ 2 h 4286"/>
                        <a:gd name="T32" fmla="*/ 3248 w 4293"/>
                        <a:gd name="T33" fmla="*/ 32 h 4286"/>
                        <a:gd name="T34" fmla="*/ 3552 w 4293"/>
                        <a:gd name="T35" fmla="*/ 112 h 4286"/>
                        <a:gd name="T36" fmla="*/ 3847 w 4293"/>
                        <a:gd name="T37" fmla="*/ 280 h 4286"/>
                        <a:gd name="T38" fmla="*/ 4045 w 4293"/>
                        <a:gd name="T39" fmla="*/ 490 h 4286"/>
                        <a:gd name="T40" fmla="*/ 4181 w 4293"/>
                        <a:gd name="T41" fmla="*/ 740 h 4286"/>
                        <a:gd name="T42" fmla="*/ 4269 w 4293"/>
                        <a:gd name="T43" fmla="*/ 1111 h 4286"/>
                        <a:gd name="T44" fmla="*/ 4293 w 4293"/>
                        <a:gd name="T45" fmla="*/ 1793 h 4286"/>
                        <a:gd name="T46" fmla="*/ 4281 w 4293"/>
                        <a:gd name="T47" fmla="*/ 3027 h 4286"/>
                        <a:gd name="T48" fmla="*/ 4237 w 4293"/>
                        <a:gd name="T49" fmla="*/ 3370 h 4286"/>
                        <a:gd name="T50" fmla="*/ 4133 w 4293"/>
                        <a:gd name="T51" fmla="*/ 3654 h 4286"/>
                        <a:gd name="T52" fmla="*/ 3933 w 4293"/>
                        <a:gd name="T53" fmla="*/ 3926 h 4286"/>
                        <a:gd name="T54" fmla="*/ 3709 w 4293"/>
                        <a:gd name="T55" fmla="*/ 4100 h 4286"/>
                        <a:gd name="T56" fmla="*/ 3436 w 4293"/>
                        <a:gd name="T57" fmla="*/ 4214 h 4286"/>
                        <a:gd name="T58" fmla="*/ 3032 w 4293"/>
                        <a:gd name="T59" fmla="*/ 4274 h 4286"/>
                        <a:gd name="T60" fmla="*/ 2148 w 4293"/>
                        <a:gd name="T61" fmla="*/ 4286 h 4286"/>
                        <a:gd name="T62" fmla="*/ 1281 w 4293"/>
                        <a:gd name="T63" fmla="*/ 400 h 4286"/>
                        <a:gd name="T64" fmla="*/ 987 w 4293"/>
                        <a:gd name="T65" fmla="*/ 440 h 4286"/>
                        <a:gd name="T66" fmla="*/ 813 w 4293"/>
                        <a:gd name="T67" fmla="*/ 504 h 4286"/>
                        <a:gd name="T68" fmla="*/ 634 w 4293"/>
                        <a:gd name="T69" fmla="*/ 634 h 4286"/>
                        <a:gd name="T70" fmla="*/ 522 w 4293"/>
                        <a:gd name="T71" fmla="*/ 778 h 4286"/>
                        <a:gd name="T72" fmla="*/ 452 w 4293"/>
                        <a:gd name="T73" fmla="*/ 944 h 4286"/>
                        <a:gd name="T74" fmla="*/ 400 w 4293"/>
                        <a:gd name="T75" fmla="*/ 1277 h 4286"/>
                        <a:gd name="T76" fmla="*/ 388 w 4293"/>
                        <a:gd name="T77" fmla="*/ 2143 h 4286"/>
                        <a:gd name="T78" fmla="*/ 406 w 4293"/>
                        <a:gd name="T79" fmla="*/ 3083 h 4286"/>
                        <a:gd name="T80" fmla="*/ 464 w 4293"/>
                        <a:gd name="T81" fmla="*/ 3376 h 4286"/>
                        <a:gd name="T82" fmla="*/ 542 w 4293"/>
                        <a:gd name="T83" fmla="*/ 3538 h 4286"/>
                        <a:gd name="T84" fmla="*/ 662 w 4293"/>
                        <a:gd name="T85" fmla="*/ 3680 h 4286"/>
                        <a:gd name="T86" fmla="*/ 847 w 4293"/>
                        <a:gd name="T87" fmla="*/ 3798 h 4286"/>
                        <a:gd name="T88" fmla="*/ 1031 w 4293"/>
                        <a:gd name="T89" fmla="*/ 3858 h 4286"/>
                        <a:gd name="T90" fmla="*/ 1431 w 4293"/>
                        <a:gd name="T91" fmla="*/ 3892 h 4286"/>
                        <a:gd name="T92" fmla="*/ 2712 w 4293"/>
                        <a:gd name="T93" fmla="*/ 3896 h 4286"/>
                        <a:gd name="T94" fmla="*/ 3212 w 4293"/>
                        <a:gd name="T95" fmla="*/ 3866 h 4286"/>
                        <a:gd name="T96" fmla="*/ 3412 w 4293"/>
                        <a:gd name="T97" fmla="*/ 3812 h 4286"/>
                        <a:gd name="T98" fmla="*/ 3603 w 4293"/>
                        <a:gd name="T99" fmla="*/ 3704 h 4286"/>
                        <a:gd name="T100" fmla="*/ 3733 w 4293"/>
                        <a:gd name="T101" fmla="*/ 3568 h 4286"/>
                        <a:gd name="T102" fmla="*/ 3819 w 4293"/>
                        <a:gd name="T103" fmla="*/ 3406 h 4286"/>
                        <a:gd name="T104" fmla="*/ 3881 w 4293"/>
                        <a:gd name="T105" fmla="*/ 3149 h 4286"/>
                        <a:gd name="T106" fmla="*/ 3905 w 4293"/>
                        <a:gd name="T107" fmla="*/ 2487 h 4286"/>
                        <a:gd name="T108" fmla="*/ 3893 w 4293"/>
                        <a:gd name="T109" fmla="*/ 1277 h 4286"/>
                        <a:gd name="T110" fmla="*/ 3853 w 4293"/>
                        <a:gd name="T111" fmla="*/ 984 h 4286"/>
                        <a:gd name="T112" fmla="*/ 3789 w 4293"/>
                        <a:gd name="T113" fmla="*/ 810 h 4286"/>
                        <a:gd name="T114" fmla="*/ 3659 w 4293"/>
                        <a:gd name="T115" fmla="*/ 634 h 4286"/>
                        <a:gd name="T116" fmla="*/ 3514 w 4293"/>
                        <a:gd name="T117" fmla="*/ 520 h 4286"/>
                        <a:gd name="T118" fmla="*/ 3348 w 4293"/>
                        <a:gd name="T119" fmla="*/ 450 h 4286"/>
                        <a:gd name="T120" fmla="*/ 3014 w 4293"/>
                        <a:gd name="T121" fmla="*/ 400 h 4286"/>
                        <a:gd name="T122" fmla="*/ 2148 w 4293"/>
                        <a:gd name="T123" fmla="*/ 386 h 42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4293" h="4286">
                          <a:moveTo>
                            <a:pt x="2148" y="4286"/>
                          </a:moveTo>
                          <a:lnTo>
                            <a:pt x="2148" y="4286"/>
                          </a:lnTo>
                          <a:lnTo>
                            <a:pt x="1797" y="4286"/>
                          </a:lnTo>
                          <a:lnTo>
                            <a:pt x="1573" y="4284"/>
                          </a:lnTo>
                          <a:lnTo>
                            <a:pt x="1415" y="4280"/>
                          </a:lnTo>
                          <a:lnTo>
                            <a:pt x="1263" y="4274"/>
                          </a:lnTo>
                          <a:lnTo>
                            <a:pt x="1263" y="4274"/>
                          </a:lnTo>
                          <a:lnTo>
                            <a:pt x="1187" y="4270"/>
                          </a:lnTo>
                          <a:lnTo>
                            <a:pt x="1115" y="4262"/>
                          </a:lnTo>
                          <a:lnTo>
                            <a:pt x="1047" y="4254"/>
                          </a:lnTo>
                          <a:lnTo>
                            <a:pt x="981" y="4242"/>
                          </a:lnTo>
                          <a:lnTo>
                            <a:pt x="919" y="4230"/>
                          </a:lnTo>
                          <a:lnTo>
                            <a:pt x="859" y="4214"/>
                          </a:lnTo>
                          <a:lnTo>
                            <a:pt x="799" y="4196"/>
                          </a:lnTo>
                          <a:lnTo>
                            <a:pt x="741" y="4174"/>
                          </a:lnTo>
                          <a:lnTo>
                            <a:pt x="741" y="4174"/>
                          </a:lnTo>
                          <a:lnTo>
                            <a:pt x="686" y="4152"/>
                          </a:lnTo>
                          <a:lnTo>
                            <a:pt x="634" y="4126"/>
                          </a:lnTo>
                          <a:lnTo>
                            <a:pt x="584" y="4100"/>
                          </a:lnTo>
                          <a:lnTo>
                            <a:pt x="536" y="4070"/>
                          </a:lnTo>
                          <a:lnTo>
                            <a:pt x="492" y="4040"/>
                          </a:lnTo>
                          <a:lnTo>
                            <a:pt x="446" y="4004"/>
                          </a:lnTo>
                          <a:lnTo>
                            <a:pt x="404" y="3968"/>
                          </a:lnTo>
                          <a:lnTo>
                            <a:pt x="360" y="3926"/>
                          </a:lnTo>
                          <a:lnTo>
                            <a:pt x="360" y="3926"/>
                          </a:lnTo>
                          <a:lnTo>
                            <a:pt x="320" y="3884"/>
                          </a:lnTo>
                          <a:lnTo>
                            <a:pt x="282" y="3840"/>
                          </a:lnTo>
                          <a:lnTo>
                            <a:pt x="248" y="3796"/>
                          </a:lnTo>
                          <a:lnTo>
                            <a:pt x="216" y="3750"/>
                          </a:lnTo>
                          <a:lnTo>
                            <a:pt x="188" y="3702"/>
                          </a:lnTo>
                          <a:lnTo>
                            <a:pt x="160" y="3654"/>
                          </a:lnTo>
                          <a:lnTo>
                            <a:pt x="136" y="3602"/>
                          </a:lnTo>
                          <a:lnTo>
                            <a:pt x="114" y="3546"/>
                          </a:lnTo>
                          <a:lnTo>
                            <a:pt x="114" y="3546"/>
                          </a:lnTo>
                          <a:lnTo>
                            <a:pt x="92" y="3488"/>
                          </a:lnTo>
                          <a:lnTo>
                            <a:pt x="74" y="3430"/>
                          </a:lnTo>
                          <a:lnTo>
                            <a:pt x="58" y="3370"/>
                          </a:lnTo>
                          <a:lnTo>
                            <a:pt x="44" y="3306"/>
                          </a:lnTo>
                          <a:lnTo>
                            <a:pt x="34" y="3242"/>
                          </a:lnTo>
                          <a:lnTo>
                            <a:pt x="24" y="3175"/>
                          </a:lnTo>
                          <a:lnTo>
                            <a:pt x="18" y="3103"/>
                          </a:lnTo>
                          <a:lnTo>
                            <a:pt x="14" y="3027"/>
                          </a:lnTo>
                          <a:lnTo>
                            <a:pt x="14" y="3027"/>
                          </a:lnTo>
                          <a:lnTo>
                            <a:pt x="8" y="2873"/>
                          </a:lnTo>
                          <a:lnTo>
                            <a:pt x="4" y="2717"/>
                          </a:lnTo>
                          <a:lnTo>
                            <a:pt x="2" y="2493"/>
                          </a:lnTo>
                          <a:lnTo>
                            <a:pt x="0" y="2143"/>
                          </a:lnTo>
                          <a:lnTo>
                            <a:pt x="0" y="2143"/>
                          </a:lnTo>
                          <a:lnTo>
                            <a:pt x="2" y="1793"/>
                          </a:lnTo>
                          <a:lnTo>
                            <a:pt x="4" y="1569"/>
                          </a:lnTo>
                          <a:lnTo>
                            <a:pt x="8" y="1411"/>
                          </a:lnTo>
                          <a:lnTo>
                            <a:pt x="14" y="1259"/>
                          </a:lnTo>
                          <a:lnTo>
                            <a:pt x="14" y="1259"/>
                          </a:lnTo>
                          <a:lnTo>
                            <a:pt x="18" y="1183"/>
                          </a:lnTo>
                          <a:lnTo>
                            <a:pt x="24" y="1111"/>
                          </a:lnTo>
                          <a:lnTo>
                            <a:pt x="34" y="1044"/>
                          </a:lnTo>
                          <a:lnTo>
                            <a:pt x="44" y="980"/>
                          </a:lnTo>
                          <a:lnTo>
                            <a:pt x="58" y="916"/>
                          </a:lnTo>
                          <a:lnTo>
                            <a:pt x="74" y="856"/>
                          </a:lnTo>
                          <a:lnTo>
                            <a:pt x="92" y="796"/>
                          </a:lnTo>
                          <a:lnTo>
                            <a:pt x="114" y="740"/>
                          </a:lnTo>
                          <a:lnTo>
                            <a:pt x="114" y="740"/>
                          </a:lnTo>
                          <a:lnTo>
                            <a:pt x="136" y="684"/>
                          </a:lnTo>
                          <a:lnTo>
                            <a:pt x="160" y="632"/>
                          </a:lnTo>
                          <a:lnTo>
                            <a:pt x="188" y="582"/>
                          </a:lnTo>
                          <a:lnTo>
                            <a:pt x="216" y="536"/>
                          </a:lnTo>
                          <a:lnTo>
                            <a:pt x="248" y="490"/>
                          </a:lnTo>
                          <a:lnTo>
                            <a:pt x="282" y="444"/>
                          </a:lnTo>
                          <a:lnTo>
                            <a:pt x="320" y="402"/>
                          </a:lnTo>
                          <a:lnTo>
                            <a:pt x="360" y="360"/>
                          </a:lnTo>
                          <a:lnTo>
                            <a:pt x="360" y="360"/>
                          </a:lnTo>
                          <a:lnTo>
                            <a:pt x="404" y="318"/>
                          </a:lnTo>
                          <a:lnTo>
                            <a:pt x="446" y="280"/>
                          </a:lnTo>
                          <a:lnTo>
                            <a:pt x="492" y="246"/>
                          </a:lnTo>
                          <a:lnTo>
                            <a:pt x="536" y="214"/>
                          </a:lnTo>
                          <a:lnTo>
                            <a:pt x="584" y="186"/>
                          </a:lnTo>
                          <a:lnTo>
                            <a:pt x="634" y="158"/>
                          </a:lnTo>
                          <a:lnTo>
                            <a:pt x="686" y="134"/>
                          </a:lnTo>
                          <a:lnTo>
                            <a:pt x="741" y="112"/>
                          </a:lnTo>
                          <a:lnTo>
                            <a:pt x="741" y="112"/>
                          </a:lnTo>
                          <a:lnTo>
                            <a:pt x="799" y="90"/>
                          </a:lnTo>
                          <a:lnTo>
                            <a:pt x="859" y="72"/>
                          </a:lnTo>
                          <a:lnTo>
                            <a:pt x="919" y="56"/>
                          </a:lnTo>
                          <a:lnTo>
                            <a:pt x="981" y="44"/>
                          </a:lnTo>
                          <a:lnTo>
                            <a:pt x="1047" y="32"/>
                          </a:lnTo>
                          <a:lnTo>
                            <a:pt x="1115" y="24"/>
                          </a:lnTo>
                          <a:lnTo>
                            <a:pt x="1187" y="16"/>
                          </a:lnTo>
                          <a:lnTo>
                            <a:pt x="1263" y="12"/>
                          </a:lnTo>
                          <a:lnTo>
                            <a:pt x="1263" y="12"/>
                          </a:lnTo>
                          <a:lnTo>
                            <a:pt x="1415" y="6"/>
                          </a:lnTo>
                          <a:lnTo>
                            <a:pt x="1573" y="2"/>
                          </a:lnTo>
                          <a:lnTo>
                            <a:pt x="1795" y="0"/>
                          </a:lnTo>
                          <a:lnTo>
                            <a:pt x="2148" y="0"/>
                          </a:lnTo>
                          <a:lnTo>
                            <a:pt x="2148" y="0"/>
                          </a:lnTo>
                          <a:lnTo>
                            <a:pt x="2498" y="0"/>
                          </a:lnTo>
                          <a:lnTo>
                            <a:pt x="2722" y="2"/>
                          </a:lnTo>
                          <a:lnTo>
                            <a:pt x="2878" y="6"/>
                          </a:lnTo>
                          <a:lnTo>
                            <a:pt x="3032" y="12"/>
                          </a:lnTo>
                          <a:lnTo>
                            <a:pt x="3032" y="12"/>
                          </a:lnTo>
                          <a:lnTo>
                            <a:pt x="3108" y="16"/>
                          </a:lnTo>
                          <a:lnTo>
                            <a:pt x="3178" y="24"/>
                          </a:lnTo>
                          <a:lnTo>
                            <a:pt x="3248" y="32"/>
                          </a:lnTo>
                          <a:lnTo>
                            <a:pt x="3312" y="44"/>
                          </a:lnTo>
                          <a:lnTo>
                            <a:pt x="3374" y="56"/>
                          </a:lnTo>
                          <a:lnTo>
                            <a:pt x="3436" y="72"/>
                          </a:lnTo>
                          <a:lnTo>
                            <a:pt x="3494" y="90"/>
                          </a:lnTo>
                          <a:lnTo>
                            <a:pt x="3552" y="112"/>
                          </a:lnTo>
                          <a:lnTo>
                            <a:pt x="3552" y="112"/>
                          </a:lnTo>
                          <a:lnTo>
                            <a:pt x="3609" y="134"/>
                          </a:lnTo>
                          <a:lnTo>
                            <a:pt x="3661" y="158"/>
                          </a:lnTo>
                          <a:lnTo>
                            <a:pt x="3709" y="186"/>
                          </a:lnTo>
                          <a:lnTo>
                            <a:pt x="3757" y="214"/>
                          </a:lnTo>
                          <a:lnTo>
                            <a:pt x="3803" y="246"/>
                          </a:lnTo>
                          <a:lnTo>
                            <a:pt x="3847" y="280"/>
                          </a:lnTo>
                          <a:lnTo>
                            <a:pt x="3891" y="318"/>
                          </a:lnTo>
                          <a:lnTo>
                            <a:pt x="3933" y="360"/>
                          </a:lnTo>
                          <a:lnTo>
                            <a:pt x="3933" y="360"/>
                          </a:lnTo>
                          <a:lnTo>
                            <a:pt x="3973" y="402"/>
                          </a:lnTo>
                          <a:lnTo>
                            <a:pt x="4011" y="444"/>
                          </a:lnTo>
                          <a:lnTo>
                            <a:pt x="4045" y="490"/>
                          </a:lnTo>
                          <a:lnTo>
                            <a:pt x="4077" y="536"/>
                          </a:lnTo>
                          <a:lnTo>
                            <a:pt x="4107" y="582"/>
                          </a:lnTo>
                          <a:lnTo>
                            <a:pt x="4133" y="632"/>
                          </a:lnTo>
                          <a:lnTo>
                            <a:pt x="4159" y="684"/>
                          </a:lnTo>
                          <a:lnTo>
                            <a:pt x="4181" y="740"/>
                          </a:lnTo>
                          <a:lnTo>
                            <a:pt x="4181" y="740"/>
                          </a:lnTo>
                          <a:lnTo>
                            <a:pt x="4201" y="796"/>
                          </a:lnTo>
                          <a:lnTo>
                            <a:pt x="4221" y="856"/>
                          </a:lnTo>
                          <a:lnTo>
                            <a:pt x="4237" y="916"/>
                          </a:lnTo>
                          <a:lnTo>
                            <a:pt x="4249" y="980"/>
                          </a:lnTo>
                          <a:lnTo>
                            <a:pt x="4261" y="1044"/>
                          </a:lnTo>
                          <a:lnTo>
                            <a:pt x="4269" y="1111"/>
                          </a:lnTo>
                          <a:lnTo>
                            <a:pt x="4275" y="1183"/>
                          </a:lnTo>
                          <a:lnTo>
                            <a:pt x="4281" y="1259"/>
                          </a:lnTo>
                          <a:lnTo>
                            <a:pt x="4281" y="1259"/>
                          </a:lnTo>
                          <a:lnTo>
                            <a:pt x="4287" y="1411"/>
                          </a:lnTo>
                          <a:lnTo>
                            <a:pt x="4291" y="1569"/>
                          </a:lnTo>
                          <a:lnTo>
                            <a:pt x="4293" y="1793"/>
                          </a:lnTo>
                          <a:lnTo>
                            <a:pt x="4293" y="2143"/>
                          </a:lnTo>
                          <a:lnTo>
                            <a:pt x="4293" y="2143"/>
                          </a:lnTo>
                          <a:lnTo>
                            <a:pt x="4293" y="2493"/>
                          </a:lnTo>
                          <a:lnTo>
                            <a:pt x="4291" y="2717"/>
                          </a:lnTo>
                          <a:lnTo>
                            <a:pt x="4287" y="2873"/>
                          </a:lnTo>
                          <a:lnTo>
                            <a:pt x="4281" y="3027"/>
                          </a:lnTo>
                          <a:lnTo>
                            <a:pt x="4281" y="3027"/>
                          </a:lnTo>
                          <a:lnTo>
                            <a:pt x="4275" y="3103"/>
                          </a:lnTo>
                          <a:lnTo>
                            <a:pt x="4269" y="3175"/>
                          </a:lnTo>
                          <a:lnTo>
                            <a:pt x="4261" y="3242"/>
                          </a:lnTo>
                          <a:lnTo>
                            <a:pt x="4249" y="3306"/>
                          </a:lnTo>
                          <a:lnTo>
                            <a:pt x="4237" y="3370"/>
                          </a:lnTo>
                          <a:lnTo>
                            <a:pt x="4221" y="3430"/>
                          </a:lnTo>
                          <a:lnTo>
                            <a:pt x="4201" y="3488"/>
                          </a:lnTo>
                          <a:lnTo>
                            <a:pt x="4181" y="3546"/>
                          </a:lnTo>
                          <a:lnTo>
                            <a:pt x="4181" y="3546"/>
                          </a:lnTo>
                          <a:lnTo>
                            <a:pt x="4159" y="3602"/>
                          </a:lnTo>
                          <a:lnTo>
                            <a:pt x="4133" y="3654"/>
                          </a:lnTo>
                          <a:lnTo>
                            <a:pt x="4107" y="3702"/>
                          </a:lnTo>
                          <a:lnTo>
                            <a:pt x="4077" y="3750"/>
                          </a:lnTo>
                          <a:lnTo>
                            <a:pt x="4045" y="3796"/>
                          </a:lnTo>
                          <a:lnTo>
                            <a:pt x="4011" y="3840"/>
                          </a:lnTo>
                          <a:lnTo>
                            <a:pt x="3975" y="3884"/>
                          </a:lnTo>
                          <a:lnTo>
                            <a:pt x="3933" y="3926"/>
                          </a:lnTo>
                          <a:lnTo>
                            <a:pt x="3933" y="3926"/>
                          </a:lnTo>
                          <a:lnTo>
                            <a:pt x="3891" y="3968"/>
                          </a:lnTo>
                          <a:lnTo>
                            <a:pt x="3847" y="4004"/>
                          </a:lnTo>
                          <a:lnTo>
                            <a:pt x="3803" y="4040"/>
                          </a:lnTo>
                          <a:lnTo>
                            <a:pt x="3757" y="4070"/>
                          </a:lnTo>
                          <a:lnTo>
                            <a:pt x="3709" y="4100"/>
                          </a:lnTo>
                          <a:lnTo>
                            <a:pt x="3661" y="4126"/>
                          </a:lnTo>
                          <a:lnTo>
                            <a:pt x="3609" y="4152"/>
                          </a:lnTo>
                          <a:lnTo>
                            <a:pt x="3552" y="4174"/>
                          </a:lnTo>
                          <a:lnTo>
                            <a:pt x="3552" y="4174"/>
                          </a:lnTo>
                          <a:lnTo>
                            <a:pt x="3494" y="4196"/>
                          </a:lnTo>
                          <a:lnTo>
                            <a:pt x="3436" y="4214"/>
                          </a:lnTo>
                          <a:lnTo>
                            <a:pt x="3374" y="4230"/>
                          </a:lnTo>
                          <a:lnTo>
                            <a:pt x="3312" y="4242"/>
                          </a:lnTo>
                          <a:lnTo>
                            <a:pt x="3248" y="4254"/>
                          </a:lnTo>
                          <a:lnTo>
                            <a:pt x="3178" y="4262"/>
                          </a:lnTo>
                          <a:lnTo>
                            <a:pt x="3108" y="4270"/>
                          </a:lnTo>
                          <a:lnTo>
                            <a:pt x="3032" y="4274"/>
                          </a:lnTo>
                          <a:lnTo>
                            <a:pt x="3032" y="4274"/>
                          </a:lnTo>
                          <a:lnTo>
                            <a:pt x="2878" y="4280"/>
                          </a:lnTo>
                          <a:lnTo>
                            <a:pt x="2722" y="4284"/>
                          </a:lnTo>
                          <a:lnTo>
                            <a:pt x="2498" y="4286"/>
                          </a:lnTo>
                          <a:lnTo>
                            <a:pt x="2148" y="4286"/>
                          </a:lnTo>
                          <a:lnTo>
                            <a:pt x="2148" y="4286"/>
                          </a:lnTo>
                          <a:close/>
                          <a:moveTo>
                            <a:pt x="2148" y="386"/>
                          </a:moveTo>
                          <a:lnTo>
                            <a:pt x="2148" y="386"/>
                          </a:lnTo>
                          <a:lnTo>
                            <a:pt x="1801" y="388"/>
                          </a:lnTo>
                          <a:lnTo>
                            <a:pt x="1583" y="388"/>
                          </a:lnTo>
                          <a:lnTo>
                            <a:pt x="1431" y="392"/>
                          </a:lnTo>
                          <a:lnTo>
                            <a:pt x="1281" y="400"/>
                          </a:lnTo>
                          <a:lnTo>
                            <a:pt x="1281" y="400"/>
                          </a:lnTo>
                          <a:lnTo>
                            <a:pt x="1207" y="404"/>
                          </a:lnTo>
                          <a:lnTo>
                            <a:pt x="1141" y="410"/>
                          </a:lnTo>
                          <a:lnTo>
                            <a:pt x="1083" y="418"/>
                          </a:lnTo>
                          <a:lnTo>
                            <a:pt x="1031" y="428"/>
                          </a:lnTo>
                          <a:lnTo>
                            <a:pt x="987" y="440"/>
                          </a:lnTo>
                          <a:lnTo>
                            <a:pt x="947" y="450"/>
                          </a:lnTo>
                          <a:lnTo>
                            <a:pt x="913" y="462"/>
                          </a:lnTo>
                          <a:lnTo>
                            <a:pt x="883" y="472"/>
                          </a:lnTo>
                          <a:lnTo>
                            <a:pt x="883" y="472"/>
                          </a:lnTo>
                          <a:lnTo>
                            <a:pt x="845" y="488"/>
                          </a:lnTo>
                          <a:lnTo>
                            <a:pt x="813" y="504"/>
                          </a:lnTo>
                          <a:lnTo>
                            <a:pt x="781" y="520"/>
                          </a:lnTo>
                          <a:lnTo>
                            <a:pt x="749" y="540"/>
                          </a:lnTo>
                          <a:lnTo>
                            <a:pt x="721" y="560"/>
                          </a:lnTo>
                          <a:lnTo>
                            <a:pt x="690" y="582"/>
                          </a:lnTo>
                          <a:lnTo>
                            <a:pt x="662" y="606"/>
                          </a:lnTo>
                          <a:lnTo>
                            <a:pt x="634" y="634"/>
                          </a:lnTo>
                          <a:lnTo>
                            <a:pt x="634" y="634"/>
                          </a:lnTo>
                          <a:lnTo>
                            <a:pt x="608" y="662"/>
                          </a:lnTo>
                          <a:lnTo>
                            <a:pt x="584" y="690"/>
                          </a:lnTo>
                          <a:lnTo>
                            <a:pt x="562" y="718"/>
                          </a:lnTo>
                          <a:lnTo>
                            <a:pt x="542" y="746"/>
                          </a:lnTo>
                          <a:lnTo>
                            <a:pt x="522" y="778"/>
                          </a:lnTo>
                          <a:lnTo>
                            <a:pt x="506" y="810"/>
                          </a:lnTo>
                          <a:lnTo>
                            <a:pt x="490" y="844"/>
                          </a:lnTo>
                          <a:lnTo>
                            <a:pt x="474" y="880"/>
                          </a:lnTo>
                          <a:lnTo>
                            <a:pt x="474" y="880"/>
                          </a:lnTo>
                          <a:lnTo>
                            <a:pt x="464" y="910"/>
                          </a:lnTo>
                          <a:lnTo>
                            <a:pt x="452" y="944"/>
                          </a:lnTo>
                          <a:lnTo>
                            <a:pt x="440" y="984"/>
                          </a:lnTo>
                          <a:lnTo>
                            <a:pt x="430" y="1028"/>
                          </a:lnTo>
                          <a:lnTo>
                            <a:pt x="420" y="1079"/>
                          </a:lnTo>
                          <a:lnTo>
                            <a:pt x="412" y="1137"/>
                          </a:lnTo>
                          <a:lnTo>
                            <a:pt x="406" y="1203"/>
                          </a:lnTo>
                          <a:lnTo>
                            <a:pt x="400" y="1277"/>
                          </a:lnTo>
                          <a:lnTo>
                            <a:pt x="400" y="1277"/>
                          </a:lnTo>
                          <a:lnTo>
                            <a:pt x="394" y="1427"/>
                          </a:lnTo>
                          <a:lnTo>
                            <a:pt x="390" y="1579"/>
                          </a:lnTo>
                          <a:lnTo>
                            <a:pt x="388" y="1797"/>
                          </a:lnTo>
                          <a:lnTo>
                            <a:pt x="388" y="2143"/>
                          </a:lnTo>
                          <a:lnTo>
                            <a:pt x="388" y="2143"/>
                          </a:lnTo>
                          <a:lnTo>
                            <a:pt x="388" y="2489"/>
                          </a:lnTo>
                          <a:lnTo>
                            <a:pt x="390" y="2707"/>
                          </a:lnTo>
                          <a:lnTo>
                            <a:pt x="394" y="2859"/>
                          </a:lnTo>
                          <a:lnTo>
                            <a:pt x="400" y="3009"/>
                          </a:lnTo>
                          <a:lnTo>
                            <a:pt x="400" y="3009"/>
                          </a:lnTo>
                          <a:lnTo>
                            <a:pt x="406" y="3083"/>
                          </a:lnTo>
                          <a:lnTo>
                            <a:pt x="412" y="3149"/>
                          </a:lnTo>
                          <a:lnTo>
                            <a:pt x="420" y="3207"/>
                          </a:lnTo>
                          <a:lnTo>
                            <a:pt x="430" y="3258"/>
                          </a:lnTo>
                          <a:lnTo>
                            <a:pt x="440" y="3302"/>
                          </a:lnTo>
                          <a:lnTo>
                            <a:pt x="452" y="3342"/>
                          </a:lnTo>
                          <a:lnTo>
                            <a:pt x="464" y="3376"/>
                          </a:lnTo>
                          <a:lnTo>
                            <a:pt x="474" y="3406"/>
                          </a:lnTo>
                          <a:lnTo>
                            <a:pt x="474" y="3406"/>
                          </a:lnTo>
                          <a:lnTo>
                            <a:pt x="490" y="3442"/>
                          </a:lnTo>
                          <a:lnTo>
                            <a:pt x="506" y="3476"/>
                          </a:lnTo>
                          <a:lnTo>
                            <a:pt x="522" y="3508"/>
                          </a:lnTo>
                          <a:lnTo>
                            <a:pt x="542" y="3538"/>
                          </a:lnTo>
                          <a:lnTo>
                            <a:pt x="562" y="3568"/>
                          </a:lnTo>
                          <a:lnTo>
                            <a:pt x="584" y="3596"/>
                          </a:lnTo>
                          <a:lnTo>
                            <a:pt x="608" y="3624"/>
                          </a:lnTo>
                          <a:lnTo>
                            <a:pt x="634" y="3652"/>
                          </a:lnTo>
                          <a:lnTo>
                            <a:pt x="634" y="3652"/>
                          </a:lnTo>
                          <a:lnTo>
                            <a:pt x="662" y="3680"/>
                          </a:lnTo>
                          <a:lnTo>
                            <a:pt x="690" y="3704"/>
                          </a:lnTo>
                          <a:lnTo>
                            <a:pt x="721" y="3726"/>
                          </a:lnTo>
                          <a:lnTo>
                            <a:pt x="749" y="3746"/>
                          </a:lnTo>
                          <a:lnTo>
                            <a:pt x="781" y="3764"/>
                          </a:lnTo>
                          <a:lnTo>
                            <a:pt x="813" y="3782"/>
                          </a:lnTo>
                          <a:lnTo>
                            <a:pt x="847" y="3798"/>
                          </a:lnTo>
                          <a:lnTo>
                            <a:pt x="883" y="3812"/>
                          </a:lnTo>
                          <a:lnTo>
                            <a:pt x="883" y="3812"/>
                          </a:lnTo>
                          <a:lnTo>
                            <a:pt x="913" y="3824"/>
                          </a:lnTo>
                          <a:lnTo>
                            <a:pt x="947" y="3836"/>
                          </a:lnTo>
                          <a:lnTo>
                            <a:pt x="987" y="3846"/>
                          </a:lnTo>
                          <a:lnTo>
                            <a:pt x="1031" y="3858"/>
                          </a:lnTo>
                          <a:lnTo>
                            <a:pt x="1083" y="3866"/>
                          </a:lnTo>
                          <a:lnTo>
                            <a:pt x="1141" y="3876"/>
                          </a:lnTo>
                          <a:lnTo>
                            <a:pt x="1207" y="3882"/>
                          </a:lnTo>
                          <a:lnTo>
                            <a:pt x="1281" y="3886"/>
                          </a:lnTo>
                          <a:lnTo>
                            <a:pt x="1281" y="3886"/>
                          </a:lnTo>
                          <a:lnTo>
                            <a:pt x="1431" y="3892"/>
                          </a:lnTo>
                          <a:lnTo>
                            <a:pt x="1583" y="3896"/>
                          </a:lnTo>
                          <a:lnTo>
                            <a:pt x="1801" y="3898"/>
                          </a:lnTo>
                          <a:lnTo>
                            <a:pt x="2148" y="3900"/>
                          </a:lnTo>
                          <a:lnTo>
                            <a:pt x="2148" y="3900"/>
                          </a:lnTo>
                          <a:lnTo>
                            <a:pt x="2492" y="3898"/>
                          </a:lnTo>
                          <a:lnTo>
                            <a:pt x="2712" y="3896"/>
                          </a:lnTo>
                          <a:lnTo>
                            <a:pt x="2864" y="3892"/>
                          </a:lnTo>
                          <a:lnTo>
                            <a:pt x="3014" y="3886"/>
                          </a:lnTo>
                          <a:lnTo>
                            <a:pt x="3014" y="3886"/>
                          </a:lnTo>
                          <a:lnTo>
                            <a:pt x="3088" y="3882"/>
                          </a:lnTo>
                          <a:lnTo>
                            <a:pt x="3154" y="3876"/>
                          </a:lnTo>
                          <a:lnTo>
                            <a:pt x="3212" y="3866"/>
                          </a:lnTo>
                          <a:lnTo>
                            <a:pt x="3264" y="3858"/>
                          </a:lnTo>
                          <a:lnTo>
                            <a:pt x="3308" y="3846"/>
                          </a:lnTo>
                          <a:lnTo>
                            <a:pt x="3348" y="3836"/>
                          </a:lnTo>
                          <a:lnTo>
                            <a:pt x="3382" y="3824"/>
                          </a:lnTo>
                          <a:lnTo>
                            <a:pt x="3412" y="3812"/>
                          </a:lnTo>
                          <a:lnTo>
                            <a:pt x="3412" y="3812"/>
                          </a:lnTo>
                          <a:lnTo>
                            <a:pt x="3448" y="3798"/>
                          </a:lnTo>
                          <a:lnTo>
                            <a:pt x="3482" y="3782"/>
                          </a:lnTo>
                          <a:lnTo>
                            <a:pt x="3514" y="3764"/>
                          </a:lnTo>
                          <a:lnTo>
                            <a:pt x="3544" y="3746"/>
                          </a:lnTo>
                          <a:lnTo>
                            <a:pt x="3574" y="3726"/>
                          </a:lnTo>
                          <a:lnTo>
                            <a:pt x="3603" y="3704"/>
                          </a:lnTo>
                          <a:lnTo>
                            <a:pt x="3631" y="3680"/>
                          </a:lnTo>
                          <a:lnTo>
                            <a:pt x="3659" y="3652"/>
                          </a:lnTo>
                          <a:lnTo>
                            <a:pt x="3659" y="3652"/>
                          </a:lnTo>
                          <a:lnTo>
                            <a:pt x="3687" y="3624"/>
                          </a:lnTo>
                          <a:lnTo>
                            <a:pt x="3711" y="3596"/>
                          </a:lnTo>
                          <a:lnTo>
                            <a:pt x="3733" y="3568"/>
                          </a:lnTo>
                          <a:lnTo>
                            <a:pt x="3753" y="3538"/>
                          </a:lnTo>
                          <a:lnTo>
                            <a:pt x="3771" y="3508"/>
                          </a:lnTo>
                          <a:lnTo>
                            <a:pt x="3789" y="3476"/>
                          </a:lnTo>
                          <a:lnTo>
                            <a:pt x="3805" y="3442"/>
                          </a:lnTo>
                          <a:lnTo>
                            <a:pt x="3819" y="3406"/>
                          </a:lnTo>
                          <a:lnTo>
                            <a:pt x="3819" y="3406"/>
                          </a:lnTo>
                          <a:lnTo>
                            <a:pt x="3831" y="3376"/>
                          </a:lnTo>
                          <a:lnTo>
                            <a:pt x="3843" y="3342"/>
                          </a:lnTo>
                          <a:lnTo>
                            <a:pt x="3853" y="3302"/>
                          </a:lnTo>
                          <a:lnTo>
                            <a:pt x="3863" y="3258"/>
                          </a:lnTo>
                          <a:lnTo>
                            <a:pt x="3873" y="3207"/>
                          </a:lnTo>
                          <a:lnTo>
                            <a:pt x="3881" y="3149"/>
                          </a:lnTo>
                          <a:lnTo>
                            <a:pt x="3889" y="3083"/>
                          </a:lnTo>
                          <a:lnTo>
                            <a:pt x="3893" y="3009"/>
                          </a:lnTo>
                          <a:lnTo>
                            <a:pt x="3893" y="3009"/>
                          </a:lnTo>
                          <a:lnTo>
                            <a:pt x="3899" y="2859"/>
                          </a:lnTo>
                          <a:lnTo>
                            <a:pt x="3903" y="2705"/>
                          </a:lnTo>
                          <a:lnTo>
                            <a:pt x="3905" y="2487"/>
                          </a:lnTo>
                          <a:lnTo>
                            <a:pt x="3905" y="2143"/>
                          </a:lnTo>
                          <a:lnTo>
                            <a:pt x="3905" y="2143"/>
                          </a:lnTo>
                          <a:lnTo>
                            <a:pt x="3905" y="1797"/>
                          </a:lnTo>
                          <a:lnTo>
                            <a:pt x="3903" y="1579"/>
                          </a:lnTo>
                          <a:lnTo>
                            <a:pt x="3899" y="1427"/>
                          </a:lnTo>
                          <a:lnTo>
                            <a:pt x="3893" y="1277"/>
                          </a:lnTo>
                          <a:lnTo>
                            <a:pt x="3893" y="1277"/>
                          </a:lnTo>
                          <a:lnTo>
                            <a:pt x="3889" y="1203"/>
                          </a:lnTo>
                          <a:lnTo>
                            <a:pt x="3881" y="1137"/>
                          </a:lnTo>
                          <a:lnTo>
                            <a:pt x="3873" y="1079"/>
                          </a:lnTo>
                          <a:lnTo>
                            <a:pt x="3863" y="1028"/>
                          </a:lnTo>
                          <a:lnTo>
                            <a:pt x="3853" y="984"/>
                          </a:lnTo>
                          <a:lnTo>
                            <a:pt x="3843" y="944"/>
                          </a:lnTo>
                          <a:lnTo>
                            <a:pt x="3831" y="910"/>
                          </a:lnTo>
                          <a:lnTo>
                            <a:pt x="3819" y="880"/>
                          </a:lnTo>
                          <a:lnTo>
                            <a:pt x="3819" y="880"/>
                          </a:lnTo>
                          <a:lnTo>
                            <a:pt x="3805" y="844"/>
                          </a:lnTo>
                          <a:lnTo>
                            <a:pt x="3789" y="810"/>
                          </a:lnTo>
                          <a:lnTo>
                            <a:pt x="3771" y="778"/>
                          </a:lnTo>
                          <a:lnTo>
                            <a:pt x="3753" y="746"/>
                          </a:lnTo>
                          <a:lnTo>
                            <a:pt x="3733" y="718"/>
                          </a:lnTo>
                          <a:lnTo>
                            <a:pt x="3711" y="690"/>
                          </a:lnTo>
                          <a:lnTo>
                            <a:pt x="3687" y="662"/>
                          </a:lnTo>
                          <a:lnTo>
                            <a:pt x="3659" y="634"/>
                          </a:lnTo>
                          <a:lnTo>
                            <a:pt x="3659" y="634"/>
                          </a:lnTo>
                          <a:lnTo>
                            <a:pt x="3631" y="606"/>
                          </a:lnTo>
                          <a:lnTo>
                            <a:pt x="3603" y="582"/>
                          </a:lnTo>
                          <a:lnTo>
                            <a:pt x="3574" y="560"/>
                          </a:lnTo>
                          <a:lnTo>
                            <a:pt x="3544" y="540"/>
                          </a:lnTo>
                          <a:lnTo>
                            <a:pt x="3514" y="520"/>
                          </a:lnTo>
                          <a:lnTo>
                            <a:pt x="3482" y="504"/>
                          </a:lnTo>
                          <a:lnTo>
                            <a:pt x="3448" y="488"/>
                          </a:lnTo>
                          <a:lnTo>
                            <a:pt x="3412" y="472"/>
                          </a:lnTo>
                          <a:lnTo>
                            <a:pt x="3412" y="472"/>
                          </a:lnTo>
                          <a:lnTo>
                            <a:pt x="3382" y="462"/>
                          </a:lnTo>
                          <a:lnTo>
                            <a:pt x="3348" y="450"/>
                          </a:lnTo>
                          <a:lnTo>
                            <a:pt x="3308" y="440"/>
                          </a:lnTo>
                          <a:lnTo>
                            <a:pt x="3264" y="428"/>
                          </a:lnTo>
                          <a:lnTo>
                            <a:pt x="3212" y="418"/>
                          </a:lnTo>
                          <a:lnTo>
                            <a:pt x="3154" y="410"/>
                          </a:lnTo>
                          <a:lnTo>
                            <a:pt x="3088" y="404"/>
                          </a:lnTo>
                          <a:lnTo>
                            <a:pt x="3014" y="400"/>
                          </a:lnTo>
                          <a:lnTo>
                            <a:pt x="3014" y="400"/>
                          </a:lnTo>
                          <a:lnTo>
                            <a:pt x="2864" y="392"/>
                          </a:lnTo>
                          <a:lnTo>
                            <a:pt x="2712" y="388"/>
                          </a:lnTo>
                          <a:lnTo>
                            <a:pt x="2492" y="388"/>
                          </a:lnTo>
                          <a:lnTo>
                            <a:pt x="2148" y="386"/>
                          </a:lnTo>
                          <a:lnTo>
                            <a:pt x="2148" y="386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0" name="Freeform 10">
                      <a:extLst>
                        <a:ext uri="{FF2B5EF4-FFF2-40B4-BE49-F238E27FC236}">
                          <a16:creationId xmlns:a16="http://schemas.microsoft.com/office/drawing/2014/main" id="{94E349FD-B796-4AA6-9BC3-2EB6243746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22044" y="989172"/>
                      <a:ext cx="87052" cy="86546"/>
                    </a:xfrm>
                    <a:custGeom>
                      <a:avLst/>
                      <a:gdLst>
                        <a:gd name="T0" fmla="*/ 516 w 516"/>
                        <a:gd name="T1" fmla="*/ 258 h 513"/>
                        <a:gd name="T2" fmla="*/ 510 w 516"/>
                        <a:gd name="T3" fmla="*/ 310 h 513"/>
                        <a:gd name="T4" fmla="*/ 496 w 516"/>
                        <a:gd name="T5" fmla="*/ 357 h 513"/>
                        <a:gd name="T6" fmla="*/ 472 w 516"/>
                        <a:gd name="T7" fmla="*/ 401 h 513"/>
                        <a:gd name="T8" fmla="*/ 440 w 516"/>
                        <a:gd name="T9" fmla="*/ 439 h 513"/>
                        <a:gd name="T10" fmla="*/ 402 w 516"/>
                        <a:gd name="T11" fmla="*/ 469 h 513"/>
                        <a:gd name="T12" fmla="*/ 358 w 516"/>
                        <a:gd name="T13" fmla="*/ 493 h 513"/>
                        <a:gd name="T14" fmla="*/ 310 w 516"/>
                        <a:gd name="T15" fmla="*/ 509 h 513"/>
                        <a:gd name="T16" fmla="*/ 258 w 516"/>
                        <a:gd name="T17" fmla="*/ 513 h 513"/>
                        <a:gd name="T18" fmla="*/ 232 w 516"/>
                        <a:gd name="T19" fmla="*/ 513 h 513"/>
                        <a:gd name="T20" fmla="*/ 182 w 516"/>
                        <a:gd name="T21" fmla="*/ 501 h 513"/>
                        <a:gd name="T22" fmla="*/ 136 w 516"/>
                        <a:gd name="T23" fmla="*/ 483 h 513"/>
                        <a:gd name="T24" fmla="*/ 94 w 516"/>
                        <a:gd name="T25" fmla="*/ 455 h 513"/>
                        <a:gd name="T26" fmla="*/ 60 w 516"/>
                        <a:gd name="T27" fmla="*/ 419 h 513"/>
                        <a:gd name="T28" fmla="*/ 32 w 516"/>
                        <a:gd name="T29" fmla="*/ 379 h 513"/>
                        <a:gd name="T30" fmla="*/ 12 w 516"/>
                        <a:gd name="T31" fmla="*/ 333 h 513"/>
                        <a:gd name="T32" fmla="*/ 2 w 516"/>
                        <a:gd name="T33" fmla="*/ 284 h 513"/>
                        <a:gd name="T34" fmla="*/ 0 w 516"/>
                        <a:gd name="T35" fmla="*/ 258 h 513"/>
                        <a:gd name="T36" fmla="*/ 6 w 516"/>
                        <a:gd name="T37" fmla="*/ 206 h 513"/>
                        <a:gd name="T38" fmla="*/ 22 w 516"/>
                        <a:gd name="T39" fmla="*/ 158 h 513"/>
                        <a:gd name="T40" fmla="*/ 44 w 516"/>
                        <a:gd name="T41" fmla="*/ 114 h 513"/>
                        <a:gd name="T42" fmla="*/ 76 w 516"/>
                        <a:gd name="T43" fmla="*/ 76 h 513"/>
                        <a:gd name="T44" fmla="*/ 114 w 516"/>
                        <a:gd name="T45" fmla="*/ 44 h 513"/>
                        <a:gd name="T46" fmla="*/ 158 w 516"/>
                        <a:gd name="T47" fmla="*/ 20 h 513"/>
                        <a:gd name="T48" fmla="*/ 206 w 516"/>
                        <a:gd name="T49" fmla="*/ 6 h 513"/>
                        <a:gd name="T50" fmla="*/ 258 w 516"/>
                        <a:gd name="T51" fmla="*/ 0 h 513"/>
                        <a:gd name="T52" fmla="*/ 284 w 516"/>
                        <a:gd name="T53" fmla="*/ 2 h 513"/>
                        <a:gd name="T54" fmla="*/ 334 w 516"/>
                        <a:gd name="T55" fmla="*/ 12 h 513"/>
                        <a:gd name="T56" fmla="*/ 380 w 516"/>
                        <a:gd name="T57" fmla="*/ 30 h 513"/>
                        <a:gd name="T58" fmla="*/ 422 w 516"/>
                        <a:gd name="T59" fmla="*/ 58 h 513"/>
                        <a:gd name="T60" fmla="*/ 456 w 516"/>
                        <a:gd name="T61" fmla="*/ 94 h 513"/>
                        <a:gd name="T62" fmla="*/ 484 w 516"/>
                        <a:gd name="T63" fmla="*/ 134 h 513"/>
                        <a:gd name="T64" fmla="*/ 504 w 516"/>
                        <a:gd name="T65" fmla="*/ 180 h 513"/>
                        <a:gd name="T66" fmla="*/ 514 w 516"/>
                        <a:gd name="T67" fmla="*/ 230 h 5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516" h="513">
                          <a:moveTo>
                            <a:pt x="516" y="258"/>
                          </a:moveTo>
                          <a:lnTo>
                            <a:pt x="516" y="258"/>
                          </a:lnTo>
                          <a:lnTo>
                            <a:pt x="514" y="284"/>
                          </a:lnTo>
                          <a:lnTo>
                            <a:pt x="510" y="310"/>
                          </a:lnTo>
                          <a:lnTo>
                            <a:pt x="504" y="333"/>
                          </a:lnTo>
                          <a:lnTo>
                            <a:pt x="496" y="357"/>
                          </a:lnTo>
                          <a:lnTo>
                            <a:pt x="484" y="379"/>
                          </a:lnTo>
                          <a:lnTo>
                            <a:pt x="472" y="401"/>
                          </a:lnTo>
                          <a:lnTo>
                            <a:pt x="456" y="419"/>
                          </a:lnTo>
                          <a:lnTo>
                            <a:pt x="440" y="439"/>
                          </a:lnTo>
                          <a:lnTo>
                            <a:pt x="422" y="455"/>
                          </a:lnTo>
                          <a:lnTo>
                            <a:pt x="402" y="469"/>
                          </a:lnTo>
                          <a:lnTo>
                            <a:pt x="380" y="483"/>
                          </a:lnTo>
                          <a:lnTo>
                            <a:pt x="358" y="493"/>
                          </a:lnTo>
                          <a:lnTo>
                            <a:pt x="334" y="501"/>
                          </a:lnTo>
                          <a:lnTo>
                            <a:pt x="310" y="509"/>
                          </a:lnTo>
                          <a:lnTo>
                            <a:pt x="284" y="513"/>
                          </a:lnTo>
                          <a:lnTo>
                            <a:pt x="258" y="513"/>
                          </a:lnTo>
                          <a:lnTo>
                            <a:pt x="258" y="513"/>
                          </a:lnTo>
                          <a:lnTo>
                            <a:pt x="232" y="513"/>
                          </a:lnTo>
                          <a:lnTo>
                            <a:pt x="206" y="509"/>
                          </a:lnTo>
                          <a:lnTo>
                            <a:pt x="182" y="501"/>
                          </a:lnTo>
                          <a:lnTo>
                            <a:pt x="158" y="493"/>
                          </a:lnTo>
                          <a:lnTo>
                            <a:pt x="136" y="483"/>
                          </a:lnTo>
                          <a:lnTo>
                            <a:pt x="114" y="469"/>
                          </a:lnTo>
                          <a:lnTo>
                            <a:pt x="94" y="455"/>
                          </a:lnTo>
                          <a:lnTo>
                            <a:pt x="76" y="439"/>
                          </a:lnTo>
                          <a:lnTo>
                            <a:pt x="60" y="419"/>
                          </a:lnTo>
                          <a:lnTo>
                            <a:pt x="44" y="401"/>
                          </a:lnTo>
                          <a:lnTo>
                            <a:pt x="32" y="379"/>
                          </a:lnTo>
                          <a:lnTo>
                            <a:pt x="22" y="357"/>
                          </a:lnTo>
                          <a:lnTo>
                            <a:pt x="12" y="333"/>
                          </a:lnTo>
                          <a:lnTo>
                            <a:pt x="6" y="310"/>
                          </a:lnTo>
                          <a:lnTo>
                            <a:pt x="2" y="284"/>
                          </a:lnTo>
                          <a:lnTo>
                            <a:pt x="0" y="258"/>
                          </a:lnTo>
                          <a:lnTo>
                            <a:pt x="0" y="258"/>
                          </a:lnTo>
                          <a:lnTo>
                            <a:pt x="2" y="230"/>
                          </a:lnTo>
                          <a:lnTo>
                            <a:pt x="6" y="206"/>
                          </a:lnTo>
                          <a:lnTo>
                            <a:pt x="12" y="180"/>
                          </a:lnTo>
                          <a:lnTo>
                            <a:pt x="22" y="158"/>
                          </a:lnTo>
                          <a:lnTo>
                            <a:pt x="32" y="134"/>
                          </a:lnTo>
                          <a:lnTo>
                            <a:pt x="44" y="114"/>
                          </a:lnTo>
                          <a:lnTo>
                            <a:pt x="60" y="94"/>
                          </a:lnTo>
                          <a:lnTo>
                            <a:pt x="76" y="76"/>
                          </a:lnTo>
                          <a:lnTo>
                            <a:pt x="94" y="58"/>
                          </a:lnTo>
                          <a:lnTo>
                            <a:pt x="114" y="44"/>
                          </a:lnTo>
                          <a:lnTo>
                            <a:pt x="136" y="30"/>
                          </a:lnTo>
                          <a:lnTo>
                            <a:pt x="158" y="20"/>
                          </a:lnTo>
                          <a:lnTo>
                            <a:pt x="182" y="12"/>
                          </a:lnTo>
                          <a:lnTo>
                            <a:pt x="206" y="6"/>
                          </a:lnTo>
                          <a:lnTo>
                            <a:pt x="232" y="2"/>
                          </a:lnTo>
                          <a:lnTo>
                            <a:pt x="258" y="0"/>
                          </a:lnTo>
                          <a:lnTo>
                            <a:pt x="258" y="0"/>
                          </a:lnTo>
                          <a:lnTo>
                            <a:pt x="284" y="2"/>
                          </a:lnTo>
                          <a:lnTo>
                            <a:pt x="310" y="6"/>
                          </a:lnTo>
                          <a:lnTo>
                            <a:pt x="334" y="12"/>
                          </a:lnTo>
                          <a:lnTo>
                            <a:pt x="358" y="20"/>
                          </a:lnTo>
                          <a:lnTo>
                            <a:pt x="380" y="30"/>
                          </a:lnTo>
                          <a:lnTo>
                            <a:pt x="402" y="44"/>
                          </a:lnTo>
                          <a:lnTo>
                            <a:pt x="422" y="58"/>
                          </a:lnTo>
                          <a:lnTo>
                            <a:pt x="440" y="76"/>
                          </a:lnTo>
                          <a:lnTo>
                            <a:pt x="456" y="94"/>
                          </a:lnTo>
                          <a:lnTo>
                            <a:pt x="472" y="114"/>
                          </a:lnTo>
                          <a:lnTo>
                            <a:pt x="484" y="134"/>
                          </a:lnTo>
                          <a:lnTo>
                            <a:pt x="496" y="158"/>
                          </a:lnTo>
                          <a:lnTo>
                            <a:pt x="504" y="180"/>
                          </a:lnTo>
                          <a:lnTo>
                            <a:pt x="510" y="206"/>
                          </a:lnTo>
                          <a:lnTo>
                            <a:pt x="514" y="230"/>
                          </a:lnTo>
                          <a:lnTo>
                            <a:pt x="516" y="258"/>
                          </a:lnTo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</p:grp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C0719900-5971-4BE5-94E5-676102F97CEE}"/>
                      </a:ext>
                    </a:extLst>
                  </p:cNvPr>
                  <p:cNvSpPr/>
                  <p:nvPr/>
                </p:nvSpPr>
                <p:spPr>
                  <a:xfrm>
                    <a:off x="1101879" y="5789104"/>
                    <a:ext cx="358205" cy="358205"/>
                  </a:xfrm>
                  <a:custGeom>
                    <a:avLst/>
                    <a:gdLst>
                      <a:gd name="connsiteX0" fmla="*/ 152792 w 305584"/>
                      <a:gd name="connsiteY0" fmla="*/ 59791 h 305584"/>
                      <a:gd name="connsiteX1" fmla="*/ 59791 w 305584"/>
                      <a:gd name="connsiteY1" fmla="*/ 152790 h 305584"/>
                      <a:gd name="connsiteX2" fmla="*/ 152792 w 305584"/>
                      <a:gd name="connsiteY2" fmla="*/ 245789 h 305584"/>
                      <a:gd name="connsiteX3" fmla="*/ 245793 w 305584"/>
                      <a:gd name="connsiteY3" fmla="*/ 152790 h 305584"/>
                      <a:gd name="connsiteX4" fmla="*/ 152792 w 305584"/>
                      <a:gd name="connsiteY4" fmla="*/ 59791 h 305584"/>
                      <a:gd name="connsiteX5" fmla="*/ 152792 w 305584"/>
                      <a:gd name="connsiteY5" fmla="*/ 0 h 305584"/>
                      <a:gd name="connsiteX6" fmla="*/ 305584 w 305584"/>
                      <a:gd name="connsiteY6" fmla="*/ 152792 h 305584"/>
                      <a:gd name="connsiteX7" fmla="*/ 152792 w 305584"/>
                      <a:gd name="connsiteY7" fmla="*/ 305584 h 305584"/>
                      <a:gd name="connsiteX8" fmla="*/ 0 w 305584"/>
                      <a:gd name="connsiteY8" fmla="*/ 152792 h 305584"/>
                      <a:gd name="connsiteX9" fmla="*/ 152792 w 305584"/>
                      <a:gd name="connsiteY9" fmla="*/ 0 h 305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05584" h="305584">
                        <a:moveTo>
                          <a:pt x="152792" y="59791"/>
                        </a:moveTo>
                        <a:cubicBezTo>
                          <a:pt x="101429" y="59791"/>
                          <a:pt x="59791" y="101428"/>
                          <a:pt x="59791" y="152790"/>
                        </a:cubicBezTo>
                        <a:cubicBezTo>
                          <a:pt x="59791" y="204152"/>
                          <a:pt x="101429" y="245789"/>
                          <a:pt x="152792" y="245789"/>
                        </a:cubicBezTo>
                        <a:cubicBezTo>
                          <a:pt x="204155" y="245789"/>
                          <a:pt x="245793" y="204152"/>
                          <a:pt x="245793" y="152790"/>
                        </a:cubicBezTo>
                        <a:cubicBezTo>
                          <a:pt x="245793" y="101428"/>
                          <a:pt x="204155" y="59791"/>
                          <a:pt x="152792" y="59791"/>
                        </a:cubicBezTo>
                        <a:close/>
                        <a:moveTo>
                          <a:pt x="152792" y="0"/>
                        </a:moveTo>
                        <a:cubicBezTo>
                          <a:pt x="237177" y="0"/>
                          <a:pt x="305584" y="68407"/>
                          <a:pt x="305584" y="152792"/>
                        </a:cubicBezTo>
                        <a:cubicBezTo>
                          <a:pt x="305584" y="237177"/>
                          <a:pt x="237177" y="305584"/>
                          <a:pt x="152792" y="305584"/>
                        </a:cubicBezTo>
                        <a:cubicBezTo>
                          <a:pt x="68407" y="305584"/>
                          <a:pt x="0" y="237177"/>
                          <a:pt x="0" y="152792"/>
                        </a:cubicBezTo>
                        <a:cubicBezTo>
                          <a:pt x="0" y="68407"/>
                          <a:pt x="68407" y="0"/>
                          <a:pt x="152792" y="0"/>
                        </a:cubicBezTo>
                        <a:close/>
                      </a:path>
                    </a:pathLst>
                  </a:custGeom>
                  <a:grpFill/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id-ID"/>
                  </a:p>
                </p:txBody>
              </p:sp>
            </p:grp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77250FC-AE73-4B08-A355-939043B891A1}"/>
                </a:ext>
              </a:extLst>
            </p:cNvPr>
            <p:cNvGrpSpPr/>
            <p:nvPr userDrawn="1"/>
          </p:nvGrpSpPr>
          <p:grpSpPr>
            <a:xfrm>
              <a:off x="18297807" y="9925183"/>
              <a:ext cx="285384" cy="285384"/>
              <a:chOff x="12991645" y="6161514"/>
              <a:chExt cx="552389" cy="552389"/>
            </a:xfrm>
            <a:effectLst>
              <a:outerShdw blurRad="254000" dist="165100" dir="6600000" sx="70000" sy="70000" algn="t" rotWithShape="0">
                <a:schemeClr val="bg1">
                  <a:lumMod val="75000"/>
                  <a:alpha val="40000"/>
                </a:schemeClr>
              </a:outerShdw>
            </a:effectLst>
          </p:grpSpPr>
          <p:sp>
            <p:nvSpPr>
              <p:cNvPr id="9" name="Rectangle: Top Corners Rounded 8">
                <a:extLst>
                  <a:ext uri="{FF2B5EF4-FFF2-40B4-BE49-F238E27FC236}">
                    <a16:creationId xmlns:a16="http://schemas.microsoft.com/office/drawing/2014/main" id="{7E479704-80FE-4EFC-B999-D20D88EFAEB8}"/>
                  </a:ext>
                </a:extLst>
              </p:cNvPr>
              <p:cNvSpPr/>
              <p:nvPr/>
            </p:nvSpPr>
            <p:spPr>
              <a:xfrm rot="5400000">
                <a:off x="12991645" y="6161514"/>
                <a:ext cx="552389" cy="552389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  <a:alpha val="76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89636F89-CFA9-4DC8-8A65-3036149BB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0801" y="6338988"/>
                <a:ext cx="114076" cy="197440"/>
              </a:xfrm>
              <a:custGeom>
                <a:avLst/>
                <a:gdLst>
                  <a:gd name="T0" fmla="*/ 917464 w 228"/>
                  <a:gd name="T1" fmla="*/ 6378503 h 396"/>
                  <a:gd name="T2" fmla="*/ 917464 w 228"/>
                  <a:gd name="T3" fmla="*/ 6378503 h 396"/>
                  <a:gd name="T4" fmla="*/ 20449952 w 228"/>
                  <a:gd name="T5" fmla="*/ 25644259 h 396"/>
                  <a:gd name="T6" fmla="*/ 917464 w 228"/>
                  <a:gd name="T7" fmla="*/ 45951270 h 396"/>
                  <a:gd name="T8" fmla="*/ 917464 w 228"/>
                  <a:gd name="T9" fmla="*/ 45951270 h 396"/>
                  <a:gd name="T10" fmla="*/ 0 w 228"/>
                  <a:gd name="T11" fmla="*/ 47773648 h 396"/>
                  <a:gd name="T12" fmla="*/ 3801645 w 228"/>
                  <a:gd name="T13" fmla="*/ 51418403 h 396"/>
                  <a:gd name="T14" fmla="*/ 6554398 w 228"/>
                  <a:gd name="T15" fmla="*/ 50507395 h 396"/>
                  <a:gd name="T16" fmla="*/ 6554398 w 228"/>
                  <a:gd name="T17" fmla="*/ 50507395 h 396"/>
                  <a:gd name="T18" fmla="*/ 28839639 w 228"/>
                  <a:gd name="T19" fmla="*/ 28507892 h 396"/>
                  <a:gd name="T20" fmla="*/ 28839639 w 228"/>
                  <a:gd name="T21" fmla="*/ 28507892 h 396"/>
                  <a:gd name="T22" fmla="*/ 29757103 w 228"/>
                  <a:gd name="T23" fmla="*/ 25644259 h 396"/>
                  <a:gd name="T24" fmla="*/ 29757103 w 228"/>
                  <a:gd name="T25" fmla="*/ 25644259 h 396"/>
                  <a:gd name="T26" fmla="*/ 29757103 w 228"/>
                  <a:gd name="T27" fmla="*/ 25644259 h 396"/>
                  <a:gd name="T28" fmla="*/ 28839639 w 228"/>
                  <a:gd name="T29" fmla="*/ 22910511 h 396"/>
                  <a:gd name="T30" fmla="*/ 28839639 w 228"/>
                  <a:gd name="T31" fmla="*/ 22910511 h 396"/>
                  <a:gd name="T32" fmla="*/ 6554398 w 228"/>
                  <a:gd name="T33" fmla="*/ 911369 h 396"/>
                  <a:gd name="T34" fmla="*/ 6554398 w 228"/>
                  <a:gd name="T35" fmla="*/ 911369 h 396"/>
                  <a:gd name="T36" fmla="*/ 3801645 w 228"/>
                  <a:gd name="T37" fmla="*/ 0 h 396"/>
                  <a:gd name="T38" fmla="*/ 0 w 228"/>
                  <a:gd name="T39" fmla="*/ 3644756 h 396"/>
                  <a:gd name="T40" fmla="*/ 917464 w 228"/>
                  <a:gd name="T41" fmla="*/ 6378503 h 3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28" h="396">
                    <a:moveTo>
                      <a:pt x="7" y="49"/>
                    </a:moveTo>
                    <a:lnTo>
                      <a:pt x="7" y="49"/>
                    </a:lnTo>
                    <a:cubicBezTo>
                      <a:pt x="156" y="197"/>
                      <a:pt x="156" y="197"/>
                      <a:pt x="156" y="197"/>
                    </a:cubicBezTo>
                    <a:cubicBezTo>
                      <a:pt x="7" y="353"/>
                      <a:pt x="7" y="353"/>
                      <a:pt x="7" y="353"/>
                    </a:cubicBezTo>
                    <a:cubicBezTo>
                      <a:pt x="0" y="353"/>
                      <a:pt x="0" y="360"/>
                      <a:pt x="0" y="367"/>
                    </a:cubicBezTo>
                    <a:cubicBezTo>
                      <a:pt x="0" y="388"/>
                      <a:pt x="15" y="395"/>
                      <a:pt x="29" y="395"/>
                    </a:cubicBezTo>
                    <a:cubicBezTo>
                      <a:pt x="36" y="395"/>
                      <a:pt x="43" y="395"/>
                      <a:pt x="50" y="388"/>
                    </a:cubicBezTo>
                    <a:cubicBezTo>
                      <a:pt x="220" y="219"/>
                      <a:pt x="220" y="219"/>
                      <a:pt x="220" y="219"/>
                    </a:cubicBezTo>
                    <a:cubicBezTo>
                      <a:pt x="227" y="212"/>
                      <a:pt x="227" y="205"/>
                      <a:pt x="227" y="197"/>
                    </a:cubicBezTo>
                    <a:cubicBezTo>
                      <a:pt x="227" y="190"/>
                      <a:pt x="227" y="183"/>
                      <a:pt x="220" y="176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3" y="7"/>
                      <a:pt x="36" y="0"/>
                      <a:pt x="29" y="0"/>
                    </a:cubicBezTo>
                    <a:cubicBezTo>
                      <a:pt x="15" y="0"/>
                      <a:pt x="0" y="14"/>
                      <a:pt x="0" y="28"/>
                    </a:cubicBezTo>
                    <a:cubicBezTo>
                      <a:pt x="0" y="42"/>
                      <a:pt x="7" y="49"/>
                      <a:pt x="7" y="49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52ABB3-741A-4588-9EE3-1EEEEEC708D8}"/>
              </a:ext>
            </a:extLst>
          </p:cNvPr>
          <p:cNvGrpSpPr/>
          <p:nvPr userDrawn="1"/>
        </p:nvGrpSpPr>
        <p:grpSpPr>
          <a:xfrm>
            <a:off x="893847" y="9870549"/>
            <a:ext cx="3641799" cy="338554"/>
            <a:chOff x="893847" y="9898598"/>
            <a:chExt cx="3641799" cy="33855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A60BFB8-BC34-4926-817F-05D940837F28}"/>
                </a:ext>
              </a:extLst>
            </p:cNvPr>
            <p:cNvGrpSpPr/>
            <p:nvPr userDrawn="1"/>
          </p:nvGrpSpPr>
          <p:grpSpPr>
            <a:xfrm>
              <a:off x="893847" y="9898598"/>
              <a:ext cx="3641799" cy="338554"/>
              <a:chOff x="1021995" y="9934119"/>
              <a:chExt cx="3641799" cy="338554"/>
            </a:xfrm>
          </p:grpSpPr>
          <p:sp>
            <p:nvSpPr>
              <p:cNvPr id="30" name="Freeform 62">
                <a:extLst>
                  <a:ext uri="{FF2B5EF4-FFF2-40B4-BE49-F238E27FC236}">
                    <a16:creationId xmlns:a16="http://schemas.microsoft.com/office/drawing/2014/main" id="{3B6CCA40-0841-4734-B733-0771837017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1995" y="10010675"/>
                <a:ext cx="219920" cy="216220"/>
              </a:xfrm>
              <a:custGeom>
                <a:avLst/>
                <a:gdLst>
                  <a:gd name="T0" fmla="*/ 92739 w 55"/>
                  <a:gd name="T1" fmla="*/ 185737 h 54"/>
                  <a:gd name="T2" fmla="*/ 0 w 55"/>
                  <a:gd name="T3" fmla="*/ 92869 h 54"/>
                  <a:gd name="T4" fmla="*/ 92739 w 55"/>
                  <a:gd name="T5" fmla="*/ 0 h 54"/>
                  <a:gd name="T6" fmla="*/ 188913 w 55"/>
                  <a:gd name="T7" fmla="*/ 92869 h 54"/>
                  <a:gd name="T8" fmla="*/ 92739 w 55"/>
                  <a:gd name="T9" fmla="*/ 185737 h 54"/>
                  <a:gd name="T10" fmla="*/ 13739 w 55"/>
                  <a:gd name="T11" fmla="*/ 92869 h 54"/>
                  <a:gd name="T12" fmla="*/ 92739 w 55"/>
                  <a:gd name="T13" fmla="*/ 171979 h 54"/>
                  <a:gd name="T14" fmla="*/ 171739 w 55"/>
                  <a:gd name="T15" fmla="*/ 92869 h 54"/>
                  <a:gd name="T16" fmla="*/ 92739 w 55"/>
                  <a:gd name="T17" fmla="*/ 13758 h 54"/>
                  <a:gd name="T18" fmla="*/ 13739 w 55"/>
                  <a:gd name="T19" fmla="*/ 92869 h 54"/>
                  <a:gd name="T20" fmla="*/ 140826 w 55"/>
                  <a:gd name="T21" fmla="*/ 127264 h 54"/>
                  <a:gd name="T22" fmla="*/ 96174 w 55"/>
                  <a:gd name="T23" fmla="*/ 151341 h 54"/>
                  <a:gd name="T24" fmla="*/ 37783 w 55"/>
                  <a:gd name="T25" fmla="*/ 92869 h 54"/>
                  <a:gd name="T26" fmla="*/ 96174 w 55"/>
                  <a:gd name="T27" fmla="*/ 34396 h 54"/>
                  <a:gd name="T28" fmla="*/ 137391 w 55"/>
                  <a:gd name="T29" fmla="*/ 58473 h 54"/>
                  <a:gd name="T30" fmla="*/ 137391 w 55"/>
                  <a:gd name="T31" fmla="*/ 72231 h 54"/>
                  <a:gd name="T32" fmla="*/ 137391 w 55"/>
                  <a:gd name="T33" fmla="*/ 72231 h 54"/>
                  <a:gd name="T34" fmla="*/ 123652 w 55"/>
                  <a:gd name="T35" fmla="*/ 72231 h 54"/>
                  <a:gd name="T36" fmla="*/ 120217 w 55"/>
                  <a:gd name="T37" fmla="*/ 72231 h 54"/>
                  <a:gd name="T38" fmla="*/ 120217 w 55"/>
                  <a:gd name="T39" fmla="*/ 61912 h 54"/>
                  <a:gd name="T40" fmla="*/ 96174 w 55"/>
                  <a:gd name="T41" fmla="*/ 51594 h 54"/>
                  <a:gd name="T42" fmla="*/ 54957 w 55"/>
                  <a:gd name="T43" fmla="*/ 92869 h 54"/>
                  <a:gd name="T44" fmla="*/ 96174 w 55"/>
                  <a:gd name="T45" fmla="*/ 134143 h 54"/>
                  <a:gd name="T46" fmla="*/ 120217 w 55"/>
                  <a:gd name="T47" fmla="*/ 123825 h 54"/>
                  <a:gd name="T48" fmla="*/ 120217 w 55"/>
                  <a:gd name="T49" fmla="*/ 113506 h 54"/>
                  <a:gd name="T50" fmla="*/ 123652 w 55"/>
                  <a:gd name="T51" fmla="*/ 113506 h 54"/>
                  <a:gd name="T52" fmla="*/ 137391 w 55"/>
                  <a:gd name="T53" fmla="*/ 113506 h 54"/>
                  <a:gd name="T54" fmla="*/ 140826 w 55"/>
                  <a:gd name="T55" fmla="*/ 113506 h 54"/>
                  <a:gd name="T56" fmla="*/ 140826 w 55"/>
                  <a:gd name="T57" fmla="*/ 127264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5" h="54">
                    <a:moveTo>
                      <a:pt x="27" y="54"/>
                    </a:moveTo>
                    <a:cubicBezTo>
                      <a:pt x="12" y="54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4"/>
                      <a:pt x="27" y="54"/>
                    </a:cubicBezTo>
                    <a:close/>
                    <a:moveTo>
                      <a:pt x="4" y="27"/>
                    </a:moveTo>
                    <a:cubicBezTo>
                      <a:pt x="4" y="40"/>
                      <a:pt x="15" y="50"/>
                      <a:pt x="27" y="50"/>
                    </a:cubicBezTo>
                    <a:cubicBezTo>
                      <a:pt x="40" y="50"/>
                      <a:pt x="50" y="40"/>
                      <a:pt x="50" y="27"/>
                    </a:cubicBezTo>
                    <a:cubicBezTo>
                      <a:pt x="50" y="14"/>
                      <a:pt x="40" y="4"/>
                      <a:pt x="27" y="4"/>
                    </a:cubicBezTo>
                    <a:cubicBezTo>
                      <a:pt x="15" y="4"/>
                      <a:pt x="4" y="14"/>
                      <a:pt x="4" y="27"/>
                    </a:cubicBezTo>
                    <a:close/>
                    <a:moveTo>
                      <a:pt x="41" y="37"/>
                    </a:moveTo>
                    <a:cubicBezTo>
                      <a:pt x="41" y="42"/>
                      <a:pt x="33" y="44"/>
                      <a:pt x="28" y="44"/>
                    </a:cubicBezTo>
                    <a:cubicBezTo>
                      <a:pt x="18" y="44"/>
                      <a:pt x="11" y="37"/>
                      <a:pt x="11" y="27"/>
                    </a:cubicBezTo>
                    <a:cubicBezTo>
                      <a:pt x="11" y="17"/>
                      <a:pt x="18" y="10"/>
                      <a:pt x="28" y="10"/>
                    </a:cubicBezTo>
                    <a:cubicBezTo>
                      <a:pt x="31" y="10"/>
                      <a:pt x="40" y="11"/>
                      <a:pt x="40" y="17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6"/>
                      <a:pt x="31" y="15"/>
                      <a:pt x="28" y="15"/>
                    </a:cubicBezTo>
                    <a:cubicBezTo>
                      <a:pt x="21" y="15"/>
                      <a:pt x="16" y="20"/>
                      <a:pt x="16" y="27"/>
                    </a:cubicBezTo>
                    <a:cubicBezTo>
                      <a:pt x="16" y="34"/>
                      <a:pt x="21" y="39"/>
                      <a:pt x="28" y="39"/>
                    </a:cubicBezTo>
                    <a:cubicBezTo>
                      <a:pt x="31" y="39"/>
                      <a:pt x="35" y="38"/>
                      <a:pt x="35" y="36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3"/>
                      <a:pt x="36" y="33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3"/>
                      <a:pt x="41" y="33"/>
                      <a:pt x="41" y="33"/>
                    </a:cubicBezTo>
                    <a:lnTo>
                      <a:pt x="41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sz="1400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0F78254-B949-493A-9AD8-2CA29FD14BE5}"/>
                  </a:ext>
                </a:extLst>
              </p:cNvPr>
              <p:cNvSpPr txBox="1"/>
              <p:nvPr/>
            </p:nvSpPr>
            <p:spPr>
              <a:xfrm>
                <a:off x="1301976" y="9934119"/>
                <a:ext cx="33618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spc="300" dirty="0">
                    <a:solidFill>
                      <a:schemeClr val="bg1">
                        <a:lumMod val="7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ART.TRIP  </a:t>
                </a:r>
                <a:r>
                  <a:rPr lang="en-US" sz="1600" spc="300" dirty="0">
                    <a:solidFill>
                      <a:schemeClr val="bg1">
                        <a:lumMod val="8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2017.ALL RIGHTS</a:t>
                </a:r>
                <a:endParaRPr lang="id-ID" sz="1600" spc="300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65533F8-C943-4753-8494-91786931A705}"/>
                </a:ext>
              </a:extLst>
            </p:cNvPr>
            <p:cNvSpPr/>
            <p:nvPr userDrawn="1"/>
          </p:nvSpPr>
          <p:spPr>
            <a:xfrm>
              <a:off x="2336408" y="9996668"/>
              <a:ext cx="18000" cy="1493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2195785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54C0CB4-EE1E-4978-9032-F54A5295D6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1860000">
            <a:off x="6892851" y="3232090"/>
            <a:ext cx="3150870" cy="5052060"/>
          </a:xfrm>
          <a:custGeom>
            <a:avLst/>
            <a:gdLst>
              <a:gd name="connsiteX0" fmla="*/ 0 w 2571750"/>
              <a:gd name="connsiteY0" fmla="*/ 0 h 5486400"/>
              <a:gd name="connsiteX1" fmla="*/ 2571750 w 2571750"/>
              <a:gd name="connsiteY1" fmla="*/ 0 h 5486400"/>
              <a:gd name="connsiteX2" fmla="*/ 2571750 w 2571750"/>
              <a:gd name="connsiteY2" fmla="*/ 5486400 h 5486400"/>
              <a:gd name="connsiteX3" fmla="*/ 0 w 2571750"/>
              <a:gd name="connsiteY3" fmla="*/ 5486400 h 5486400"/>
              <a:gd name="connsiteX4" fmla="*/ 0 w 2571750"/>
              <a:gd name="connsiteY4" fmla="*/ 0 h 5486400"/>
              <a:gd name="connsiteX0" fmla="*/ 0 w 2754630"/>
              <a:gd name="connsiteY0" fmla="*/ 0 h 5486400"/>
              <a:gd name="connsiteX1" fmla="*/ 2754630 w 2754630"/>
              <a:gd name="connsiteY1" fmla="*/ 15240 h 5486400"/>
              <a:gd name="connsiteX2" fmla="*/ 2571750 w 2754630"/>
              <a:gd name="connsiteY2" fmla="*/ 5486400 h 5486400"/>
              <a:gd name="connsiteX3" fmla="*/ 0 w 2754630"/>
              <a:gd name="connsiteY3" fmla="*/ 5486400 h 5486400"/>
              <a:gd name="connsiteX4" fmla="*/ 0 w 2754630"/>
              <a:gd name="connsiteY4" fmla="*/ 0 h 5486400"/>
              <a:gd name="connsiteX0" fmla="*/ 0 w 2945130"/>
              <a:gd name="connsiteY0" fmla="*/ 0 h 5486400"/>
              <a:gd name="connsiteX1" fmla="*/ 2945130 w 2945130"/>
              <a:gd name="connsiteY1" fmla="*/ 68580 h 5486400"/>
              <a:gd name="connsiteX2" fmla="*/ 2571750 w 2945130"/>
              <a:gd name="connsiteY2" fmla="*/ 5486400 h 5486400"/>
              <a:gd name="connsiteX3" fmla="*/ 0 w 2945130"/>
              <a:gd name="connsiteY3" fmla="*/ 5486400 h 5486400"/>
              <a:gd name="connsiteX4" fmla="*/ 0 w 2945130"/>
              <a:gd name="connsiteY4" fmla="*/ 0 h 5486400"/>
              <a:gd name="connsiteX0" fmla="*/ 0 w 2922270"/>
              <a:gd name="connsiteY0" fmla="*/ 0 h 5486400"/>
              <a:gd name="connsiteX1" fmla="*/ 2922270 w 2922270"/>
              <a:gd name="connsiteY1" fmla="*/ 68580 h 5486400"/>
              <a:gd name="connsiteX2" fmla="*/ 2571750 w 2922270"/>
              <a:gd name="connsiteY2" fmla="*/ 5486400 h 5486400"/>
              <a:gd name="connsiteX3" fmla="*/ 0 w 2922270"/>
              <a:gd name="connsiteY3" fmla="*/ 5486400 h 5486400"/>
              <a:gd name="connsiteX4" fmla="*/ 0 w 2922270"/>
              <a:gd name="connsiteY4" fmla="*/ 0 h 5486400"/>
              <a:gd name="connsiteX0" fmla="*/ 0 w 2945130"/>
              <a:gd name="connsiteY0" fmla="*/ 0 h 5478780"/>
              <a:gd name="connsiteX1" fmla="*/ 2945130 w 2945130"/>
              <a:gd name="connsiteY1" fmla="*/ 60960 h 5478780"/>
              <a:gd name="connsiteX2" fmla="*/ 2594610 w 2945130"/>
              <a:gd name="connsiteY2" fmla="*/ 5478780 h 5478780"/>
              <a:gd name="connsiteX3" fmla="*/ 22860 w 2945130"/>
              <a:gd name="connsiteY3" fmla="*/ 5478780 h 5478780"/>
              <a:gd name="connsiteX4" fmla="*/ 0 w 2945130"/>
              <a:gd name="connsiteY4" fmla="*/ 0 h 5478780"/>
              <a:gd name="connsiteX0" fmla="*/ 0 w 2975610"/>
              <a:gd name="connsiteY0" fmla="*/ 0 h 5509260"/>
              <a:gd name="connsiteX1" fmla="*/ 2975610 w 2975610"/>
              <a:gd name="connsiteY1" fmla="*/ 91440 h 5509260"/>
              <a:gd name="connsiteX2" fmla="*/ 2625090 w 2975610"/>
              <a:gd name="connsiteY2" fmla="*/ 5509260 h 5509260"/>
              <a:gd name="connsiteX3" fmla="*/ 53340 w 2975610"/>
              <a:gd name="connsiteY3" fmla="*/ 5509260 h 5509260"/>
              <a:gd name="connsiteX4" fmla="*/ 0 w 2975610"/>
              <a:gd name="connsiteY4" fmla="*/ 0 h 5509260"/>
              <a:gd name="connsiteX0" fmla="*/ 0 w 2967990"/>
              <a:gd name="connsiteY0" fmla="*/ 0 h 5486400"/>
              <a:gd name="connsiteX1" fmla="*/ 2967990 w 2967990"/>
              <a:gd name="connsiteY1" fmla="*/ 68580 h 5486400"/>
              <a:gd name="connsiteX2" fmla="*/ 2617470 w 2967990"/>
              <a:gd name="connsiteY2" fmla="*/ 5486400 h 5486400"/>
              <a:gd name="connsiteX3" fmla="*/ 45720 w 2967990"/>
              <a:gd name="connsiteY3" fmla="*/ 5486400 h 5486400"/>
              <a:gd name="connsiteX4" fmla="*/ 0 w 2967990"/>
              <a:gd name="connsiteY4" fmla="*/ 0 h 5486400"/>
              <a:gd name="connsiteX0" fmla="*/ 0 w 3097530"/>
              <a:gd name="connsiteY0" fmla="*/ 0 h 5486400"/>
              <a:gd name="connsiteX1" fmla="*/ 2967990 w 3097530"/>
              <a:gd name="connsiteY1" fmla="*/ 68580 h 5486400"/>
              <a:gd name="connsiteX2" fmla="*/ 3097530 w 3097530"/>
              <a:gd name="connsiteY2" fmla="*/ 5242560 h 5486400"/>
              <a:gd name="connsiteX3" fmla="*/ 45720 w 3097530"/>
              <a:gd name="connsiteY3" fmla="*/ 5486400 h 5486400"/>
              <a:gd name="connsiteX4" fmla="*/ 0 w 3097530"/>
              <a:gd name="connsiteY4" fmla="*/ 0 h 5486400"/>
              <a:gd name="connsiteX0" fmla="*/ 0 w 3166110"/>
              <a:gd name="connsiteY0" fmla="*/ 0 h 5486400"/>
              <a:gd name="connsiteX1" fmla="*/ 2967990 w 3166110"/>
              <a:gd name="connsiteY1" fmla="*/ 68580 h 5486400"/>
              <a:gd name="connsiteX2" fmla="*/ 3166110 w 3166110"/>
              <a:gd name="connsiteY2" fmla="*/ 5128260 h 5486400"/>
              <a:gd name="connsiteX3" fmla="*/ 45720 w 3166110"/>
              <a:gd name="connsiteY3" fmla="*/ 5486400 h 5486400"/>
              <a:gd name="connsiteX4" fmla="*/ 0 w 3166110"/>
              <a:gd name="connsiteY4" fmla="*/ 0 h 5486400"/>
              <a:gd name="connsiteX0" fmla="*/ 0 w 3128010"/>
              <a:gd name="connsiteY0" fmla="*/ 0 h 5486400"/>
              <a:gd name="connsiteX1" fmla="*/ 2967990 w 3128010"/>
              <a:gd name="connsiteY1" fmla="*/ 68580 h 5486400"/>
              <a:gd name="connsiteX2" fmla="*/ 3128010 w 3128010"/>
              <a:gd name="connsiteY2" fmla="*/ 5113020 h 5486400"/>
              <a:gd name="connsiteX3" fmla="*/ 45720 w 3128010"/>
              <a:gd name="connsiteY3" fmla="*/ 5486400 h 5486400"/>
              <a:gd name="connsiteX4" fmla="*/ 0 w 3128010"/>
              <a:gd name="connsiteY4" fmla="*/ 0 h 5486400"/>
              <a:gd name="connsiteX0" fmla="*/ 0 w 3120390"/>
              <a:gd name="connsiteY0" fmla="*/ 0 h 5486400"/>
              <a:gd name="connsiteX1" fmla="*/ 2967990 w 3120390"/>
              <a:gd name="connsiteY1" fmla="*/ 68580 h 5486400"/>
              <a:gd name="connsiteX2" fmla="*/ 3120390 w 3120390"/>
              <a:gd name="connsiteY2" fmla="*/ 5105400 h 5486400"/>
              <a:gd name="connsiteX3" fmla="*/ 45720 w 3120390"/>
              <a:gd name="connsiteY3" fmla="*/ 5486400 h 5486400"/>
              <a:gd name="connsiteX4" fmla="*/ 0 w 3120390"/>
              <a:gd name="connsiteY4" fmla="*/ 0 h 5486400"/>
              <a:gd name="connsiteX0" fmla="*/ 0 w 3120390"/>
              <a:gd name="connsiteY0" fmla="*/ 0 h 5486400"/>
              <a:gd name="connsiteX1" fmla="*/ 2967990 w 3120390"/>
              <a:gd name="connsiteY1" fmla="*/ 68580 h 5486400"/>
              <a:gd name="connsiteX2" fmla="*/ 3120390 w 3120390"/>
              <a:gd name="connsiteY2" fmla="*/ 5090160 h 5486400"/>
              <a:gd name="connsiteX3" fmla="*/ 45720 w 3120390"/>
              <a:gd name="connsiteY3" fmla="*/ 5486400 h 5486400"/>
              <a:gd name="connsiteX4" fmla="*/ 0 w 3120390"/>
              <a:gd name="connsiteY4" fmla="*/ 0 h 5486400"/>
              <a:gd name="connsiteX0" fmla="*/ 0 w 3143250"/>
              <a:gd name="connsiteY0" fmla="*/ 0 h 5486400"/>
              <a:gd name="connsiteX1" fmla="*/ 2967990 w 3143250"/>
              <a:gd name="connsiteY1" fmla="*/ 68580 h 5486400"/>
              <a:gd name="connsiteX2" fmla="*/ 3143250 w 3143250"/>
              <a:gd name="connsiteY2" fmla="*/ 5082540 h 5486400"/>
              <a:gd name="connsiteX3" fmla="*/ 45720 w 3143250"/>
              <a:gd name="connsiteY3" fmla="*/ 5486400 h 5486400"/>
              <a:gd name="connsiteX4" fmla="*/ 0 w 3143250"/>
              <a:gd name="connsiteY4" fmla="*/ 0 h 5486400"/>
              <a:gd name="connsiteX0" fmla="*/ 0 w 3143250"/>
              <a:gd name="connsiteY0" fmla="*/ 0 h 5486400"/>
              <a:gd name="connsiteX1" fmla="*/ 2967990 w 3143250"/>
              <a:gd name="connsiteY1" fmla="*/ 68580 h 5486400"/>
              <a:gd name="connsiteX2" fmla="*/ 3143250 w 3143250"/>
              <a:gd name="connsiteY2" fmla="*/ 5067300 h 5486400"/>
              <a:gd name="connsiteX3" fmla="*/ 45720 w 3143250"/>
              <a:gd name="connsiteY3" fmla="*/ 5486400 h 5486400"/>
              <a:gd name="connsiteX4" fmla="*/ 0 w 3143250"/>
              <a:gd name="connsiteY4" fmla="*/ 0 h 5486400"/>
              <a:gd name="connsiteX0" fmla="*/ 0 w 3143250"/>
              <a:gd name="connsiteY0" fmla="*/ 0 h 5364480"/>
              <a:gd name="connsiteX1" fmla="*/ 2967990 w 3143250"/>
              <a:gd name="connsiteY1" fmla="*/ 68580 h 5364480"/>
              <a:gd name="connsiteX2" fmla="*/ 3143250 w 3143250"/>
              <a:gd name="connsiteY2" fmla="*/ 5067300 h 5364480"/>
              <a:gd name="connsiteX3" fmla="*/ 137160 w 3143250"/>
              <a:gd name="connsiteY3" fmla="*/ 5364480 h 5364480"/>
              <a:gd name="connsiteX4" fmla="*/ 0 w 3143250"/>
              <a:gd name="connsiteY4" fmla="*/ 0 h 5364480"/>
              <a:gd name="connsiteX0" fmla="*/ 0 w 3143250"/>
              <a:gd name="connsiteY0" fmla="*/ 0 h 5212080"/>
              <a:gd name="connsiteX1" fmla="*/ 2967990 w 3143250"/>
              <a:gd name="connsiteY1" fmla="*/ 68580 h 5212080"/>
              <a:gd name="connsiteX2" fmla="*/ 3143250 w 3143250"/>
              <a:gd name="connsiteY2" fmla="*/ 5067300 h 5212080"/>
              <a:gd name="connsiteX3" fmla="*/ 152400 w 3143250"/>
              <a:gd name="connsiteY3" fmla="*/ 5212080 h 5212080"/>
              <a:gd name="connsiteX4" fmla="*/ 0 w 3143250"/>
              <a:gd name="connsiteY4" fmla="*/ 0 h 5212080"/>
              <a:gd name="connsiteX0" fmla="*/ 0 w 3143250"/>
              <a:gd name="connsiteY0" fmla="*/ 0 h 5113020"/>
              <a:gd name="connsiteX1" fmla="*/ 2967990 w 3143250"/>
              <a:gd name="connsiteY1" fmla="*/ 68580 h 5113020"/>
              <a:gd name="connsiteX2" fmla="*/ 3143250 w 3143250"/>
              <a:gd name="connsiteY2" fmla="*/ 5067300 h 5113020"/>
              <a:gd name="connsiteX3" fmla="*/ 198120 w 3143250"/>
              <a:gd name="connsiteY3" fmla="*/ 5113020 h 5113020"/>
              <a:gd name="connsiteX4" fmla="*/ 0 w 3143250"/>
              <a:gd name="connsiteY4" fmla="*/ 0 h 5113020"/>
              <a:gd name="connsiteX0" fmla="*/ 0 w 3143250"/>
              <a:gd name="connsiteY0" fmla="*/ 0 h 5097780"/>
              <a:gd name="connsiteX1" fmla="*/ 2967990 w 3143250"/>
              <a:gd name="connsiteY1" fmla="*/ 68580 h 5097780"/>
              <a:gd name="connsiteX2" fmla="*/ 3143250 w 3143250"/>
              <a:gd name="connsiteY2" fmla="*/ 5067300 h 5097780"/>
              <a:gd name="connsiteX3" fmla="*/ 236220 w 3143250"/>
              <a:gd name="connsiteY3" fmla="*/ 5097780 h 5097780"/>
              <a:gd name="connsiteX4" fmla="*/ 0 w 3143250"/>
              <a:gd name="connsiteY4" fmla="*/ 0 h 5097780"/>
              <a:gd name="connsiteX0" fmla="*/ 0 w 3143250"/>
              <a:gd name="connsiteY0" fmla="*/ 0 h 5067300"/>
              <a:gd name="connsiteX1" fmla="*/ 2967990 w 3143250"/>
              <a:gd name="connsiteY1" fmla="*/ 68580 h 5067300"/>
              <a:gd name="connsiteX2" fmla="*/ 3143250 w 3143250"/>
              <a:gd name="connsiteY2" fmla="*/ 5067300 h 5067300"/>
              <a:gd name="connsiteX3" fmla="*/ 236220 w 3143250"/>
              <a:gd name="connsiteY3" fmla="*/ 5029200 h 5067300"/>
              <a:gd name="connsiteX4" fmla="*/ 0 w 3143250"/>
              <a:gd name="connsiteY4" fmla="*/ 0 h 5067300"/>
              <a:gd name="connsiteX0" fmla="*/ 0 w 3143250"/>
              <a:gd name="connsiteY0" fmla="*/ 0 h 5067300"/>
              <a:gd name="connsiteX1" fmla="*/ 2967990 w 3143250"/>
              <a:gd name="connsiteY1" fmla="*/ 68580 h 5067300"/>
              <a:gd name="connsiteX2" fmla="*/ 3143250 w 3143250"/>
              <a:gd name="connsiteY2" fmla="*/ 5067300 h 5067300"/>
              <a:gd name="connsiteX3" fmla="*/ 266700 w 3143250"/>
              <a:gd name="connsiteY3" fmla="*/ 5067300 h 5067300"/>
              <a:gd name="connsiteX4" fmla="*/ 0 w 3143250"/>
              <a:gd name="connsiteY4" fmla="*/ 0 h 5067300"/>
              <a:gd name="connsiteX0" fmla="*/ 0 w 3143250"/>
              <a:gd name="connsiteY0" fmla="*/ 0 h 5067300"/>
              <a:gd name="connsiteX1" fmla="*/ 2967990 w 3143250"/>
              <a:gd name="connsiteY1" fmla="*/ 68580 h 5067300"/>
              <a:gd name="connsiteX2" fmla="*/ 3143250 w 3143250"/>
              <a:gd name="connsiteY2" fmla="*/ 5067300 h 5067300"/>
              <a:gd name="connsiteX3" fmla="*/ 259080 w 3143250"/>
              <a:gd name="connsiteY3" fmla="*/ 5067300 h 5067300"/>
              <a:gd name="connsiteX4" fmla="*/ 0 w 3143250"/>
              <a:gd name="connsiteY4" fmla="*/ 0 h 5067300"/>
              <a:gd name="connsiteX0" fmla="*/ 0 w 3128010"/>
              <a:gd name="connsiteY0" fmla="*/ 0 h 5067300"/>
              <a:gd name="connsiteX1" fmla="*/ 2967990 w 3128010"/>
              <a:gd name="connsiteY1" fmla="*/ 68580 h 5067300"/>
              <a:gd name="connsiteX2" fmla="*/ 3128010 w 3128010"/>
              <a:gd name="connsiteY2" fmla="*/ 5067300 h 5067300"/>
              <a:gd name="connsiteX3" fmla="*/ 259080 w 3128010"/>
              <a:gd name="connsiteY3" fmla="*/ 5067300 h 5067300"/>
              <a:gd name="connsiteX4" fmla="*/ 0 w 3128010"/>
              <a:gd name="connsiteY4" fmla="*/ 0 h 5067300"/>
              <a:gd name="connsiteX0" fmla="*/ 0 w 3105150"/>
              <a:gd name="connsiteY0" fmla="*/ 0 h 5074920"/>
              <a:gd name="connsiteX1" fmla="*/ 2967990 w 3105150"/>
              <a:gd name="connsiteY1" fmla="*/ 68580 h 5074920"/>
              <a:gd name="connsiteX2" fmla="*/ 3105150 w 3105150"/>
              <a:gd name="connsiteY2" fmla="*/ 5074920 h 5074920"/>
              <a:gd name="connsiteX3" fmla="*/ 259080 w 3105150"/>
              <a:gd name="connsiteY3" fmla="*/ 5067300 h 5074920"/>
              <a:gd name="connsiteX4" fmla="*/ 0 w 3105150"/>
              <a:gd name="connsiteY4" fmla="*/ 0 h 5074920"/>
              <a:gd name="connsiteX0" fmla="*/ 0 w 3082290"/>
              <a:gd name="connsiteY0" fmla="*/ 0 h 5074920"/>
              <a:gd name="connsiteX1" fmla="*/ 2967990 w 3082290"/>
              <a:gd name="connsiteY1" fmla="*/ 68580 h 5074920"/>
              <a:gd name="connsiteX2" fmla="*/ 3082290 w 3082290"/>
              <a:gd name="connsiteY2" fmla="*/ 5074920 h 5074920"/>
              <a:gd name="connsiteX3" fmla="*/ 259080 w 3082290"/>
              <a:gd name="connsiteY3" fmla="*/ 5067300 h 5074920"/>
              <a:gd name="connsiteX4" fmla="*/ 0 w 3082290"/>
              <a:gd name="connsiteY4" fmla="*/ 0 h 5074920"/>
              <a:gd name="connsiteX0" fmla="*/ 0 w 3059430"/>
              <a:gd name="connsiteY0" fmla="*/ 0 h 5074920"/>
              <a:gd name="connsiteX1" fmla="*/ 2967990 w 3059430"/>
              <a:gd name="connsiteY1" fmla="*/ 68580 h 5074920"/>
              <a:gd name="connsiteX2" fmla="*/ 3059430 w 3059430"/>
              <a:gd name="connsiteY2" fmla="*/ 5074920 h 5074920"/>
              <a:gd name="connsiteX3" fmla="*/ 259080 w 3059430"/>
              <a:gd name="connsiteY3" fmla="*/ 5067300 h 5074920"/>
              <a:gd name="connsiteX4" fmla="*/ 0 w 3059430"/>
              <a:gd name="connsiteY4" fmla="*/ 0 h 5074920"/>
              <a:gd name="connsiteX0" fmla="*/ 0 w 3105150"/>
              <a:gd name="connsiteY0" fmla="*/ 0 h 5052060"/>
              <a:gd name="connsiteX1" fmla="*/ 3013710 w 3105150"/>
              <a:gd name="connsiteY1" fmla="*/ 45720 h 5052060"/>
              <a:gd name="connsiteX2" fmla="*/ 3105150 w 3105150"/>
              <a:gd name="connsiteY2" fmla="*/ 5052060 h 5052060"/>
              <a:gd name="connsiteX3" fmla="*/ 304800 w 3105150"/>
              <a:gd name="connsiteY3" fmla="*/ 5044440 h 5052060"/>
              <a:gd name="connsiteX4" fmla="*/ 0 w 3105150"/>
              <a:gd name="connsiteY4" fmla="*/ 0 h 5052060"/>
              <a:gd name="connsiteX0" fmla="*/ 0 w 3120390"/>
              <a:gd name="connsiteY0" fmla="*/ 0 h 5052060"/>
              <a:gd name="connsiteX1" fmla="*/ 3028950 w 3120390"/>
              <a:gd name="connsiteY1" fmla="*/ 4572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20390"/>
              <a:gd name="connsiteY0" fmla="*/ 0 h 5052060"/>
              <a:gd name="connsiteX1" fmla="*/ 2990850 w 3120390"/>
              <a:gd name="connsiteY1" fmla="*/ 5334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20390"/>
              <a:gd name="connsiteY0" fmla="*/ 0 h 5052060"/>
              <a:gd name="connsiteX1" fmla="*/ 2952750 w 3120390"/>
              <a:gd name="connsiteY1" fmla="*/ 6858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20390"/>
              <a:gd name="connsiteY0" fmla="*/ 0 h 5052060"/>
              <a:gd name="connsiteX1" fmla="*/ 2922270 w 3120390"/>
              <a:gd name="connsiteY1" fmla="*/ 6858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20390"/>
              <a:gd name="connsiteY0" fmla="*/ 0 h 5052060"/>
              <a:gd name="connsiteX1" fmla="*/ 2922270 w 3120390"/>
              <a:gd name="connsiteY1" fmla="*/ 9144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50870"/>
              <a:gd name="connsiteY0" fmla="*/ 0 h 5052060"/>
              <a:gd name="connsiteX1" fmla="*/ 2922270 w 3150870"/>
              <a:gd name="connsiteY1" fmla="*/ 91440 h 5052060"/>
              <a:gd name="connsiteX2" fmla="*/ 3150870 w 3150870"/>
              <a:gd name="connsiteY2" fmla="*/ 5052060 h 5052060"/>
              <a:gd name="connsiteX3" fmla="*/ 320040 w 3150870"/>
              <a:gd name="connsiteY3" fmla="*/ 5044440 h 5052060"/>
              <a:gd name="connsiteX4" fmla="*/ 0 w 3150870"/>
              <a:gd name="connsiteY4" fmla="*/ 0 h 505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0870" h="5052060">
                <a:moveTo>
                  <a:pt x="0" y="0"/>
                </a:moveTo>
                <a:lnTo>
                  <a:pt x="2922270" y="91440"/>
                </a:lnTo>
                <a:lnTo>
                  <a:pt x="3150870" y="5052060"/>
                </a:lnTo>
                <a:lnTo>
                  <a:pt x="320040" y="5044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63500">
              <a:schemeClr val="tx1">
                <a:lumMod val="75000"/>
                <a:lumOff val="25000"/>
              </a:schemeClr>
            </a:innerShdw>
          </a:effectLst>
          <a:scene3d>
            <a:camera prst="perspectiveContrastingRightFacing" fov="2400000">
              <a:rot lat="21041954" lon="18810792" rev="923834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9A1E2D98-AE7B-4AF9-97E3-917FC4A041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61056" y="2257051"/>
            <a:ext cx="3150870" cy="5052060"/>
          </a:xfrm>
          <a:custGeom>
            <a:avLst/>
            <a:gdLst>
              <a:gd name="connsiteX0" fmla="*/ 0 w 2571750"/>
              <a:gd name="connsiteY0" fmla="*/ 0 h 5486400"/>
              <a:gd name="connsiteX1" fmla="*/ 2571750 w 2571750"/>
              <a:gd name="connsiteY1" fmla="*/ 0 h 5486400"/>
              <a:gd name="connsiteX2" fmla="*/ 2571750 w 2571750"/>
              <a:gd name="connsiteY2" fmla="*/ 5486400 h 5486400"/>
              <a:gd name="connsiteX3" fmla="*/ 0 w 2571750"/>
              <a:gd name="connsiteY3" fmla="*/ 5486400 h 5486400"/>
              <a:gd name="connsiteX4" fmla="*/ 0 w 2571750"/>
              <a:gd name="connsiteY4" fmla="*/ 0 h 5486400"/>
              <a:gd name="connsiteX0" fmla="*/ 0 w 2754630"/>
              <a:gd name="connsiteY0" fmla="*/ 0 h 5486400"/>
              <a:gd name="connsiteX1" fmla="*/ 2754630 w 2754630"/>
              <a:gd name="connsiteY1" fmla="*/ 15240 h 5486400"/>
              <a:gd name="connsiteX2" fmla="*/ 2571750 w 2754630"/>
              <a:gd name="connsiteY2" fmla="*/ 5486400 h 5486400"/>
              <a:gd name="connsiteX3" fmla="*/ 0 w 2754630"/>
              <a:gd name="connsiteY3" fmla="*/ 5486400 h 5486400"/>
              <a:gd name="connsiteX4" fmla="*/ 0 w 2754630"/>
              <a:gd name="connsiteY4" fmla="*/ 0 h 5486400"/>
              <a:gd name="connsiteX0" fmla="*/ 0 w 2945130"/>
              <a:gd name="connsiteY0" fmla="*/ 0 h 5486400"/>
              <a:gd name="connsiteX1" fmla="*/ 2945130 w 2945130"/>
              <a:gd name="connsiteY1" fmla="*/ 68580 h 5486400"/>
              <a:gd name="connsiteX2" fmla="*/ 2571750 w 2945130"/>
              <a:gd name="connsiteY2" fmla="*/ 5486400 h 5486400"/>
              <a:gd name="connsiteX3" fmla="*/ 0 w 2945130"/>
              <a:gd name="connsiteY3" fmla="*/ 5486400 h 5486400"/>
              <a:gd name="connsiteX4" fmla="*/ 0 w 2945130"/>
              <a:gd name="connsiteY4" fmla="*/ 0 h 5486400"/>
              <a:gd name="connsiteX0" fmla="*/ 0 w 2922270"/>
              <a:gd name="connsiteY0" fmla="*/ 0 h 5486400"/>
              <a:gd name="connsiteX1" fmla="*/ 2922270 w 2922270"/>
              <a:gd name="connsiteY1" fmla="*/ 68580 h 5486400"/>
              <a:gd name="connsiteX2" fmla="*/ 2571750 w 2922270"/>
              <a:gd name="connsiteY2" fmla="*/ 5486400 h 5486400"/>
              <a:gd name="connsiteX3" fmla="*/ 0 w 2922270"/>
              <a:gd name="connsiteY3" fmla="*/ 5486400 h 5486400"/>
              <a:gd name="connsiteX4" fmla="*/ 0 w 2922270"/>
              <a:gd name="connsiteY4" fmla="*/ 0 h 5486400"/>
              <a:gd name="connsiteX0" fmla="*/ 0 w 2945130"/>
              <a:gd name="connsiteY0" fmla="*/ 0 h 5478780"/>
              <a:gd name="connsiteX1" fmla="*/ 2945130 w 2945130"/>
              <a:gd name="connsiteY1" fmla="*/ 60960 h 5478780"/>
              <a:gd name="connsiteX2" fmla="*/ 2594610 w 2945130"/>
              <a:gd name="connsiteY2" fmla="*/ 5478780 h 5478780"/>
              <a:gd name="connsiteX3" fmla="*/ 22860 w 2945130"/>
              <a:gd name="connsiteY3" fmla="*/ 5478780 h 5478780"/>
              <a:gd name="connsiteX4" fmla="*/ 0 w 2945130"/>
              <a:gd name="connsiteY4" fmla="*/ 0 h 5478780"/>
              <a:gd name="connsiteX0" fmla="*/ 0 w 2975610"/>
              <a:gd name="connsiteY0" fmla="*/ 0 h 5509260"/>
              <a:gd name="connsiteX1" fmla="*/ 2975610 w 2975610"/>
              <a:gd name="connsiteY1" fmla="*/ 91440 h 5509260"/>
              <a:gd name="connsiteX2" fmla="*/ 2625090 w 2975610"/>
              <a:gd name="connsiteY2" fmla="*/ 5509260 h 5509260"/>
              <a:gd name="connsiteX3" fmla="*/ 53340 w 2975610"/>
              <a:gd name="connsiteY3" fmla="*/ 5509260 h 5509260"/>
              <a:gd name="connsiteX4" fmla="*/ 0 w 2975610"/>
              <a:gd name="connsiteY4" fmla="*/ 0 h 5509260"/>
              <a:gd name="connsiteX0" fmla="*/ 0 w 2967990"/>
              <a:gd name="connsiteY0" fmla="*/ 0 h 5486400"/>
              <a:gd name="connsiteX1" fmla="*/ 2967990 w 2967990"/>
              <a:gd name="connsiteY1" fmla="*/ 68580 h 5486400"/>
              <a:gd name="connsiteX2" fmla="*/ 2617470 w 2967990"/>
              <a:gd name="connsiteY2" fmla="*/ 5486400 h 5486400"/>
              <a:gd name="connsiteX3" fmla="*/ 45720 w 2967990"/>
              <a:gd name="connsiteY3" fmla="*/ 5486400 h 5486400"/>
              <a:gd name="connsiteX4" fmla="*/ 0 w 2967990"/>
              <a:gd name="connsiteY4" fmla="*/ 0 h 5486400"/>
              <a:gd name="connsiteX0" fmla="*/ 0 w 3097530"/>
              <a:gd name="connsiteY0" fmla="*/ 0 h 5486400"/>
              <a:gd name="connsiteX1" fmla="*/ 2967990 w 3097530"/>
              <a:gd name="connsiteY1" fmla="*/ 68580 h 5486400"/>
              <a:gd name="connsiteX2" fmla="*/ 3097530 w 3097530"/>
              <a:gd name="connsiteY2" fmla="*/ 5242560 h 5486400"/>
              <a:gd name="connsiteX3" fmla="*/ 45720 w 3097530"/>
              <a:gd name="connsiteY3" fmla="*/ 5486400 h 5486400"/>
              <a:gd name="connsiteX4" fmla="*/ 0 w 3097530"/>
              <a:gd name="connsiteY4" fmla="*/ 0 h 5486400"/>
              <a:gd name="connsiteX0" fmla="*/ 0 w 3166110"/>
              <a:gd name="connsiteY0" fmla="*/ 0 h 5486400"/>
              <a:gd name="connsiteX1" fmla="*/ 2967990 w 3166110"/>
              <a:gd name="connsiteY1" fmla="*/ 68580 h 5486400"/>
              <a:gd name="connsiteX2" fmla="*/ 3166110 w 3166110"/>
              <a:gd name="connsiteY2" fmla="*/ 5128260 h 5486400"/>
              <a:gd name="connsiteX3" fmla="*/ 45720 w 3166110"/>
              <a:gd name="connsiteY3" fmla="*/ 5486400 h 5486400"/>
              <a:gd name="connsiteX4" fmla="*/ 0 w 3166110"/>
              <a:gd name="connsiteY4" fmla="*/ 0 h 5486400"/>
              <a:gd name="connsiteX0" fmla="*/ 0 w 3128010"/>
              <a:gd name="connsiteY0" fmla="*/ 0 h 5486400"/>
              <a:gd name="connsiteX1" fmla="*/ 2967990 w 3128010"/>
              <a:gd name="connsiteY1" fmla="*/ 68580 h 5486400"/>
              <a:gd name="connsiteX2" fmla="*/ 3128010 w 3128010"/>
              <a:gd name="connsiteY2" fmla="*/ 5113020 h 5486400"/>
              <a:gd name="connsiteX3" fmla="*/ 45720 w 3128010"/>
              <a:gd name="connsiteY3" fmla="*/ 5486400 h 5486400"/>
              <a:gd name="connsiteX4" fmla="*/ 0 w 3128010"/>
              <a:gd name="connsiteY4" fmla="*/ 0 h 5486400"/>
              <a:gd name="connsiteX0" fmla="*/ 0 w 3120390"/>
              <a:gd name="connsiteY0" fmla="*/ 0 h 5486400"/>
              <a:gd name="connsiteX1" fmla="*/ 2967990 w 3120390"/>
              <a:gd name="connsiteY1" fmla="*/ 68580 h 5486400"/>
              <a:gd name="connsiteX2" fmla="*/ 3120390 w 3120390"/>
              <a:gd name="connsiteY2" fmla="*/ 5105400 h 5486400"/>
              <a:gd name="connsiteX3" fmla="*/ 45720 w 3120390"/>
              <a:gd name="connsiteY3" fmla="*/ 5486400 h 5486400"/>
              <a:gd name="connsiteX4" fmla="*/ 0 w 3120390"/>
              <a:gd name="connsiteY4" fmla="*/ 0 h 5486400"/>
              <a:gd name="connsiteX0" fmla="*/ 0 w 3120390"/>
              <a:gd name="connsiteY0" fmla="*/ 0 h 5486400"/>
              <a:gd name="connsiteX1" fmla="*/ 2967990 w 3120390"/>
              <a:gd name="connsiteY1" fmla="*/ 68580 h 5486400"/>
              <a:gd name="connsiteX2" fmla="*/ 3120390 w 3120390"/>
              <a:gd name="connsiteY2" fmla="*/ 5090160 h 5486400"/>
              <a:gd name="connsiteX3" fmla="*/ 45720 w 3120390"/>
              <a:gd name="connsiteY3" fmla="*/ 5486400 h 5486400"/>
              <a:gd name="connsiteX4" fmla="*/ 0 w 3120390"/>
              <a:gd name="connsiteY4" fmla="*/ 0 h 5486400"/>
              <a:gd name="connsiteX0" fmla="*/ 0 w 3143250"/>
              <a:gd name="connsiteY0" fmla="*/ 0 h 5486400"/>
              <a:gd name="connsiteX1" fmla="*/ 2967990 w 3143250"/>
              <a:gd name="connsiteY1" fmla="*/ 68580 h 5486400"/>
              <a:gd name="connsiteX2" fmla="*/ 3143250 w 3143250"/>
              <a:gd name="connsiteY2" fmla="*/ 5082540 h 5486400"/>
              <a:gd name="connsiteX3" fmla="*/ 45720 w 3143250"/>
              <a:gd name="connsiteY3" fmla="*/ 5486400 h 5486400"/>
              <a:gd name="connsiteX4" fmla="*/ 0 w 3143250"/>
              <a:gd name="connsiteY4" fmla="*/ 0 h 5486400"/>
              <a:gd name="connsiteX0" fmla="*/ 0 w 3143250"/>
              <a:gd name="connsiteY0" fmla="*/ 0 h 5486400"/>
              <a:gd name="connsiteX1" fmla="*/ 2967990 w 3143250"/>
              <a:gd name="connsiteY1" fmla="*/ 68580 h 5486400"/>
              <a:gd name="connsiteX2" fmla="*/ 3143250 w 3143250"/>
              <a:gd name="connsiteY2" fmla="*/ 5067300 h 5486400"/>
              <a:gd name="connsiteX3" fmla="*/ 45720 w 3143250"/>
              <a:gd name="connsiteY3" fmla="*/ 5486400 h 5486400"/>
              <a:gd name="connsiteX4" fmla="*/ 0 w 3143250"/>
              <a:gd name="connsiteY4" fmla="*/ 0 h 5486400"/>
              <a:gd name="connsiteX0" fmla="*/ 0 w 3143250"/>
              <a:gd name="connsiteY0" fmla="*/ 0 h 5364480"/>
              <a:gd name="connsiteX1" fmla="*/ 2967990 w 3143250"/>
              <a:gd name="connsiteY1" fmla="*/ 68580 h 5364480"/>
              <a:gd name="connsiteX2" fmla="*/ 3143250 w 3143250"/>
              <a:gd name="connsiteY2" fmla="*/ 5067300 h 5364480"/>
              <a:gd name="connsiteX3" fmla="*/ 137160 w 3143250"/>
              <a:gd name="connsiteY3" fmla="*/ 5364480 h 5364480"/>
              <a:gd name="connsiteX4" fmla="*/ 0 w 3143250"/>
              <a:gd name="connsiteY4" fmla="*/ 0 h 5364480"/>
              <a:gd name="connsiteX0" fmla="*/ 0 w 3143250"/>
              <a:gd name="connsiteY0" fmla="*/ 0 h 5212080"/>
              <a:gd name="connsiteX1" fmla="*/ 2967990 w 3143250"/>
              <a:gd name="connsiteY1" fmla="*/ 68580 h 5212080"/>
              <a:gd name="connsiteX2" fmla="*/ 3143250 w 3143250"/>
              <a:gd name="connsiteY2" fmla="*/ 5067300 h 5212080"/>
              <a:gd name="connsiteX3" fmla="*/ 152400 w 3143250"/>
              <a:gd name="connsiteY3" fmla="*/ 5212080 h 5212080"/>
              <a:gd name="connsiteX4" fmla="*/ 0 w 3143250"/>
              <a:gd name="connsiteY4" fmla="*/ 0 h 5212080"/>
              <a:gd name="connsiteX0" fmla="*/ 0 w 3143250"/>
              <a:gd name="connsiteY0" fmla="*/ 0 h 5113020"/>
              <a:gd name="connsiteX1" fmla="*/ 2967990 w 3143250"/>
              <a:gd name="connsiteY1" fmla="*/ 68580 h 5113020"/>
              <a:gd name="connsiteX2" fmla="*/ 3143250 w 3143250"/>
              <a:gd name="connsiteY2" fmla="*/ 5067300 h 5113020"/>
              <a:gd name="connsiteX3" fmla="*/ 198120 w 3143250"/>
              <a:gd name="connsiteY3" fmla="*/ 5113020 h 5113020"/>
              <a:gd name="connsiteX4" fmla="*/ 0 w 3143250"/>
              <a:gd name="connsiteY4" fmla="*/ 0 h 5113020"/>
              <a:gd name="connsiteX0" fmla="*/ 0 w 3143250"/>
              <a:gd name="connsiteY0" fmla="*/ 0 h 5097780"/>
              <a:gd name="connsiteX1" fmla="*/ 2967990 w 3143250"/>
              <a:gd name="connsiteY1" fmla="*/ 68580 h 5097780"/>
              <a:gd name="connsiteX2" fmla="*/ 3143250 w 3143250"/>
              <a:gd name="connsiteY2" fmla="*/ 5067300 h 5097780"/>
              <a:gd name="connsiteX3" fmla="*/ 236220 w 3143250"/>
              <a:gd name="connsiteY3" fmla="*/ 5097780 h 5097780"/>
              <a:gd name="connsiteX4" fmla="*/ 0 w 3143250"/>
              <a:gd name="connsiteY4" fmla="*/ 0 h 5097780"/>
              <a:gd name="connsiteX0" fmla="*/ 0 w 3143250"/>
              <a:gd name="connsiteY0" fmla="*/ 0 h 5067300"/>
              <a:gd name="connsiteX1" fmla="*/ 2967990 w 3143250"/>
              <a:gd name="connsiteY1" fmla="*/ 68580 h 5067300"/>
              <a:gd name="connsiteX2" fmla="*/ 3143250 w 3143250"/>
              <a:gd name="connsiteY2" fmla="*/ 5067300 h 5067300"/>
              <a:gd name="connsiteX3" fmla="*/ 236220 w 3143250"/>
              <a:gd name="connsiteY3" fmla="*/ 5029200 h 5067300"/>
              <a:gd name="connsiteX4" fmla="*/ 0 w 3143250"/>
              <a:gd name="connsiteY4" fmla="*/ 0 h 5067300"/>
              <a:gd name="connsiteX0" fmla="*/ 0 w 3143250"/>
              <a:gd name="connsiteY0" fmla="*/ 0 h 5067300"/>
              <a:gd name="connsiteX1" fmla="*/ 2967990 w 3143250"/>
              <a:gd name="connsiteY1" fmla="*/ 68580 h 5067300"/>
              <a:gd name="connsiteX2" fmla="*/ 3143250 w 3143250"/>
              <a:gd name="connsiteY2" fmla="*/ 5067300 h 5067300"/>
              <a:gd name="connsiteX3" fmla="*/ 266700 w 3143250"/>
              <a:gd name="connsiteY3" fmla="*/ 5067300 h 5067300"/>
              <a:gd name="connsiteX4" fmla="*/ 0 w 3143250"/>
              <a:gd name="connsiteY4" fmla="*/ 0 h 5067300"/>
              <a:gd name="connsiteX0" fmla="*/ 0 w 3143250"/>
              <a:gd name="connsiteY0" fmla="*/ 0 h 5067300"/>
              <a:gd name="connsiteX1" fmla="*/ 2967990 w 3143250"/>
              <a:gd name="connsiteY1" fmla="*/ 68580 h 5067300"/>
              <a:gd name="connsiteX2" fmla="*/ 3143250 w 3143250"/>
              <a:gd name="connsiteY2" fmla="*/ 5067300 h 5067300"/>
              <a:gd name="connsiteX3" fmla="*/ 259080 w 3143250"/>
              <a:gd name="connsiteY3" fmla="*/ 5067300 h 5067300"/>
              <a:gd name="connsiteX4" fmla="*/ 0 w 3143250"/>
              <a:gd name="connsiteY4" fmla="*/ 0 h 5067300"/>
              <a:gd name="connsiteX0" fmla="*/ 0 w 3128010"/>
              <a:gd name="connsiteY0" fmla="*/ 0 h 5067300"/>
              <a:gd name="connsiteX1" fmla="*/ 2967990 w 3128010"/>
              <a:gd name="connsiteY1" fmla="*/ 68580 h 5067300"/>
              <a:gd name="connsiteX2" fmla="*/ 3128010 w 3128010"/>
              <a:gd name="connsiteY2" fmla="*/ 5067300 h 5067300"/>
              <a:gd name="connsiteX3" fmla="*/ 259080 w 3128010"/>
              <a:gd name="connsiteY3" fmla="*/ 5067300 h 5067300"/>
              <a:gd name="connsiteX4" fmla="*/ 0 w 3128010"/>
              <a:gd name="connsiteY4" fmla="*/ 0 h 5067300"/>
              <a:gd name="connsiteX0" fmla="*/ 0 w 3105150"/>
              <a:gd name="connsiteY0" fmla="*/ 0 h 5074920"/>
              <a:gd name="connsiteX1" fmla="*/ 2967990 w 3105150"/>
              <a:gd name="connsiteY1" fmla="*/ 68580 h 5074920"/>
              <a:gd name="connsiteX2" fmla="*/ 3105150 w 3105150"/>
              <a:gd name="connsiteY2" fmla="*/ 5074920 h 5074920"/>
              <a:gd name="connsiteX3" fmla="*/ 259080 w 3105150"/>
              <a:gd name="connsiteY3" fmla="*/ 5067300 h 5074920"/>
              <a:gd name="connsiteX4" fmla="*/ 0 w 3105150"/>
              <a:gd name="connsiteY4" fmla="*/ 0 h 5074920"/>
              <a:gd name="connsiteX0" fmla="*/ 0 w 3082290"/>
              <a:gd name="connsiteY0" fmla="*/ 0 h 5074920"/>
              <a:gd name="connsiteX1" fmla="*/ 2967990 w 3082290"/>
              <a:gd name="connsiteY1" fmla="*/ 68580 h 5074920"/>
              <a:gd name="connsiteX2" fmla="*/ 3082290 w 3082290"/>
              <a:gd name="connsiteY2" fmla="*/ 5074920 h 5074920"/>
              <a:gd name="connsiteX3" fmla="*/ 259080 w 3082290"/>
              <a:gd name="connsiteY3" fmla="*/ 5067300 h 5074920"/>
              <a:gd name="connsiteX4" fmla="*/ 0 w 3082290"/>
              <a:gd name="connsiteY4" fmla="*/ 0 h 5074920"/>
              <a:gd name="connsiteX0" fmla="*/ 0 w 3059430"/>
              <a:gd name="connsiteY0" fmla="*/ 0 h 5074920"/>
              <a:gd name="connsiteX1" fmla="*/ 2967990 w 3059430"/>
              <a:gd name="connsiteY1" fmla="*/ 68580 h 5074920"/>
              <a:gd name="connsiteX2" fmla="*/ 3059430 w 3059430"/>
              <a:gd name="connsiteY2" fmla="*/ 5074920 h 5074920"/>
              <a:gd name="connsiteX3" fmla="*/ 259080 w 3059430"/>
              <a:gd name="connsiteY3" fmla="*/ 5067300 h 5074920"/>
              <a:gd name="connsiteX4" fmla="*/ 0 w 3059430"/>
              <a:gd name="connsiteY4" fmla="*/ 0 h 5074920"/>
              <a:gd name="connsiteX0" fmla="*/ 0 w 3105150"/>
              <a:gd name="connsiteY0" fmla="*/ 0 h 5052060"/>
              <a:gd name="connsiteX1" fmla="*/ 3013710 w 3105150"/>
              <a:gd name="connsiteY1" fmla="*/ 45720 h 5052060"/>
              <a:gd name="connsiteX2" fmla="*/ 3105150 w 3105150"/>
              <a:gd name="connsiteY2" fmla="*/ 5052060 h 5052060"/>
              <a:gd name="connsiteX3" fmla="*/ 304800 w 3105150"/>
              <a:gd name="connsiteY3" fmla="*/ 5044440 h 5052060"/>
              <a:gd name="connsiteX4" fmla="*/ 0 w 3105150"/>
              <a:gd name="connsiteY4" fmla="*/ 0 h 5052060"/>
              <a:gd name="connsiteX0" fmla="*/ 0 w 3120390"/>
              <a:gd name="connsiteY0" fmla="*/ 0 h 5052060"/>
              <a:gd name="connsiteX1" fmla="*/ 3028950 w 3120390"/>
              <a:gd name="connsiteY1" fmla="*/ 4572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20390"/>
              <a:gd name="connsiteY0" fmla="*/ 0 h 5052060"/>
              <a:gd name="connsiteX1" fmla="*/ 2990850 w 3120390"/>
              <a:gd name="connsiteY1" fmla="*/ 5334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20390"/>
              <a:gd name="connsiteY0" fmla="*/ 0 h 5052060"/>
              <a:gd name="connsiteX1" fmla="*/ 2952750 w 3120390"/>
              <a:gd name="connsiteY1" fmla="*/ 6858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20390"/>
              <a:gd name="connsiteY0" fmla="*/ 0 h 5052060"/>
              <a:gd name="connsiteX1" fmla="*/ 2922270 w 3120390"/>
              <a:gd name="connsiteY1" fmla="*/ 6858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20390"/>
              <a:gd name="connsiteY0" fmla="*/ 0 h 5052060"/>
              <a:gd name="connsiteX1" fmla="*/ 2922270 w 3120390"/>
              <a:gd name="connsiteY1" fmla="*/ 9144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50870"/>
              <a:gd name="connsiteY0" fmla="*/ 0 h 5052060"/>
              <a:gd name="connsiteX1" fmla="*/ 2922270 w 3150870"/>
              <a:gd name="connsiteY1" fmla="*/ 91440 h 5052060"/>
              <a:gd name="connsiteX2" fmla="*/ 3150870 w 3150870"/>
              <a:gd name="connsiteY2" fmla="*/ 5052060 h 5052060"/>
              <a:gd name="connsiteX3" fmla="*/ 320040 w 3150870"/>
              <a:gd name="connsiteY3" fmla="*/ 5044440 h 5052060"/>
              <a:gd name="connsiteX4" fmla="*/ 0 w 3150870"/>
              <a:gd name="connsiteY4" fmla="*/ 0 h 505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0870" h="5052060">
                <a:moveTo>
                  <a:pt x="0" y="0"/>
                </a:moveTo>
                <a:lnTo>
                  <a:pt x="2922270" y="91440"/>
                </a:lnTo>
                <a:lnTo>
                  <a:pt x="3150870" y="5052060"/>
                </a:lnTo>
                <a:lnTo>
                  <a:pt x="320040" y="5044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63500">
              <a:schemeClr val="tx1">
                <a:lumMod val="75000"/>
                <a:lumOff val="25000"/>
              </a:schemeClr>
            </a:innerShdw>
          </a:effectLst>
          <a:scene3d>
            <a:camera prst="perspectiveContrastingRightFacing" fov="2400000">
              <a:rot lat="21041954" lon="18810792" rev="923834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84DFB-9DC5-4E68-AF34-91D5D6872FF9}"/>
              </a:ext>
            </a:extLst>
          </p:cNvPr>
          <p:cNvSpPr txBox="1"/>
          <p:nvPr userDrawn="1"/>
        </p:nvSpPr>
        <p:spPr>
          <a:xfrm rot="10800000" flipV="1">
            <a:off x="17515166" y="402315"/>
            <a:ext cx="1783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600" b="1" i="0" smtClean="0">
                <a:solidFill>
                  <a:schemeClr val="bg1">
                    <a:lumMod val="9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28700" b="1" i="0" dirty="0">
              <a:solidFill>
                <a:schemeClr val="bg1">
                  <a:lumMod val="95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A76F2-E24B-4BEE-87C7-532BF911A258}"/>
              </a:ext>
            </a:extLst>
          </p:cNvPr>
          <p:cNvSpPr txBox="1"/>
          <p:nvPr userDrawn="1"/>
        </p:nvSpPr>
        <p:spPr>
          <a:xfrm rot="5400000">
            <a:off x="16638658" y="5317123"/>
            <a:ext cx="3563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600" strike="noStrike" spc="600" dirty="0">
                <a:solidFill>
                  <a:schemeClr val="bg1">
                    <a:lumMod val="8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WWW.WEBSITE.COM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3DBA2-8DB5-4668-A779-9BE039698C23}"/>
              </a:ext>
            </a:extLst>
          </p:cNvPr>
          <p:cNvSpPr txBox="1"/>
          <p:nvPr userDrawn="1"/>
        </p:nvSpPr>
        <p:spPr>
          <a:xfrm>
            <a:off x="900385" y="643691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spc="300" dirty="0">
                <a:solidFill>
                  <a:schemeClr val="bg1"/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ART.TRIP</a:t>
            </a:r>
            <a:endParaRPr lang="id-ID" sz="2000" spc="300" dirty="0">
              <a:solidFill>
                <a:schemeClr val="bg1"/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67FED-F7F1-4DE4-BB76-D3CEE865F569}"/>
              </a:ext>
            </a:extLst>
          </p:cNvPr>
          <p:cNvSpPr txBox="1"/>
          <p:nvPr userDrawn="1"/>
        </p:nvSpPr>
        <p:spPr>
          <a:xfrm>
            <a:off x="17074111" y="68985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300" dirty="0">
                <a:solidFill>
                  <a:schemeClr val="bg1">
                    <a:lumMod val="8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PAGE/</a:t>
            </a:r>
            <a:endParaRPr lang="id-ID" sz="1800" spc="300" dirty="0">
              <a:solidFill>
                <a:schemeClr val="bg1">
                  <a:lumMod val="85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6626E5-B107-4D7B-A158-D0C03F6B4EA3}"/>
              </a:ext>
            </a:extLst>
          </p:cNvPr>
          <p:cNvGrpSpPr/>
          <p:nvPr userDrawn="1"/>
        </p:nvGrpSpPr>
        <p:grpSpPr>
          <a:xfrm>
            <a:off x="15607894" y="9844238"/>
            <a:ext cx="2312906" cy="391176"/>
            <a:chOff x="11556938" y="7296986"/>
            <a:chExt cx="2013012" cy="3404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8A17DB1-45B5-4C7A-8761-C1D861118E1B}"/>
                </a:ext>
              </a:extLst>
            </p:cNvPr>
            <p:cNvGrpSpPr/>
            <p:nvPr/>
          </p:nvGrpSpPr>
          <p:grpSpPr>
            <a:xfrm>
              <a:off x="12114457" y="7296986"/>
              <a:ext cx="340456" cy="340456"/>
              <a:chOff x="12097470" y="7200012"/>
              <a:chExt cx="495300" cy="495300"/>
            </a:xfrm>
          </p:grpSpPr>
          <p:sp>
            <p:nvSpPr>
              <p:cNvPr id="23" name="Freeform 85">
                <a:extLst>
                  <a:ext uri="{FF2B5EF4-FFF2-40B4-BE49-F238E27FC236}">
                    <a16:creationId xmlns:a16="http://schemas.microsoft.com/office/drawing/2014/main" id="{246887E5-4FDB-4965-ADEF-62D026DF7E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232137" y="7356848"/>
                <a:ext cx="225966" cy="181629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C0D7609-B3CC-4CA0-9C12-327D2EED07F5}"/>
                  </a:ext>
                </a:extLst>
              </p:cNvPr>
              <p:cNvSpPr/>
              <p:nvPr/>
            </p:nvSpPr>
            <p:spPr>
              <a:xfrm>
                <a:off x="12097470" y="7200012"/>
                <a:ext cx="495300" cy="4953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038329F-F690-460C-BD35-550BABD5DB72}"/>
                </a:ext>
              </a:extLst>
            </p:cNvPr>
            <p:cNvGrpSpPr/>
            <p:nvPr/>
          </p:nvGrpSpPr>
          <p:grpSpPr>
            <a:xfrm>
              <a:off x="12671975" y="7296986"/>
              <a:ext cx="340456" cy="340456"/>
              <a:chOff x="12898290" y="7257882"/>
              <a:chExt cx="379560" cy="379560"/>
            </a:xfrm>
          </p:grpSpPr>
          <p:sp>
            <p:nvSpPr>
              <p:cNvPr id="21" name="Freeform 75">
                <a:extLst>
                  <a:ext uri="{FF2B5EF4-FFF2-40B4-BE49-F238E27FC236}">
                    <a16:creationId xmlns:a16="http://schemas.microsoft.com/office/drawing/2014/main" id="{C4ECB10C-9A29-4F43-B10F-1D3C76010C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3042040" y="7362177"/>
                <a:ext cx="92061" cy="170970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7BF6484-D998-4F0A-8093-ABAA8F247F36}"/>
                  </a:ext>
                </a:extLst>
              </p:cNvPr>
              <p:cNvSpPr/>
              <p:nvPr/>
            </p:nvSpPr>
            <p:spPr>
              <a:xfrm>
                <a:off x="1289829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2F4D8F9-38EB-4814-9E5F-88AD8A11952E}"/>
                </a:ext>
              </a:extLst>
            </p:cNvPr>
            <p:cNvGrpSpPr/>
            <p:nvPr/>
          </p:nvGrpSpPr>
          <p:grpSpPr>
            <a:xfrm>
              <a:off x="13229494" y="7296986"/>
              <a:ext cx="340456" cy="340456"/>
              <a:chOff x="13421600" y="7257882"/>
              <a:chExt cx="379560" cy="379560"/>
            </a:xfrm>
          </p:grpSpPr>
          <p:sp>
            <p:nvSpPr>
              <p:cNvPr id="19" name="Freeform 74">
                <a:extLst>
                  <a:ext uri="{FF2B5EF4-FFF2-40B4-BE49-F238E27FC236}">
                    <a16:creationId xmlns:a16="http://schemas.microsoft.com/office/drawing/2014/main" id="{34EE5B6B-4AB6-4DFE-9644-50C9C8510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16515" y="7354045"/>
                <a:ext cx="189730" cy="187234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A5D8C69-4EB2-44E4-8213-731BE0BFF08D}"/>
                  </a:ext>
                </a:extLst>
              </p:cNvPr>
              <p:cNvSpPr/>
              <p:nvPr/>
            </p:nvSpPr>
            <p:spPr>
              <a:xfrm>
                <a:off x="1342160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F63D94D-307B-4B44-AB93-AA1E98A0B82A}"/>
                </a:ext>
              </a:extLst>
            </p:cNvPr>
            <p:cNvGrpSpPr/>
            <p:nvPr/>
          </p:nvGrpSpPr>
          <p:grpSpPr>
            <a:xfrm>
              <a:off x="11556938" y="7296986"/>
              <a:ext cx="340456" cy="340456"/>
              <a:chOff x="11556938" y="7296986"/>
              <a:chExt cx="340456" cy="340456"/>
            </a:xfrm>
            <a:effectLst>
              <a:outerShdw blurRad="266700" dist="177800" dir="5400000" sx="70000" sy="70000" algn="t" rotWithShape="0">
                <a:schemeClr val="bg1">
                  <a:lumMod val="50000"/>
                  <a:alpha val="40000"/>
                </a:schemeClr>
              </a:outerShdw>
            </a:effectLst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9DB1993-A96C-43F5-A091-D5A49B62364F}"/>
                  </a:ext>
                </a:extLst>
              </p:cNvPr>
              <p:cNvSpPr/>
              <p:nvPr/>
            </p:nvSpPr>
            <p:spPr>
              <a:xfrm>
                <a:off x="11556938" y="7296986"/>
                <a:ext cx="340456" cy="340456"/>
              </a:xfrm>
              <a:prstGeom prst="ellipse">
                <a:avLst/>
              </a:prstGeom>
              <a:gradFill>
                <a:gsLst>
                  <a:gs pos="100000">
                    <a:srgbClr val="FFC53F"/>
                  </a:gs>
                  <a:gs pos="0">
                    <a:srgbClr val="4658AC"/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EA97BC8-416B-46E0-8845-A4108BC2985D}"/>
                  </a:ext>
                </a:extLst>
              </p:cNvPr>
              <p:cNvGrpSpPr/>
              <p:nvPr/>
            </p:nvGrpSpPr>
            <p:grpSpPr>
              <a:xfrm>
                <a:off x="11643056" y="7383242"/>
                <a:ext cx="168220" cy="167945"/>
                <a:chOff x="910648" y="5598469"/>
                <a:chExt cx="730034" cy="728842"/>
              </a:xfrm>
              <a:solidFill>
                <a:schemeClr val="bg1"/>
              </a:solidFill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83C99BE3-D5D1-457A-BAEA-D7F10D61FFBA}"/>
                    </a:ext>
                  </a:extLst>
                </p:cNvPr>
                <p:cNvGrpSpPr/>
                <p:nvPr/>
              </p:nvGrpSpPr>
              <p:grpSpPr>
                <a:xfrm>
                  <a:off x="910648" y="5598469"/>
                  <a:ext cx="730034" cy="728842"/>
                  <a:chOff x="2110189" y="863994"/>
                  <a:chExt cx="724256" cy="723073"/>
                </a:xfrm>
                <a:grpFill/>
              </p:grpSpPr>
              <p:sp>
                <p:nvSpPr>
                  <p:cNvPr id="17" name="Freeform 5">
                    <a:extLst>
                      <a:ext uri="{FF2B5EF4-FFF2-40B4-BE49-F238E27FC236}">
                        <a16:creationId xmlns:a16="http://schemas.microsoft.com/office/drawing/2014/main" id="{9834F303-AD14-43B1-BDB8-4971C8CAAB7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110189" y="863994"/>
                    <a:ext cx="724256" cy="723073"/>
                  </a:xfrm>
                  <a:custGeom>
                    <a:avLst/>
                    <a:gdLst>
                      <a:gd name="T0" fmla="*/ 1263 w 4293"/>
                      <a:gd name="T1" fmla="*/ 4274 h 4286"/>
                      <a:gd name="T2" fmla="*/ 919 w 4293"/>
                      <a:gd name="T3" fmla="*/ 4230 h 4286"/>
                      <a:gd name="T4" fmla="*/ 634 w 4293"/>
                      <a:gd name="T5" fmla="*/ 4126 h 4286"/>
                      <a:gd name="T6" fmla="*/ 360 w 4293"/>
                      <a:gd name="T7" fmla="*/ 3926 h 4286"/>
                      <a:gd name="T8" fmla="*/ 188 w 4293"/>
                      <a:gd name="T9" fmla="*/ 3702 h 4286"/>
                      <a:gd name="T10" fmla="*/ 74 w 4293"/>
                      <a:gd name="T11" fmla="*/ 3430 h 4286"/>
                      <a:gd name="T12" fmla="*/ 14 w 4293"/>
                      <a:gd name="T13" fmla="*/ 3027 h 4286"/>
                      <a:gd name="T14" fmla="*/ 0 w 4293"/>
                      <a:gd name="T15" fmla="*/ 2143 h 4286"/>
                      <a:gd name="T16" fmla="*/ 18 w 4293"/>
                      <a:gd name="T17" fmla="*/ 1183 h 4286"/>
                      <a:gd name="T18" fmla="*/ 92 w 4293"/>
                      <a:gd name="T19" fmla="*/ 796 h 4286"/>
                      <a:gd name="T20" fmla="*/ 216 w 4293"/>
                      <a:gd name="T21" fmla="*/ 536 h 4286"/>
                      <a:gd name="T22" fmla="*/ 404 w 4293"/>
                      <a:gd name="T23" fmla="*/ 318 h 4286"/>
                      <a:gd name="T24" fmla="*/ 686 w 4293"/>
                      <a:gd name="T25" fmla="*/ 134 h 4286"/>
                      <a:gd name="T26" fmla="*/ 981 w 4293"/>
                      <a:gd name="T27" fmla="*/ 44 h 4286"/>
                      <a:gd name="T28" fmla="*/ 1415 w 4293"/>
                      <a:gd name="T29" fmla="*/ 6 h 4286"/>
                      <a:gd name="T30" fmla="*/ 2722 w 4293"/>
                      <a:gd name="T31" fmla="*/ 2 h 4286"/>
                      <a:gd name="T32" fmla="*/ 3248 w 4293"/>
                      <a:gd name="T33" fmla="*/ 32 h 4286"/>
                      <a:gd name="T34" fmla="*/ 3552 w 4293"/>
                      <a:gd name="T35" fmla="*/ 112 h 4286"/>
                      <a:gd name="T36" fmla="*/ 3847 w 4293"/>
                      <a:gd name="T37" fmla="*/ 280 h 4286"/>
                      <a:gd name="T38" fmla="*/ 4045 w 4293"/>
                      <a:gd name="T39" fmla="*/ 490 h 4286"/>
                      <a:gd name="T40" fmla="*/ 4181 w 4293"/>
                      <a:gd name="T41" fmla="*/ 740 h 4286"/>
                      <a:gd name="T42" fmla="*/ 4269 w 4293"/>
                      <a:gd name="T43" fmla="*/ 1111 h 4286"/>
                      <a:gd name="T44" fmla="*/ 4293 w 4293"/>
                      <a:gd name="T45" fmla="*/ 1793 h 4286"/>
                      <a:gd name="T46" fmla="*/ 4281 w 4293"/>
                      <a:gd name="T47" fmla="*/ 3027 h 4286"/>
                      <a:gd name="T48" fmla="*/ 4237 w 4293"/>
                      <a:gd name="T49" fmla="*/ 3370 h 4286"/>
                      <a:gd name="T50" fmla="*/ 4133 w 4293"/>
                      <a:gd name="T51" fmla="*/ 3654 h 4286"/>
                      <a:gd name="T52" fmla="*/ 3933 w 4293"/>
                      <a:gd name="T53" fmla="*/ 3926 h 4286"/>
                      <a:gd name="T54" fmla="*/ 3709 w 4293"/>
                      <a:gd name="T55" fmla="*/ 4100 h 4286"/>
                      <a:gd name="T56" fmla="*/ 3436 w 4293"/>
                      <a:gd name="T57" fmla="*/ 4214 h 4286"/>
                      <a:gd name="T58" fmla="*/ 3032 w 4293"/>
                      <a:gd name="T59" fmla="*/ 4274 h 4286"/>
                      <a:gd name="T60" fmla="*/ 2148 w 4293"/>
                      <a:gd name="T61" fmla="*/ 4286 h 4286"/>
                      <a:gd name="T62" fmla="*/ 1281 w 4293"/>
                      <a:gd name="T63" fmla="*/ 400 h 4286"/>
                      <a:gd name="T64" fmla="*/ 987 w 4293"/>
                      <a:gd name="T65" fmla="*/ 440 h 4286"/>
                      <a:gd name="T66" fmla="*/ 813 w 4293"/>
                      <a:gd name="T67" fmla="*/ 504 h 4286"/>
                      <a:gd name="T68" fmla="*/ 634 w 4293"/>
                      <a:gd name="T69" fmla="*/ 634 h 4286"/>
                      <a:gd name="T70" fmla="*/ 522 w 4293"/>
                      <a:gd name="T71" fmla="*/ 778 h 4286"/>
                      <a:gd name="T72" fmla="*/ 452 w 4293"/>
                      <a:gd name="T73" fmla="*/ 944 h 4286"/>
                      <a:gd name="T74" fmla="*/ 400 w 4293"/>
                      <a:gd name="T75" fmla="*/ 1277 h 4286"/>
                      <a:gd name="T76" fmla="*/ 388 w 4293"/>
                      <a:gd name="T77" fmla="*/ 2143 h 4286"/>
                      <a:gd name="T78" fmla="*/ 406 w 4293"/>
                      <a:gd name="T79" fmla="*/ 3083 h 4286"/>
                      <a:gd name="T80" fmla="*/ 464 w 4293"/>
                      <a:gd name="T81" fmla="*/ 3376 h 4286"/>
                      <a:gd name="T82" fmla="*/ 542 w 4293"/>
                      <a:gd name="T83" fmla="*/ 3538 h 4286"/>
                      <a:gd name="T84" fmla="*/ 662 w 4293"/>
                      <a:gd name="T85" fmla="*/ 3680 h 4286"/>
                      <a:gd name="T86" fmla="*/ 847 w 4293"/>
                      <a:gd name="T87" fmla="*/ 3798 h 4286"/>
                      <a:gd name="T88" fmla="*/ 1031 w 4293"/>
                      <a:gd name="T89" fmla="*/ 3858 h 4286"/>
                      <a:gd name="T90" fmla="*/ 1431 w 4293"/>
                      <a:gd name="T91" fmla="*/ 3892 h 4286"/>
                      <a:gd name="T92" fmla="*/ 2712 w 4293"/>
                      <a:gd name="T93" fmla="*/ 3896 h 4286"/>
                      <a:gd name="T94" fmla="*/ 3212 w 4293"/>
                      <a:gd name="T95" fmla="*/ 3866 h 4286"/>
                      <a:gd name="T96" fmla="*/ 3412 w 4293"/>
                      <a:gd name="T97" fmla="*/ 3812 h 4286"/>
                      <a:gd name="T98" fmla="*/ 3603 w 4293"/>
                      <a:gd name="T99" fmla="*/ 3704 h 4286"/>
                      <a:gd name="T100" fmla="*/ 3733 w 4293"/>
                      <a:gd name="T101" fmla="*/ 3568 h 4286"/>
                      <a:gd name="T102" fmla="*/ 3819 w 4293"/>
                      <a:gd name="T103" fmla="*/ 3406 h 4286"/>
                      <a:gd name="T104" fmla="*/ 3881 w 4293"/>
                      <a:gd name="T105" fmla="*/ 3149 h 4286"/>
                      <a:gd name="T106" fmla="*/ 3905 w 4293"/>
                      <a:gd name="T107" fmla="*/ 2487 h 4286"/>
                      <a:gd name="T108" fmla="*/ 3893 w 4293"/>
                      <a:gd name="T109" fmla="*/ 1277 h 4286"/>
                      <a:gd name="T110" fmla="*/ 3853 w 4293"/>
                      <a:gd name="T111" fmla="*/ 984 h 4286"/>
                      <a:gd name="T112" fmla="*/ 3789 w 4293"/>
                      <a:gd name="T113" fmla="*/ 810 h 4286"/>
                      <a:gd name="T114" fmla="*/ 3659 w 4293"/>
                      <a:gd name="T115" fmla="*/ 634 h 4286"/>
                      <a:gd name="T116" fmla="*/ 3514 w 4293"/>
                      <a:gd name="T117" fmla="*/ 520 h 4286"/>
                      <a:gd name="T118" fmla="*/ 3348 w 4293"/>
                      <a:gd name="T119" fmla="*/ 450 h 4286"/>
                      <a:gd name="T120" fmla="*/ 3014 w 4293"/>
                      <a:gd name="T121" fmla="*/ 400 h 4286"/>
                      <a:gd name="T122" fmla="*/ 2148 w 4293"/>
                      <a:gd name="T123" fmla="*/ 386 h 4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293" h="4286">
                        <a:moveTo>
                          <a:pt x="2148" y="4286"/>
                        </a:moveTo>
                        <a:lnTo>
                          <a:pt x="2148" y="4286"/>
                        </a:lnTo>
                        <a:lnTo>
                          <a:pt x="1797" y="4286"/>
                        </a:lnTo>
                        <a:lnTo>
                          <a:pt x="1573" y="4284"/>
                        </a:lnTo>
                        <a:lnTo>
                          <a:pt x="1415" y="4280"/>
                        </a:lnTo>
                        <a:lnTo>
                          <a:pt x="1263" y="4274"/>
                        </a:lnTo>
                        <a:lnTo>
                          <a:pt x="1263" y="4274"/>
                        </a:lnTo>
                        <a:lnTo>
                          <a:pt x="1187" y="4270"/>
                        </a:lnTo>
                        <a:lnTo>
                          <a:pt x="1115" y="4262"/>
                        </a:lnTo>
                        <a:lnTo>
                          <a:pt x="1047" y="4254"/>
                        </a:lnTo>
                        <a:lnTo>
                          <a:pt x="981" y="4242"/>
                        </a:lnTo>
                        <a:lnTo>
                          <a:pt x="919" y="4230"/>
                        </a:lnTo>
                        <a:lnTo>
                          <a:pt x="859" y="4214"/>
                        </a:lnTo>
                        <a:lnTo>
                          <a:pt x="799" y="4196"/>
                        </a:lnTo>
                        <a:lnTo>
                          <a:pt x="741" y="4174"/>
                        </a:lnTo>
                        <a:lnTo>
                          <a:pt x="741" y="4174"/>
                        </a:lnTo>
                        <a:lnTo>
                          <a:pt x="686" y="4152"/>
                        </a:lnTo>
                        <a:lnTo>
                          <a:pt x="634" y="4126"/>
                        </a:lnTo>
                        <a:lnTo>
                          <a:pt x="584" y="4100"/>
                        </a:lnTo>
                        <a:lnTo>
                          <a:pt x="536" y="4070"/>
                        </a:lnTo>
                        <a:lnTo>
                          <a:pt x="492" y="4040"/>
                        </a:lnTo>
                        <a:lnTo>
                          <a:pt x="446" y="4004"/>
                        </a:lnTo>
                        <a:lnTo>
                          <a:pt x="404" y="3968"/>
                        </a:lnTo>
                        <a:lnTo>
                          <a:pt x="360" y="3926"/>
                        </a:lnTo>
                        <a:lnTo>
                          <a:pt x="360" y="3926"/>
                        </a:lnTo>
                        <a:lnTo>
                          <a:pt x="320" y="3884"/>
                        </a:lnTo>
                        <a:lnTo>
                          <a:pt x="282" y="3840"/>
                        </a:lnTo>
                        <a:lnTo>
                          <a:pt x="248" y="3796"/>
                        </a:lnTo>
                        <a:lnTo>
                          <a:pt x="216" y="3750"/>
                        </a:lnTo>
                        <a:lnTo>
                          <a:pt x="188" y="3702"/>
                        </a:lnTo>
                        <a:lnTo>
                          <a:pt x="160" y="3654"/>
                        </a:lnTo>
                        <a:lnTo>
                          <a:pt x="136" y="3602"/>
                        </a:lnTo>
                        <a:lnTo>
                          <a:pt x="114" y="3546"/>
                        </a:lnTo>
                        <a:lnTo>
                          <a:pt x="114" y="3546"/>
                        </a:lnTo>
                        <a:lnTo>
                          <a:pt x="92" y="3488"/>
                        </a:lnTo>
                        <a:lnTo>
                          <a:pt x="74" y="3430"/>
                        </a:lnTo>
                        <a:lnTo>
                          <a:pt x="58" y="3370"/>
                        </a:lnTo>
                        <a:lnTo>
                          <a:pt x="44" y="3306"/>
                        </a:lnTo>
                        <a:lnTo>
                          <a:pt x="34" y="3242"/>
                        </a:lnTo>
                        <a:lnTo>
                          <a:pt x="24" y="3175"/>
                        </a:lnTo>
                        <a:lnTo>
                          <a:pt x="18" y="3103"/>
                        </a:lnTo>
                        <a:lnTo>
                          <a:pt x="14" y="3027"/>
                        </a:lnTo>
                        <a:lnTo>
                          <a:pt x="14" y="3027"/>
                        </a:lnTo>
                        <a:lnTo>
                          <a:pt x="8" y="2873"/>
                        </a:lnTo>
                        <a:lnTo>
                          <a:pt x="4" y="2717"/>
                        </a:lnTo>
                        <a:lnTo>
                          <a:pt x="2" y="2493"/>
                        </a:lnTo>
                        <a:lnTo>
                          <a:pt x="0" y="2143"/>
                        </a:lnTo>
                        <a:lnTo>
                          <a:pt x="0" y="2143"/>
                        </a:lnTo>
                        <a:lnTo>
                          <a:pt x="2" y="1793"/>
                        </a:lnTo>
                        <a:lnTo>
                          <a:pt x="4" y="1569"/>
                        </a:lnTo>
                        <a:lnTo>
                          <a:pt x="8" y="1411"/>
                        </a:lnTo>
                        <a:lnTo>
                          <a:pt x="14" y="1259"/>
                        </a:lnTo>
                        <a:lnTo>
                          <a:pt x="14" y="1259"/>
                        </a:lnTo>
                        <a:lnTo>
                          <a:pt x="18" y="1183"/>
                        </a:lnTo>
                        <a:lnTo>
                          <a:pt x="24" y="1111"/>
                        </a:lnTo>
                        <a:lnTo>
                          <a:pt x="34" y="1044"/>
                        </a:lnTo>
                        <a:lnTo>
                          <a:pt x="44" y="980"/>
                        </a:lnTo>
                        <a:lnTo>
                          <a:pt x="58" y="916"/>
                        </a:lnTo>
                        <a:lnTo>
                          <a:pt x="74" y="856"/>
                        </a:lnTo>
                        <a:lnTo>
                          <a:pt x="92" y="796"/>
                        </a:lnTo>
                        <a:lnTo>
                          <a:pt x="114" y="740"/>
                        </a:lnTo>
                        <a:lnTo>
                          <a:pt x="114" y="740"/>
                        </a:lnTo>
                        <a:lnTo>
                          <a:pt x="136" y="684"/>
                        </a:lnTo>
                        <a:lnTo>
                          <a:pt x="160" y="632"/>
                        </a:lnTo>
                        <a:lnTo>
                          <a:pt x="188" y="582"/>
                        </a:lnTo>
                        <a:lnTo>
                          <a:pt x="216" y="536"/>
                        </a:lnTo>
                        <a:lnTo>
                          <a:pt x="248" y="490"/>
                        </a:lnTo>
                        <a:lnTo>
                          <a:pt x="282" y="444"/>
                        </a:lnTo>
                        <a:lnTo>
                          <a:pt x="320" y="402"/>
                        </a:lnTo>
                        <a:lnTo>
                          <a:pt x="360" y="360"/>
                        </a:lnTo>
                        <a:lnTo>
                          <a:pt x="360" y="360"/>
                        </a:lnTo>
                        <a:lnTo>
                          <a:pt x="404" y="318"/>
                        </a:lnTo>
                        <a:lnTo>
                          <a:pt x="446" y="280"/>
                        </a:lnTo>
                        <a:lnTo>
                          <a:pt x="492" y="246"/>
                        </a:lnTo>
                        <a:lnTo>
                          <a:pt x="536" y="214"/>
                        </a:lnTo>
                        <a:lnTo>
                          <a:pt x="584" y="186"/>
                        </a:lnTo>
                        <a:lnTo>
                          <a:pt x="634" y="158"/>
                        </a:lnTo>
                        <a:lnTo>
                          <a:pt x="686" y="134"/>
                        </a:lnTo>
                        <a:lnTo>
                          <a:pt x="741" y="112"/>
                        </a:lnTo>
                        <a:lnTo>
                          <a:pt x="741" y="112"/>
                        </a:lnTo>
                        <a:lnTo>
                          <a:pt x="799" y="90"/>
                        </a:lnTo>
                        <a:lnTo>
                          <a:pt x="859" y="72"/>
                        </a:lnTo>
                        <a:lnTo>
                          <a:pt x="919" y="56"/>
                        </a:lnTo>
                        <a:lnTo>
                          <a:pt x="981" y="44"/>
                        </a:lnTo>
                        <a:lnTo>
                          <a:pt x="1047" y="32"/>
                        </a:lnTo>
                        <a:lnTo>
                          <a:pt x="1115" y="24"/>
                        </a:lnTo>
                        <a:lnTo>
                          <a:pt x="1187" y="16"/>
                        </a:lnTo>
                        <a:lnTo>
                          <a:pt x="1263" y="12"/>
                        </a:lnTo>
                        <a:lnTo>
                          <a:pt x="1263" y="12"/>
                        </a:lnTo>
                        <a:lnTo>
                          <a:pt x="1415" y="6"/>
                        </a:lnTo>
                        <a:lnTo>
                          <a:pt x="1573" y="2"/>
                        </a:lnTo>
                        <a:lnTo>
                          <a:pt x="1795" y="0"/>
                        </a:lnTo>
                        <a:lnTo>
                          <a:pt x="2148" y="0"/>
                        </a:lnTo>
                        <a:lnTo>
                          <a:pt x="2148" y="0"/>
                        </a:lnTo>
                        <a:lnTo>
                          <a:pt x="2498" y="0"/>
                        </a:lnTo>
                        <a:lnTo>
                          <a:pt x="2722" y="2"/>
                        </a:lnTo>
                        <a:lnTo>
                          <a:pt x="2878" y="6"/>
                        </a:lnTo>
                        <a:lnTo>
                          <a:pt x="3032" y="12"/>
                        </a:lnTo>
                        <a:lnTo>
                          <a:pt x="3032" y="12"/>
                        </a:lnTo>
                        <a:lnTo>
                          <a:pt x="3108" y="16"/>
                        </a:lnTo>
                        <a:lnTo>
                          <a:pt x="3178" y="24"/>
                        </a:lnTo>
                        <a:lnTo>
                          <a:pt x="3248" y="32"/>
                        </a:lnTo>
                        <a:lnTo>
                          <a:pt x="3312" y="44"/>
                        </a:lnTo>
                        <a:lnTo>
                          <a:pt x="3374" y="56"/>
                        </a:lnTo>
                        <a:lnTo>
                          <a:pt x="3436" y="72"/>
                        </a:lnTo>
                        <a:lnTo>
                          <a:pt x="3494" y="90"/>
                        </a:lnTo>
                        <a:lnTo>
                          <a:pt x="3552" y="112"/>
                        </a:lnTo>
                        <a:lnTo>
                          <a:pt x="3552" y="112"/>
                        </a:lnTo>
                        <a:lnTo>
                          <a:pt x="3609" y="134"/>
                        </a:lnTo>
                        <a:lnTo>
                          <a:pt x="3661" y="158"/>
                        </a:lnTo>
                        <a:lnTo>
                          <a:pt x="3709" y="186"/>
                        </a:lnTo>
                        <a:lnTo>
                          <a:pt x="3757" y="214"/>
                        </a:lnTo>
                        <a:lnTo>
                          <a:pt x="3803" y="246"/>
                        </a:lnTo>
                        <a:lnTo>
                          <a:pt x="3847" y="280"/>
                        </a:lnTo>
                        <a:lnTo>
                          <a:pt x="3891" y="318"/>
                        </a:lnTo>
                        <a:lnTo>
                          <a:pt x="3933" y="360"/>
                        </a:lnTo>
                        <a:lnTo>
                          <a:pt x="3933" y="360"/>
                        </a:lnTo>
                        <a:lnTo>
                          <a:pt x="3973" y="402"/>
                        </a:lnTo>
                        <a:lnTo>
                          <a:pt x="4011" y="444"/>
                        </a:lnTo>
                        <a:lnTo>
                          <a:pt x="4045" y="490"/>
                        </a:lnTo>
                        <a:lnTo>
                          <a:pt x="4077" y="536"/>
                        </a:lnTo>
                        <a:lnTo>
                          <a:pt x="4107" y="582"/>
                        </a:lnTo>
                        <a:lnTo>
                          <a:pt x="4133" y="632"/>
                        </a:lnTo>
                        <a:lnTo>
                          <a:pt x="4159" y="684"/>
                        </a:lnTo>
                        <a:lnTo>
                          <a:pt x="4181" y="740"/>
                        </a:lnTo>
                        <a:lnTo>
                          <a:pt x="4181" y="740"/>
                        </a:lnTo>
                        <a:lnTo>
                          <a:pt x="4201" y="796"/>
                        </a:lnTo>
                        <a:lnTo>
                          <a:pt x="4221" y="856"/>
                        </a:lnTo>
                        <a:lnTo>
                          <a:pt x="4237" y="916"/>
                        </a:lnTo>
                        <a:lnTo>
                          <a:pt x="4249" y="980"/>
                        </a:lnTo>
                        <a:lnTo>
                          <a:pt x="4261" y="1044"/>
                        </a:lnTo>
                        <a:lnTo>
                          <a:pt x="4269" y="1111"/>
                        </a:lnTo>
                        <a:lnTo>
                          <a:pt x="4275" y="1183"/>
                        </a:lnTo>
                        <a:lnTo>
                          <a:pt x="4281" y="1259"/>
                        </a:lnTo>
                        <a:lnTo>
                          <a:pt x="4281" y="1259"/>
                        </a:lnTo>
                        <a:lnTo>
                          <a:pt x="4287" y="1411"/>
                        </a:lnTo>
                        <a:lnTo>
                          <a:pt x="4291" y="1569"/>
                        </a:lnTo>
                        <a:lnTo>
                          <a:pt x="4293" y="1793"/>
                        </a:lnTo>
                        <a:lnTo>
                          <a:pt x="4293" y="2143"/>
                        </a:lnTo>
                        <a:lnTo>
                          <a:pt x="4293" y="2143"/>
                        </a:lnTo>
                        <a:lnTo>
                          <a:pt x="4293" y="2493"/>
                        </a:lnTo>
                        <a:lnTo>
                          <a:pt x="4291" y="2717"/>
                        </a:lnTo>
                        <a:lnTo>
                          <a:pt x="4287" y="2873"/>
                        </a:lnTo>
                        <a:lnTo>
                          <a:pt x="4281" y="3027"/>
                        </a:lnTo>
                        <a:lnTo>
                          <a:pt x="4281" y="3027"/>
                        </a:lnTo>
                        <a:lnTo>
                          <a:pt x="4275" y="3103"/>
                        </a:lnTo>
                        <a:lnTo>
                          <a:pt x="4269" y="3175"/>
                        </a:lnTo>
                        <a:lnTo>
                          <a:pt x="4261" y="3242"/>
                        </a:lnTo>
                        <a:lnTo>
                          <a:pt x="4249" y="3306"/>
                        </a:lnTo>
                        <a:lnTo>
                          <a:pt x="4237" y="3370"/>
                        </a:lnTo>
                        <a:lnTo>
                          <a:pt x="4221" y="3430"/>
                        </a:lnTo>
                        <a:lnTo>
                          <a:pt x="4201" y="3488"/>
                        </a:lnTo>
                        <a:lnTo>
                          <a:pt x="4181" y="3546"/>
                        </a:lnTo>
                        <a:lnTo>
                          <a:pt x="4181" y="3546"/>
                        </a:lnTo>
                        <a:lnTo>
                          <a:pt x="4159" y="3602"/>
                        </a:lnTo>
                        <a:lnTo>
                          <a:pt x="4133" y="3654"/>
                        </a:lnTo>
                        <a:lnTo>
                          <a:pt x="4107" y="3702"/>
                        </a:lnTo>
                        <a:lnTo>
                          <a:pt x="4077" y="3750"/>
                        </a:lnTo>
                        <a:lnTo>
                          <a:pt x="4045" y="3796"/>
                        </a:lnTo>
                        <a:lnTo>
                          <a:pt x="4011" y="3840"/>
                        </a:lnTo>
                        <a:lnTo>
                          <a:pt x="3975" y="3884"/>
                        </a:lnTo>
                        <a:lnTo>
                          <a:pt x="3933" y="3926"/>
                        </a:lnTo>
                        <a:lnTo>
                          <a:pt x="3933" y="3926"/>
                        </a:lnTo>
                        <a:lnTo>
                          <a:pt x="3891" y="3968"/>
                        </a:lnTo>
                        <a:lnTo>
                          <a:pt x="3847" y="4004"/>
                        </a:lnTo>
                        <a:lnTo>
                          <a:pt x="3803" y="4040"/>
                        </a:lnTo>
                        <a:lnTo>
                          <a:pt x="3757" y="4070"/>
                        </a:lnTo>
                        <a:lnTo>
                          <a:pt x="3709" y="4100"/>
                        </a:lnTo>
                        <a:lnTo>
                          <a:pt x="3661" y="4126"/>
                        </a:lnTo>
                        <a:lnTo>
                          <a:pt x="3609" y="4152"/>
                        </a:lnTo>
                        <a:lnTo>
                          <a:pt x="3552" y="4174"/>
                        </a:lnTo>
                        <a:lnTo>
                          <a:pt x="3552" y="4174"/>
                        </a:lnTo>
                        <a:lnTo>
                          <a:pt x="3494" y="4196"/>
                        </a:lnTo>
                        <a:lnTo>
                          <a:pt x="3436" y="4214"/>
                        </a:lnTo>
                        <a:lnTo>
                          <a:pt x="3374" y="4230"/>
                        </a:lnTo>
                        <a:lnTo>
                          <a:pt x="3312" y="4242"/>
                        </a:lnTo>
                        <a:lnTo>
                          <a:pt x="3248" y="4254"/>
                        </a:lnTo>
                        <a:lnTo>
                          <a:pt x="3178" y="4262"/>
                        </a:lnTo>
                        <a:lnTo>
                          <a:pt x="3108" y="4270"/>
                        </a:lnTo>
                        <a:lnTo>
                          <a:pt x="3032" y="4274"/>
                        </a:lnTo>
                        <a:lnTo>
                          <a:pt x="3032" y="4274"/>
                        </a:lnTo>
                        <a:lnTo>
                          <a:pt x="2878" y="4280"/>
                        </a:lnTo>
                        <a:lnTo>
                          <a:pt x="2722" y="4284"/>
                        </a:lnTo>
                        <a:lnTo>
                          <a:pt x="2498" y="4286"/>
                        </a:lnTo>
                        <a:lnTo>
                          <a:pt x="2148" y="4286"/>
                        </a:lnTo>
                        <a:lnTo>
                          <a:pt x="2148" y="4286"/>
                        </a:lnTo>
                        <a:close/>
                        <a:moveTo>
                          <a:pt x="2148" y="386"/>
                        </a:moveTo>
                        <a:lnTo>
                          <a:pt x="2148" y="386"/>
                        </a:lnTo>
                        <a:lnTo>
                          <a:pt x="1801" y="388"/>
                        </a:lnTo>
                        <a:lnTo>
                          <a:pt x="1583" y="388"/>
                        </a:lnTo>
                        <a:lnTo>
                          <a:pt x="1431" y="392"/>
                        </a:lnTo>
                        <a:lnTo>
                          <a:pt x="1281" y="400"/>
                        </a:lnTo>
                        <a:lnTo>
                          <a:pt x="1281" y="400"/>
                        </a:lnTo>
                        <a:lnTo>
                          <a:pt x="1207" y="404"/>
                        </a:lnTo>
                        <a:lnTo>
                          <a:pt x="1141" y="410"/>
                        </a:lnTo>
                        <a:lnTo>
                          <a:pt x="1083" y="418"/>
                        </a:lnTo>
                        <a:lnTo>
                          <a:pt x="1031" y="428"/>
                        </a:lnTo>
                        <a:lnTo>
                          <a:pt x="987" y="440"/>
                        </a:lnTo>
                        <a:lnTo>
                          <a:pt x="947" y="450"/>
                        </a:lnTo>
                        <a:lnTo>
                          <a:pt x="913" y="462"/>
                        </a:lnTo>
                        <a:lnTo>
                          <a:pt x="883" y="472"/>
                        </a:lnTo>
                        <a:lnTo>
                          <a:pt x="883" y="472"/>
                        </a:lnTo>
                        <a:lnTo>
                          <a:pt x="845" y="488"/>
                        </a:lnTo>
                        <a:lnTo>
                          <a:pt x="813" y="504"/>
                        </a:lnTo>
                        <a:lnTo>
                          <a:pt x="781" y="520"/>
                        </a:lnTo>
                        <a:lnTo>
                          <a:pt x="749" y="540"/>
                        </a:lnTo>
                        <a:lnTo>
                          <a:pt x="721" y="560"/>
                        </a:lnTo>
                        <a:lnTo>
                          <a:pt x="690" y="582"/>
                        </a:lnTo>
                        <a:lnTo>
                          <a:pt x="662" y="606"/>
                        </a:lnTo>
                        <a:lnTo>
                          <a:pt x="634" y="634"/>
                        </a:lnTo>
                        <a:lnTo>
                          <a:pt x="634" y="634"/>
                        </a:lnTo>
                        <a:lnTo>
                          <a:pt x="608" y="662"/>
                        </a:lnTo>
                        <a:lnTo>
                          <a:pt x="584" y="690"/>
                        </a:lnTo>
                        <a:lnTo>
                          <a:pt x="562" y="718"/>
                        </a:lnTo>
                        <a:lnTo>
                          <a:pt x="542" y="746"/>
                        </a:lnTo>
                        <a:lnTo>
                          <a:pt x="522" y="778"/>
                        </a:lnTo>
                        <a:lnTo>
                          <a:pt x="506" y="810"/>
                        </a:lnTo>
                        <a:lnTo>
                          <a:pt x="490" y="844"/>
                        </a:lnTo>
                        <a:lnTo>
                          <a:pt x="474" y="880"/>
                        </a:lnTo>
                        <a:lnTo>
                          <a:pt x="474" y="880"/>
                        </a:lnTo>
                        <a:lnTo>
                          <a:pt x="464" y="910"/>
                        </a:lnTo>
                        <a:lnTo>
                          <a:pt x="452" y="944"/>
                        </a:lnTo>
                        <a:lnTo>
                          <a:pt x="440" y="984"/>
                        </a:lnTo>
                        <a:lnTo>
                          <a:pt x="430" y="1028"/>
                        </a:lnTo>
                        <a:lnTo>
                          <a:pt x="420" y="1079"/>
                        </a:lnTo>
                        <a:lnTo>
                          <a:pt x="412" y="1137"/>
                        </a:lnTo>
                        <a:lnTo>
                          <a:pt x="406" y="1203"/>
                        </a:lnTo>
                        <a:lnTo>
                          <a:pt x="400" y="1277"/>
                        </a:lnTo>
                        <a:lnTo>
                          <a:pt x="400" y="1277"/>
                        </a:lnTo>
                        <a:lnTo>
                          <a:pt x="394" y="1427"/>
                        </a:lnTo>
                        <a:lnTo>
                          <a:pt x="390" y="1579"/>
                        </a:lnTo>
                        <a:lnTo>
                          <a:pt x="388" y="1797"/>
                        </a:lnTo>
                        <a:lnTo>
                          <a:pt x="388" y="2143"/>
                        </a:lnTo>
                        <a:lnTo>
                          <a:pt x="388" y="2143"/>
                        </a:lnTo>
                        <a:lnTo>
                          <a:pt x="388" y="2489"/>
                        </a:lnTo>
                        <a:lnTo>
                          <a:pt x="390" y="2707"/>
                        </a:lnTo>
                        <a:lnTo>
                          <a:pt x="394" y="2859"/>
                        </a:lnTo>
                        <a:lnTo>
                          <a:pt x="400" y="3009"/>
                        </a:lnTo>
                        <a:lnTo>
                          <a:pt x="400" y="3009"/>
                        </a:lnTo>
                        <a:lnTo>
                          <a:pt x="406" y="3083"/>
                        </a:lnTo>
                        <a:lnTo>
                          <a:pt x="412" y="3149"/>
                        </a:lnTo>
                        <a:lnTo>
                          <a:pt x="420" y="3207"/>
                        </a:lnTo>
                        <a:lnTo>
                          <a:pt x="430" y="3258"/>
                        </a:lnTo>
                        <a:lnTo>
                          <a:pt x="440" y="3302"/>
                        </a:lnTo>
                        <a:lnTo>
                          <a:pt x="452" y="3342"/>
                        </a:lnTo>
                        <a:lnTo>
                          <a:pt x="464" y="3376"/>
                        </a:lnTo>
                        <a:lnTo>
                          <a:pt x="474" y="3406"/>
                        </a:lnTo>
                        <a:lnTo>
                          <a:pt x="474" y="3406"/>
                        </a:lnTo>
                        <a:lnTo>
                          <a:pt x="490" y="3442"/>
                        </a:lnTo>
                        <a:lnTo>
                          <a:pt x="506" y="3476"/>
                        </a:lnTo>
                        <a:lnTo>
                          <a:pt x="522" y="3508"/>
                        </a:lnTo>
                        <a:lnTo>
                          <a:pt x="542" y="3538"/>
                        </a:lnTo>
                        <a:lnTo>
                          <a:pt x="562" y="3568"/>
                        </a:lnTo>
                        <a:lnTo>
                          <a:pt x="584" y="3596"/>
                        </a:lnTo>
                        <a:lnTo>
                          <a:pt x="608" y="3624"/>
                        </a:lnTo>
                        <a:lnTo>
                          <a:pt x="634" y="3652"/>
                        </a:lnTo>
                        <a:lnTo>
                          <a:pt x="634" y="3652"/>
                        </a:lnTo>
                        <a:lnTo>
                          <a:pt x="662" y="3680"/>
                        </a:lnTo>
                        <a:lnTo>
                          <a:pt x="690" y="3704"/>
                        </a:lnTo>
                        <a:lnTo>
                          <a:pt x="721" y="3726"/>
                        </a:lnTo>
                        <a:lnTo>
                          <a:pt x="749" y="3746"/>
                        </a:lnTo>
                        <a:lnTo>
                          <a:pt x="781" y="3764"/>
                        </a:lnTo>
                        <a:lnTo>
                          <a:pt x="813" y="3782"/>
                        </a:lnTo>
                        <a:lnTo>
                          <a:pt x="847" y="3798"/>
                        </a:lnTo>
                        <a:lnTo>
                          <a:pt x="883" y="3812"/>
                        </a:lnTo>
                        <a:lnTo>
                          <a:pt x="883" y="3812"/>
                        </a:lnTo>
                        <a:lnTo>
                          <a:pt x="913" y="3824"/>
                        </a:lnTo>
                        <a:lnTo>
                          <a:pt x="947" y="3836"/>
                        </a:lnTo>
                        <a:lnTo>
                          <a:pt x="987" y="3846"/>
                        </a:lnTo>
                        <a:lnTo>
                          <a:pt x="1031" y="3858"/>
                        </a:lnTo>
                        <a:lnTo>
                          <a:pt x="1083" y="3866"/>
                        </a:lnTo>
                        <a:lnTo>
                          <a:pt x="1141" y="3876"/>
                        </a:lnTo>
                        <a:lnTo>
                          <a:pt x="1207" y="3882"/>
                        </a:lnTo>
                        <a:lnTo>
                          <a:pt x="1281" y="3886"/>
                        </a:lnTo>
                        <a:lnTo>
                          <a:pt x="1281" y="3886"/>
                        </a:lnTo>
                        <a:lnTo>
                          <a:pt x="1431" y="3892"/>
                        </a:lnTo>
                        <a:lnTo>
                          <a:pt x="1583" y="3896"/>
                        </a:lnTo>
                        <a:lnTo>
                          <a:pt x="1801" y="3898"/>
                        </a:lnTo>
                        <a:lnTo>
                          <a:pt x="2148" y="3900"/>
                        </a:lnTo>
                        <a:lnTo>
                          <a:pt x="2148" y="3900"/>
                        </a:lnTo>
                        <a:lnTo>
                          <a:pt x="2492" y="3898"/>
                        </a:lnTo>
                        <a:lnTo>
                          <a:pt x="2712" y="3896"/>
                        </a:lnTo>
                        <a:lnTo>
                          <a:pt x="2864" y="3892"/>
                        </a:lnTo>
                        <a:lnTo>
                          <a:pt x="3014" y="3886"/>
                        </a:lnTo>
                        <a:lnTo>
                          <a:pt x="3014" y="3886"/>
                        </a:lnTo>
                        <a:lnTo>
                          <a:pt x="3088" y="3882"/>
                        </a:lnTo>
                        <a:lnTo>
                          <a:pt x="3154" y="3876"/>
                        </a:lnTo>
                        <a:lnTo>
                          <a:pt x="3212" y="3866"/>
                        </a:lnTo>
                        <a:lnTo>
                          <a:pt x="3264" y="3858"/>
                        </a:lnTo>
                        <a:lnTo>
                          <a:pt x="3308" y="3846"/>
                        </a:lnTo>
                        <a:lnTo>
                          <a:pt x="3348" y="3836"/>
                        </a:lnTo>
                        <a:lnTo>
                          <a:pt x="3382" y="3824"/>
                        </a:lnTo>
                        <a:lnTo>
                          <a:pt x="3412" y="3812"/>
                        </a:lnTo>
                        <a:lnTo>
                          <a:pt x="3412" y="3812"/>
                        </a:lnTo>
                        <a:lnTo>
                          <a:pt x="3448" y="3798"/>
                        </a:lnTo>
                        <a:lnTo>
                          <a:pt x="3482" y="3782"/>
                        </a:lnTo>
                        <a:lnTo>
                          <a:pt x="3514" y="3764"/>
                        </a:lnTo>
                        <a:lnTo>
                          <a:pt x="3544" y="3746"/>
                        </a:lnTo>
                        <a:lnTo>
                          <a:pt x="3574" y="3726"/>
                        </a:lnTo>
                        <a:lnTo>
                          <a:pt x="3603" y="3704"/>
                        </a:lnTo>
                        <a:lnTo>
                          <a:pt x="3631" y="3680"/>
                        </a:lnTo>
                        <a:lnTo>
                          <a:pt x="3659" y="3652"/>
                        </a:lnTo>
                        <a:lnTo>
                          <a:pt x="3659" y="3652"/>
                        </a:lnTo>
                        <a:lnTo>
                          <a:pt x="3687" y="3624"/>
                        </a:lnTo>
                        <a:lnTo>
                          <a:pt x="3711" y="3596"/>
                        </a:lnTo>
                        <a:lnTo>
                          <a:pt x="3733" y="3568"/>
                        </a:lnTo>
                        <a:lnTo>
                          <a:pt x="3753" y="3538"/>
                        </a:lnTo>
                        <a:lnTo>
                          <a:pt x="3771" y="3508"/>
                        </a:lnTo>
                        <a:lnTo>
                          <a:pt x="3789" y="3476"/>
                        </a:lnTo>
                        <a:lnTo>
                          <a:pt x="3805" y="3442"/>
                        </a:lnTo>
                        <a:lnTo>
                          <a:pt x="3819" y="3406"/>
                        </a:lnTo>
                        <a:lnTo>
                          <a:pt x="3819" y="3406"/>
                        </a:lnTo>
                        <a:lnTo>
                          <a:pt x="3831" y="3376"/>
                        </a:lnTo>
                        <a:lnTo>
                          <a:pt x="3843" y="3342"/>
                        </a:lnTo>
                        <a:lnTo>
                          <a:pt x="3853" y="3302"/>
                        </a:lnTo>
                        <a:lnTo>
                          <a:pt x="3863" y="3258"/>
                        </a:lnTo>
                        <a:lnTo>
                          <a:pt x="3873" y="3207"/>
                        </a:lnTo>
                        <a:lnTo>
                          <a:pt x="3881" y="3149"/>
                        </a:lnTo>
                        <a:lnTo>
                          <a:pt x="3889" y="3083"/>
                        </a:lnTo>
                        <a:lnTo>
                          <a:pt x="3893" y="3009"/>
                        </a:lnTo>
                        <a:lnTo>
                          <a:pt x="3893" y="3009"/>
                        </a:lnTo>
                        <a:lnTo>
                          <a:pt x="3899" y="2859"/>
                        </a:lnTo>
                        <a:lnTo>
                          <a:pt x="3903" y="2705"/>
                        </a:lnTo>
                        <a:lnTo>
                          <a:pt x="3905" y="2487"/>
                        </a:lnTo>
                        <a:lnTo>
                          <a:pt x="3905" y="2143"/>
                        </a:lnTo>
                        <a:lnTo>
                          <a:pt x="3905" y="2143"/>
                        </a:lnTo>
                        <a:lnTo>
                          <a:pt x="3905" y="1797"/>
                        </a:lnTo>
                        <a:lnTo>
                          <a:pt x="3903" y="1579"/>
                        </a:lnTo>
                        <a:lnTo>
                          <a:pt x="3899" y="1427"/>
                        </a:lnTo>
                        <a:lnTo>
                          <a:pt x="3893" y="1277"/>
                        </a:lnTo>
                        <a:lnTo>
                          <a:pt x="3893" y="1277"/>
                        </a:lnTo>
                        <a:lnTo>
                          <a:pt x="3889" y="1203"/>
                        </a:lnTo>
                        <a:lnTo>
                          <a:pt x="3881" y="1137"/>
                        </a:lnTo>
                        <a:lnTo>
                          <a:pt x="3873" y="1079"/>
                        </a:lnTo>
                        <a:lnTo>
                          <a:pt x="3863" y="1028"/>
                        </a:lnTo>
                        <a:lnTo>
                          <a:pt x="3853" y="984"/>
                        </a:lnTo>
                        <a:lnTo>
                          <a:pt x="3843" y="944"/>
                        </a:lnTo>
                        <a:lnTo>
                          <a:pt x="3831" y="910"/>
                        </a:lnTo>
                        <a:lnTo>
                          <a:pt x="3819" y="880"/>
                        </a:lnTo>
                        <a:lnTo>
                          <a:pt x="3819" y="880"/>
                        </a:lnTo>
                        <a:lnTo>
                          <a:pt x="3805" y="844"/>
                        </a:lnTo>
                        <a:lnTo>
                          <a:pt x="3789" y="810"/>
                        </a:lnTo>
                        <a:lnTo>
                          <a:pt x="3771" y="778"/>
                        </a:lnTo>
                        <a:lnTo>
                          <a:pt x="3753" y="746"/>
                        </a:lnTo>
                        <a:lnTo>
                          <a:pt x="3733" y="718"/>
                        </a:lnTo>
                        <a:lnTo>
                          <a:pt x="3711" y="690"/>
                        </a:lnTo>
                        <a:lnTo>
                          <a:pt x="3687" y="662"/>
                        </a:lnTo>
                        <a:lnTo>
                          <a:pt x="3659" y="634"/>
                        </a:lnTo>
                        <a:lnTo>
                          <a:pt x="3659" y="634"/>
                        </a:lnTo>
                        <a:lnTo>
                          <a:pt x="3631" y="606"/>
                        </a:lnTo>
                        <a:lnTo>
                          <a:pt x="3603" y="582"/>
                        </a:lnTo>
                        <a:lnTo>
                          <a:pt x="3574" y="560"/>
                        </a:lnTo>
                        <a:lnTo>
                          <a:pt x="3544" y="540"/>
                        </a:lnTo>
                        <a:lnTo>
                          <a:pt x="3514" y="520"/>
                        </a:lnTo>
                        <a:lnTo>
                          <a:pt x="3482" y="504"/>
                        </a:lnTo>
                        <a:lnTo>
                          <a:pt x="3448" y="488"/>
                        </a:lnTo>
                        <a:lnTo>
                          <a:pt x="3412" y="472"/>
                        </a:lnTo>
                        <a:lnTo>
                          <a:pt x="3412" y="472"/>
                        </a:lnTo>
                        <a:lnTo>
                          <a:pt x="3382" y="462"/>
                        </a:lnTo>
                        <a:lnTo>
                          <a:pt x="3348" y="450"/>
                        </a:lnTo>
                        <a:lnTo>
                          <a:pt x="3308" y="440"/>
                        </a:lnTo>
                        <a:lnTo>
                          <a:pt x="3264" y="428"/>
                        </a:lnTo>
                        <a:lnTo>
                          <a:pt x="3212" y="418"/>
                        </a:lnTo>
                        <a:lnTo>
                          <a:pt x="3154" y="410"/>
                        </a:lnTo>
                        <a:lnTo>
                          <a:pt x="3088" y="404"/>
                        </a:lnTo>
                        <a:lnTo>
                          <a:pt x="3014" y="400"/>
                        </a:lnTo>
                        <a:lnTo>
                          <a:pt x="3014" y="400"/>
                        </a:lnTo>
                        <a:lnTo>
                          <a:pt x="2864" y="392"/>
                        </a:lnTo>
                        <a:lnTo>
                          <a:pt x="2712" y="388"/>
                        </a:lnTo>
                        <a:lnTo>
                          <a:pt x="2492" y="388"/>
                        </a:lnTo>
                        <a:lnTo>
                          <a:pt x="2148" y="386"/>
                        </a:lnTo>
                        <a:lnTo>
                          <a:pt x="2148" y="386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18" name="Freeform 10">
                    <a:extLst>
                      <a:ext uri="{FF2B5EF4-FFF2-40B4-BE49-F238E27FC236}">
                        <a16:creationId xmlns:a16="http://schemas.microsoft.com/office/drawing/2014/main" id="{4F7B677C-B874-4884-ADB2-4150273FDC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22044" y="989172"/>
                    <a:ext cx="87052" cy="86546"/>
                  </a:xfrm>
                  <a:custGeom>
                    <a:avLst/>
                    <a:gdLst>
                      <a:gd name="T0" fmla="*/ 516 w 516"/>
                      <a:gd name="T1" fmla="*/ 258 h 513"/>
                      <a:gd name="T2" fmla="*/ 510 w 516"/>
                      <a:gd name="T3" fmla="*/ 310 h 513"/>
                      <a:gd name="T4" fmla="*/ 496 w 516"/>
                      <a:gd name="T5" fmla="*/ 357 h 513"/>
                      <a:gd name="T6" fmla="*/ 472 w 516"/>
                      <a:gd name="T7" fmla="*/ 401 h 513"/>
                      <a:gd name="T8" fmla="*/ 440 w 516"/>
                      <a:gd name="T9" fmla="*/ 439 h 513"/>
                      <a:gd name="T10" fmla="*/ 402 w 516"/>
                      <a:gd name="T11" fmla="*/ 469 h 513"/>
                      <a:gd name="T12" fmla="*/ 358 w 516"/>
                      <a:gd name="T13" fmla="*/ 493 h 513"/>
                      <a:gd name="T14" fmla="*/ 310 w 516"/>
                      <a:gd name="T15" fmla="*/ 509 h 513"/>
                      <a:gd name="T16" fmla="*/ 258 w 516"/>
                      <a:gd name="T17" fmla="*/ 513 h 513"/>
                      <a:gd name="T18" fmla="*/ 232 w 516"/>
                      <a:gd name="T19" fmla="*/ 513 h 513"/>
                      <a:gd name="T20" fmla="*/ 182 w 516"/>
                      <a:gd name="T21" fmla="*/ 501 h 513"/>
                      <a:gd name="T22" fmla="*/ 136 w 516"/>
                      <a:gd name="T23" fmla="*/ 483 h 513"/>
                      <a:gd name="T24" fmla="*/ 94 w 516"/>
                      <a:gd name="T25" fmla="*/ 455 h 513"/>
                      <a:gd name="T26" fmla="*/ 60 w 516"/>
                      <a:gd name="T27" fmla="*/ 419 h 513"/>
                      <a:gd name="T28" fmla="*/ 32 w 516"/>
                      <a:gd name="T29" fmla="*/ 379 h 513"/>
                      <a:gd name="T30" fmla="*/ 12 w 516"/>
                      <a:gd name="T31" fmla="*/ 333 h 513"/>
                      <a:gd name="T32" fmla="*/ 2 w 516"/>
                      <a:gd name="T33" fmla="*/ 284 h 513"/>
                      <a:gd name="T34" fmla="*/ 0 w 516"/>
                      <a:gd name="T35" fmla="*/ 258 h 513"/>
                      <a:gd name="T36" fmla="*/ 6 w 516"/>
                      <a:gd name="T37" fmla="*/ 206 h 513"/>
                      <a:gd name="T38" fmla="*/ 22 w 516"/>
                      <a:gd name="T39" fmla="*/ 158 h 513"/>
                      <a:gd name="T40" fmla="*/ 44 w 516"/>
                      <a:gd name="T41" fmla="*/ 114 h 513"/>
                      <a:gd name="T42" fmla="*/ 76 w 516"/>
                      <a:gd name="T43" fmla="*/ 76 h 513"/>
                      <a:gd name="T44" fmla="*/ 114 w 516"/>
                      <a:gd name="T45" fmla="*/ 44 h 513"/>
                      <a:gd name="T46" fmla="*/ 158 w 516"/>
                      <a:gd name="T47" fmla="*/ 20 h 513"/>
                      <a:gd name="T48" fmla="*/ 206 w 516"/>
                      <a:gd name="T49" fmla="*/ 6 h 513"/>
                      <a:gd name="T50" fmla="*/ 258 w 516"/>
                      <a:gd name="T51" fmla="*/ 0 h 513"/>
                      <a:gd name="T52" fmla="*/ 284 w 516"/>
                      <a:gd name="T53" fmla="*/ 2 h 513"/>
                      <a:gd name="T54" fmla="*/ 334 w 516"/>
                      <a:gd name="T55" fmla="*/ 12 h 513"/>
                      <a:gd name="T56" fmla="*/ 380 w 516"/>
                      <a:gd name="T57" fmla="*/ 30 h 513"/>
                      <a:gd name="T58" fmla="*/ 422 w 516"/>
                      <a:gd name="T59" fmla="*/ 58 h 513"/>
                      <a:gd name="T60" fmla="*/ 456 w 516"/>
                      <a:gd name="T61" fmla="*/ 94 h 513"/>
                      <a:gd name="T62" fmla="*/ 484 w 516"/>
                      <a:gd name="T63" fmla="*/ 134 h 513"/>
                      <a:gd name="T64" fmla="*/ 504 w 516"/>
                      <a:gd name="T65" fmla="*/ 180 h 513"/>
                      <a:gd name="T66" fmla="*/ 514 w 516"/>
                      <a:gd name="T67" fmla="*/ 230 h 5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16" h="513">
                        <a:moveTo>
                          <a:pt x="516" y="258"/>
                        </a:moveTo>
                        <a:lnTo>
                          <a:pt x="516" y="258"/>
                        </a:lnTo>
                        <a:lnTo>
                          <a:pt x="514" y="284"/>
                        </a:lnTo>
                        <a:lnTo>
                          <a:pt x="510" y="310"/>
                        </a:lnTo>
                        <a:lnTo>
                          <a:pt x="504" y="333"/>
                        </a:lnTo>
                        <a:lnTo>
                          <a:pt x="496" y="357"/>
                        </a:lnTo>
                        <a:lnTo>
                          <a:pt x="484" y="379"/>
                        </a:lnTo>
                        <a:lnTo>
                          <a:pt x="472" y="401"/>
                        </a:lnTo>
                        <a:lnTo>
                          <a:pt x="456" y="419"/>
                        </a:lnTo>
                        <a:lnTo>
                          <a:pt x="440" y="439"/>
                        </a:lnTo>
                        <a:lnTo>
                          <a:pt x="422" y="455"/>
                        </a:lnTo>
                        <a:lnTo>
                          <a:pt x="402" y="469"/>
                        </a:lnTo>
                        <a:lnTo>
                          <a:pt x="380" y="483"/>
                        </a:lnTo>
                        <a:lnTo>
                          <a:pt x="358" y="493"/>
                        </a:lnTo>
                        <a:lnTo>
                          <a:pt x="334" y="501"/>
                        </a:lnTo>
                        <a:lnTo>
                          <a:pt x="310" y="509"/>
                        </a:lnTo>
                        <a:lnTo>
                          <a:pt x="284" y="513"/>
                        </a:lnTo>
                        <a:lnTo>
                          <a:pt x="258" y="513"/>
                        </a:lnTo>
                        <a:lnTo>
                          <a:pt x="258" y="513"/>
                        </a:lnTo>
                        <a:lnTo>
                          <a:pt x="232" y="513"/>
                        </a:lnTo>
                        <a:lnTo>
                          <a:pt x="206" y="509"/>
                        </a:lnTo>
                        <a:lnTo>
                          <a:pt x="182" y="501"/>
                        </a:lnTo>
                        <a:lnTo>
                          <a:pt x="158" y="493"/>
                        </a:lnTo>
                        <a:lnTo>
                          <a:pt x="136" y="483"/>
                        </a:lnTo>
                        <a:lnTo>
                          <a:pt x="114" y="469"/>
                        </a:lnTo>
                        <a:lnTo>
                          <a:pt x="94" y="455"/>
                        </a:lnTo>
                        <a:lnTo>
                          <a:pt x="76" y="439"/>
                        </a:lnTo>
                        <a:lnTo>
                          <a:pt x="60" y="419"/>
                        </a:lnTo>
                        <a:lnTo>
                          <a:pt x="44" y="401"/>
                        </a:lnTo>
                        <a:lnTo>
                          <a:pt x="32" y="379"/>
                        </a:lnTo>
                        <a:lnTo>
                          <a:pt x="22" y="357"/>
                        </a:lnTo>
                        <a:lnTo>
                          <a:pt x="12" y="333"/>
                        </a:lnTo>
                        <a:lnTo>
                          <a:pt x="6" y="310"/>
                        </a:lnTo>
                        <a:lnTo>
                          <a:pt x="2" y="284"/>
                        </a:lnTo>
                        <a:lnTo>
                          <a:pt x="0" y="258"/>
                        </a:lnTo>
                        <a:lnTo>
                          <a:pt x="0" y="258"/>
                        </a:lnTo>
                        <a:lnTo>
                          <a:pt x="2" y="230"/>
                        </a:lnTo>
                        <a:lnTo>
                          <a:pt x="6" y="206"/>
                        </a:lnTo>
                        <a:lnTo>
                          <a:pt x="12" y="180"/>
                        </a:lnTo>
                        <a:lnTo>
                          <a:pt x="22" y="158"/>
                        </a:lnTo>
                        <a:lnTo>
                          <a:pt x="32" y="134"/>
                        </a:lnTo>
                        <a:lnTo>
                          <a:pt x="44" y="114"/>
                        </a:lnTo>
                        <a:lnTo>
                          <a:pt x="60" y="94"/>
                        </a:lnTo>
                        <a:lnTo>
                          <a:pt x="76" y="76"/>
                        </a:lnTo>
                        <a:lnTo>
                          <a:pt x="94" y="58"/>
                        </a:lnTo>
                        <a:lnTo>
                          <a:pt x="114" y="44"/>
                        </a:lnTo>
                        <a:lnTo>
                          <a:pt x="136" y="30"/>
                        </a:lnTo>
                        <a:lnTo>
                          <a:pt x="158" y="20"/>
                        </a:lnTo>
                        <a:lnTo>
                          <a:pt x="182" y="12"/>
                        </a:lnTo>
                        <a:lnTo>
                          <a:pt x="206" y="6"/>
                        </a:lnTo>
                        <a:lnTo>
                          <a:pt x="232" y="2"/>
                        </a:lnTo>
                        <a:lnTo>
                          <a:pt x="258" y="0"/>
                        </a:lnTo>
                        <a:lnTo>
                          <a:pt x="258" y="0"/>
                        </a:lnTo>
                        <a:lnTo>
                          <a:pt x="284" y="2"/>
                        </a:lnTo>
                        <a:lnTo>
                          <a:pt x="310" y="6"/>
                        </a:lnTo>
                        <a:lnTo>
                          <a:pt x="334" y="12"/>
                        </a:lnTo>
                        <a:lnTo>
                          <a:pt x="358" y="20"/>
                        </a:lnTo>
                        <a:lnTo>
                          <a:pt x="380" y="30"/>
                        </a:lnTo>
                        <a:lnTo>
                          <a:pt x="402" y="44"/>
                        </a:lnTo>
                        <a:lnTo>
                          <a:pt x="422" y="58"/>
                        </a:lnTo>
                        <a:lnTo>
                          <a:pt x="440" y="76"/>
                        </a:lnTo>
                        <a:lnTo>
                          <a:pt x="456" y="94"/>
                        </a:lnTo>
                        <a:lnTo>
                          <a:pt x="472" y="114"/>
                        </a:lnTo>
                        <a:lnTo>
                          <a:pt x="484" y="134"/>
                        </a:lnTo>
                        <a:lnTo>
                          <a:pt x="496" y="158"/>
                        </a:lnTo>
                        <a:lnTo>
                          <a:pt x="504" y="180"/>
                        </a:lnTo>
                        <a:lnTo>
                          <a:pt x="510" y="206"/>
                        </a:lnTo>
                        <a:lnTo>
                          <a:pt x="514" y="230"/>
                        </a:lnTo>
                        <a:lnTo>
                          <a:pt x="516" y="258"/>
                        </a:lnTo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23AE2EDD-C701-4CCF-B50C-64E88CBA6E23}"/>
                    </a:ext>
                  </a:extLst>
                </p:cNvPr>
                <p:cNvSpPr/>
                <p:nvPr/>
              </p:nvSpPr>
              <p:spPr>
                <a:xfrm>
                  <a:off x="1101879" y="5789104"/>
                  <a:ext cx="358205" cy="358205"/>
                </a:xfrm>
                <a:custGeom>
                  <a:avLst/>
                  <a:gdLst>
                    <a:gd name="connsiteX0" fmla="*/ 152792 w 305584"/>
                    <a:gd name="connsiteY0" fmla="*/ 59791 h 305584"/>
                    <a:gd name="connsiteX1" fmla="*/ 59791 w 305584"/>
                    <a:gd name="connsiteY1" fmla="*/ 152790 h 305584"/>
                    <a:gd name="connsiteX2" fmla="*/ 152792 w 305584"/>
                    <a:gd name="connsiteY2" fmla="*/ 245789 h 305584"/>
                    <a:gd name="connsiteX3" fmla="*/ 245793 w 305584"/>
                    <a:gd name="connsiteY3" fmla="*/ 152790 h 305584"/>
                    <a:gd name="connsiteX4" fmla="*/ 152792 w 305584"/>
                    <a:gd name="connsiteY4" fmla="*/ 59791 h 305584"/>
                    <a:gd name="connsiteX5" fmla="*/ 152792 w 305584"/>
                    <a:gd name="connsiteY5" fmla="*/ 0 h 305584"/>
                    <a:gd name="connsiteX6" fmla="*/ 305584 w 305584"/>
                    <a:gd name="connsiteY6" fmla="*/ 152792 h 305584"/>
                    <a:gd name="connsiteX7" fmla="*/ 152792 w 305584"/>
                    <a:gd name="connsiteY7" fmla="*/ 305584 h 305584"/>
                    <a:gd name="connsiteX8" fmla="*/ 0 w 305584"/>
                    <a:gd name="connsiteY8" fmla="*/ 152792 h 305584"/>
                    <a:gd name="connsiteX9" fmla="*/ 152792 w 305584"/>
                    <a:gd name="connsiteY9" fmla="*/ 0 h 305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5584" h="305584">
                      <a:moveTo>
                        <a:pt x="152792" y="59791"/>
                      </a:moveTo>
                      <a:cubicBezTo>
                        <a:pt x="101429" y="59791"/>
                        <a:pt x="59791" y="101428"/>
                        <a:pt x="59791" y="152790"/>
                      </a:cubicBezTo>
                      <a:cubicBezTo>
                        <a:pt x="59791" y="204152"/>
                        <a:pt x="101429" y="245789"/>
                        <a:pt x="152792" y="245789"/>
                      </a:cubicBezTo>
                      <a:cubicBezTo>
                        <a:pt x="204155" y="245789"/>
                        <a:pt x="245793" y="204152"/>
                        <a:pt x="245793" y="152790"/>
                      </a:cubicBezTo>
                      <a:cubicBezTo>
                        <a:pt x="245793" y="101428"/>
                        <a:pt x="204155" y="59791"/>
                        <a:pt x="152792" y="59791"/>
                      </a:cubicBezTo>
                      <a:close/>
                      <a:moveTo>
                        <a:pt x="152792" y="0"/>
                      </a:moveTo>
                      <a:cubicBezTo>
                        <a:pt x="237177" y="0"/>
                        <a:pt x="305584" y="68407"/>
                        <a:pt x="305584" y="152792"/>
                      </a:cubicBezTo>
                      <a:cubicBezTo>
                        <a:pt x="305584" y="237177"/>
                        <a:pt x="237177" y="305584"/>
                        <a:pt x="152792" y="305584"/>
                      </a:cubicBezTo>
                      <a:cubicBezTo>
                        <a:pt x="68407" y="305584"/>
                        <a:pt x="0" y="237177"/>
                        <a:pt x="0" y="152792"/>
                      </a:cubicBezTo>
                      <a:cubicBezTo>
                        <a:pt x="0" y="68407"/>
                        <a:pt x="68407" y="0"/>
                        <a:pt x="152792" y="0"/>
                      </a:cubicBezTo>
                      <a:close/>
                    </a:path>
                  </a:pathLst>
                </a:cu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/>
                </a:p>
              </p:txBody>
            </p: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EA434C-C5B5-4BEA-81E5-CB8A20BAAB64}"/>
              </a:ext>
            </a:extLst>
          </p:cNvPr>
          <p:cNvGrpSpPr/>
          <p:nvPr userDrawn="1"/>
        </p:nvGrpSpPr>
        <p:grpSpPr>
          <a:xfrm>
            <a:off x="18246535" y="9871498"/>
            <a:ext cx="336656" cy="336656"/>
            <a:chOff x="12991645" y="6161514"/>
            <a:chExt cx="552389" cy="552389"/>
          </a:xfrm>
          <a:effectLst>
            <a:outerShdw blurRad="254000" dist="165100" dir="66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grpSpPr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E0733091-4640-454A-A5F6-6B8D80657C71}"/>
                </a:ext>
              </a:extLst>
            </p:cNvPr>
            <p:cNvSpPr/>
            <p:nvPr/>
          </p:nvSpPr>
          <p:spPr>
            <a:xfrm rot="5400000">
              <a:off x="12991645" y="6161514"/>
              <a:ext cx="552389" cy="55238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9982001E-F17E-488F-8F87-F783B15B5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0801" y="6338988"/>
              <a:ext cx="114076" cy="197440"/>
            </a:xfrm>
            <a:custGeom>
              <a:avLst/>
              <a:gdLst>
                <a:gd name="T0" fmla="*/ 917464 w 228"/>
                <a:gd name="T1" fmla="*/ 6378503 h 396"/>
                <a:gd name="T2" fmla="*/ 917464 w 228"/>
                <a:gd name="T3" fmla="*/ 6378503 h 396"/>
                <a:gd name="T4" fmla="*/ 20449952 w 228"/>
                <a:gd name="T5" fmla="*/ 25644259 h 396"/>
                <a:gd name="T6" fmla="*/ 917464 w 228"/>
                <a:gd name="T7" fmla="*/ 45951270 h 396"/>
                <a:gd name="T8" fmla="*/ 917464 w 228"/>
                <a:gd name="T9" fmla="*/ 45951270 h 396"/>
                <a:gd name="T10" fmla="*/ 0 w 228"/>
                <a:gd name="T11" fmla="*/ 47773648 h 396"/>
                <a:gd name="T12" fmla="*/ 3801645 w 228"/>
                <a:gd name="T13" fmla="*/ 51418403 h 396"/>
                <a:gd name="T14" fmla="*/ 6554398 w 228"/>
                <a:gd name="T15" fmla="*/ 50507395 h 396"/>
                <a:gd name="T16" fmla="*/ 6554398 w 228"/>
                <a:gd name="T17" fmla="*/ 50507395 h 396"/>
                <a:gd name="T18" fmla="*/ 28839639 w 228"/>
                <a:gd name="T19" fmla="*/ 28507892 h 396"/>
                <a:gd name="T20" fmla="*/ 28839639 w 228"/>
                <a:gd name="T21" fmla="*/ 28507892 h 396"/>
                <a:gd name="T22" fmla="*/ 29757103 w 228"/>
                <a:gd name="T23" fmla="*/ 25644259 h 396"/>
                <a:gd name="T24" fmla="*/ 29757103 w 228"/>
                <a:gd name="T25" fmla="*/ 25644259 h 396"/>
                <a:gd name="T26" fmla="*/ 29757103 w 228"/>
                <a:gd name="T27" fmla="*/ 25644259 h 396"/>
                <a:gd name="T28" fmla="*/ 28839639 w 228"/>
                <a:gd name="T29" fmla="*/ 22910511 h 396"/>
                <a:gd name="T30" fmla="*/ 28839639 w 228"/>
                <a:gd name="T31" fmla="*/ 22910511 h 396"/>
                <a:gd name="T32" fmla="*/ 6554398 w 228"/>
                <a:gd name="T33" fmla="*/ 911369 h 396"/>
                <a:gd name="T34" fmla="*/ 6554398 w 228"/>
                <a:gd name="T35" fmla="*/ 911369 h 396"/>
                <a:gd name="T36" fmla="*/ 3801645 w 228"/>
                <a:gd name="T37" fmla="*/ 0 h 396"/>
                <a:gd name="T38" fmla="*/ 0 w 228"/>
                <a:gd name="T39" fmla="*/ 3644756 h 396"/>
                <a:gd name="T40" fmla="*/ 917464 w 228"/>
                <a:gd name="T41" fmla="*/ 6378503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705612-E10C-4446-A58F-C209EC1B8C7D}"/>
              </a:ext>
            </a:extLst>
          </p:cNvPr>
          <p:cNvGrpSpPr/>
          <p:nvPr userDrawn="1"/>
        </p:nvGrpSpPr>
        <p:grpSpPr>
          <a:xfrm>
            <a:off x="893847" y="9870549"/>
            <a:ext cx="3641799" cy="338554"/>
            <a:chOff x="893847" y="9898598"/>
            <a:chExt cx="3641799" cy="33855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05FCB3B-8AA6-4A1E-9B73-DD6C8A9A1ADC}"/>
                </a:ext>
              </a:extLst>
            </p:cNvPr>
            <p:cNvGrpSpPr/>
            <p:nvPr userDrawn="1"/>
          </p:nvGrpSpPr>
          <p:grpSpPr>
            <a:xfrm>
              <a:off x="893847" y="9898598"/>
              <a:ext cx="3641799" cy="338554"/>
              <a:chOff x="1021995" y="9934119"/>
              <a:chExt cx="3641799" cy="338554"/>
            </a:xfrm>
          </p:grpSpPr>
          <p:sp>
            <p:nvSpPr>
              <p:cNvPr id="31" name="Freeform 62">
                <a:extLst>
                  <a:ext uri="{FF2B5EF4-FFF2-40B4-BE49-F238E27FC236}">
                    <a16:creationId xmlns:a16="http://schemas.microsoft.com/office/drawing/2014/main" id="{585B050D-9D64-422C-8613-9B1E822B29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1995" y="10010675"/>
                <a:ext cx="219920" cy="216220"/>
              </a:xfrm>
              <a:custGeom>
                <a:avLst/>
                <a:gdLst>
                  <a:gd name="T0" fmla="*/ 92739 w 55"/>
                  <a:gd name="T1" fmla="*/ 185737 h 54"/>
                  <a:gd name="T2" fmla="*/ 0 w 55"/>
                  <a:gd name="T3" fmla="*/ 92869 h 54"/>
                  <a:gd name="T4" fmla="*/ 92739 w 55"/>
                  <a:gd name="T5" fmla="*/ 0 h 54"/>
                  <a:gd name="T6" fmla="*/ 188913 w 55"/>
                  <a:gd name="T7" fmla="*/ 92869 h 54"/>
                  <a:gd name="T8" fmla="*/ 92739 w 55"/>
                  <a:gd name="T9" fmla="*/ 185737 h 54"/>
                  <a:gd name="T10" fmla="*/ 13739 w 55"/>
                  <a:gd name="T11" fmla="*/ 92869 h 54"/>
                  <a:gd name="T12" fmla="*/ 92739 w 55"/>
                  <a:gd name="T13" fmla="*/ 171979 h 54"/>
                  <a:gd name="T14" fmla="*/ 171739 w 55"/>
                  <a:gd name="T15" fmla="*/ 92869 h 54"/>
                  <a:gd name="T16" fmla="*/ 92739 w 55"/>
                  <a:gd name="T17" fmla="*/ 13758 h 54"/>
                  <a:gd name="T18" fmla="*/ 13739 w 55"/>
                  <a:gd name="T19" fmla="*/ 92869 h 54"/>
                  <a:gd name="T20" fmla="*/ 140826 w 55"/>
                  <a:gd name="T21" fmla="*/ 127264 h 54"/>
                  <a:gd name="T22" fmla="*/ 96174 w 55"/>
                  <a:gd name="T23" fmla="*/ 151341 h 54"/>
                  <a:gd name="T24" fmla="*/ 37783 w 55"/>
                  <a:gd name="T25" fmla="*/ 92869 h 54"/>
                  <a:gd name="T26" fmla="*/ 96174 w 55"/>
                  <a:gd name="T27" fmla="*/ 34396 h 54"/>
                  <a:gd name="T28" fmla="*/ 137391 w 55"/>
                  <a:gd name="T29" fmla="*/ 58473 h 54"/>
                  <a:gd name="T30" fmla="*/ 137391 w 55"/>
                  <a:gd name="T31" fmla="*/ 72231 h 54"/>
                  <a:gd name="T32" fmla="*/ 137391 w 55"/>
                  <a:gd name="T33" fmla="*/ 72231 h 54"/>
                  <a:gd name="T34" fmla="*/ 123652 w 55"/>
                  <a:gd name="T35" fmla="*/ 72231 h 54"/>
                  <a:gd name="T36" fmla="*/ 120217 w 55"/>
                  <a:gd name="T37" fmla="*/ 72231 h 54"/>
                  <a:gd name="T38" fmla="*/ 120217 w 55"/>
                  <a:gd name="T39" fmla="*/ 61912 h 54"/>
                  <a:gd name="T40" fmla="*/ 96174 w 55"/>
                  <a:gd name="T41" fmla="*/ 51594 h 54"/>
                  <a:gd name="T42" fmla="*/ 54957 w 55"/>
                  <a:gd name="T43" fmla="*/ 92869 h 54"/>
                  <a:gd name="T44" fmla="*/ 96174 w 55"/>
                  <a:gd name="T45" fmla="*/ 134143 h 54"/>
                  <a:gd name="T46" fmla="*/ 120217 w 55"/>
                  <a:gd name="T47" fmla="*/ 123825 h 54"/>
                  <a:gd name="T48" fmla="*/ 120217 w 55"/>
                  <a:gd name="T49" fmla="*/ 113506 h 54"/>
                  <a:gd name="T50" fmla="*/ 123652 w 55"/>
                  <a:gd name="T51" fmla="*/ 113506 h 54"/>
                  <a:gd name="T52" fmla="*/ 137391 w 55"/>
                  <a:gd name="T53" fmla="*/ 113506 h 54"/>
                  <a:gd name="T54" fmla="*/ 140826 w 55"/>
                  <a:gd name="T55" fmla="*/ 113506 h 54"/>
                  <a:gd name="T56" fmla="*/ 140826 w 55"/>
                  <a:gd name="T57" fmla="*/ 127264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5" h="54">
                    <a:moveTo>
                      <a:pt x="27" y="54"/>
                    </a:moveTo>
                    <a:cubicBezTo>
                      <a:pt x="12" y="54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4"/>
                      <a:pt x="27" y="54"/>
                    </a:cubicBezTo>
                    <a:close/>
                    <a:moveTo>
                      <a:pt x="4" y="27"/>
                    </a:moveTo>
                    <a:cubicBezTo>
                      <a:pt x="4" y="40"/>
                      <a:pt x="15" y="50"/>
                      <a:pt x="27" y="50"/>
                    </a:cubicBezTo>
                    <a:cubicBezTo>
                      <a:pt x="40" y="50"/>
                      <a:pt x="50" y="40"/>
                      <a:pt x="50" y="27"/>
                    </a:cubicBezTo>
                    <a:cubicBezTo>
                      <a:pt x="50" y="14"/>
                      <a:pt x="40" y="4"/>
                      <a:pt x="27" y="4"/>
                    </a:cubicBezTo>
                    <a:cubicBezTo>
                      <a:pt x="15" y="4"/>
                      <a:pt x="4" y="14"/>
                      <a:pt x="4" y="27"/>
                    </a:cubicBezTo>
                    <a:close/>
                    <a:moveTo>
                      <a:pt x="41" y="37"/>
                    </a:moveTo>
                    <a:cubicBezTo>
                      <a:pt x="41" y="42"/>
                      <a:pt x="33" y="44"/>
                      <a:pt x="28" y="44"/>
                    </a:cubicBezTo>
                    <a:cubicBezTo>
                      <a:pt x="18" y="44"/>
                      <a:pt x="11" y="37"/>
                      <a:pt x="11" y="27"/>
                    </a:cubicBezTo>
                    <a:cubicBezTo>
                      <a:pt x="11" y="17"/>
                      <a:pt x="18" y="10"/>
                      <a:pt x="28" y="10"/>
                    </a:cubicBezTo>
                    <a:cubicBezTo>
                      <a:pt x="31" y="10"/>
                      <a:pt x="40" y="11"/>
                      <a:pt x="40" y="17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6"/>
                      <a:pt x="31" y="15"/>
                      <a:pt x="28" y="15"/>
                    </a:cubicBezTo>
                    <a:cubicBezTo>
                      <a:pt x="21" y="15"/>
                      <a:pt x="16" y="20"/>
                      <a:pt x="16" y="27"/>
                    </a:cubicBezTo>
                    <a:cubicBezTo>
                      <a:pt x="16" y="34"/>
                      <a:pt x="21" y="39"/>
                      <a:pt x="28" y="39"/>
                    </a:cubicBezTo>
                    <a:cubicBezTo>
                      <a:pt x="31" y="39"/>
                      <a:pt x="35" y="38"/>
                      <a:pt x="35" y="36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3"/>
                      <a:pt x="36" y="33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3"/>
                      <a:pt x="41" y="33"/>
                      <a:pt x="41" y="33"/>
                    </a:cubicBezTo>
                    <a:lnTo>
                      <a:pt x="41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sz="1400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C42F4C6-A0E6-4995-882B-60DA318B9C33}"/>
                  </a:ext>
                </a:extLst>
              </p:cNvPr>
              <p:cNvSpPr txBox="1"/>
              <p:nvPr/>
            </p:nvSpPr>
            <p:spPr>
              <a:xfrm>
                <a:off x="1301976" y="9934119"/>
                <a:ext cx="33618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spc="300" dirty="0">
                    <a:solidFill>
                      <a:schemeClr val="bg1">
                        <a:lumMod val="7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ART.TRIP  </a:t>
                </a:r>
                <a:r>
                  <a:rPr lang="en-US" sz="1600" spc="300" dirty="0">
                    <a:solidFill>
                      <a:schemeClr val="bg1">
                        <a:lumMod val="8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2017.ALL RIGHTS</a:t>
                </a:r>
                <a:endParaRPr lang="id-ID" sz="1600" spc="300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F8BD47-F462-4C17-922D-C905A649C07C}"/>
                </a:ext>
              </a:extLst>
            </p:cNvPr>
            <p:cNvSpPr/>
            <p:nvPr userDrawn="1"/>
          </p:nvSpPr>
          <p:spPr>
            <a:xfrm>
              <a:off x="2336408" y="9996668"/>
              <a:ext cx="18000" cy="1493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16476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E1F2A260-8A8F-49A4-BF2B-F055AB2868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3557" y="2995613"/>
            <a:ext cx="2623401" cy="4633402"/>
          </a:xfrm>
          <a:custGeom>
            <a:avLst/>
            <a:gdLst>
              <a:gd name="connsiteX0" fmla="*/ 0 w 2051050"/>
              <a:gd name="connsiteY0" fmla="*/ 0 h 3625850"/>
              <a:gd name="connsiteX1" fmla="*/ 2051050 w 2051050"/>
              <a:gd name="connsiteY1" fmla="*/ 0 h 3625850"/>
              <a:gd name="connsiteX2" fmla="*/ 2051050 w 2051050"/>
              <a:gd name="connsiteY2" fmla="*/ 3625850 h 3625850"/>
              <a:gd name="connsiteX3" fmla="*/ 0 w 2051050"/>
              <a:gd name="connsiteY3" fmla="*/ 3625850 h 362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3625850">
                <a:moveTo>
                  <a:pt x="0" y="0"/>
                </a:moveTo>
                <a:lnTo>
                  <a:pt x="2051050" y="0"/>
                </a:lnTo>
                <a:lnTo>
                  <a:pt x="2051050" y="3625850"/>
                </a:lnTo>
                <a:lnTo>
                  <a:pt x="0" y="36258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114300">
              <a:schemeClr val="tx1">
                <a:lumMod val="75000"/>
                <a:lumOff val="25000"/>
              </a:schemeClr>
            </a:inn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F127C-DA53-42C3-8219-12873ED3E83F}"/>
              </a:ext>
            </a:extLst>
          </p:cNvPr>
          <p:cNvSpPr txBox="1"/>
          <p:nvPr userDrawn="1"/>
        </p:nvSpPr>
        <p:spPr>
          <a:xfrm rot="10800000" flipV="1">
            <a:off x="17515166" y="402315"/>
            <a:ext cx="1783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600" b="1" i="0" smtClean="0">
                <a:solidFill>
                  <a:schemeClr val="bg1">
                    <a:lumMod val="95000"/>
                    <a:alpha val="40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28700" b="1" i="0" dirty="0">
              <a:solidFill>
                <a:schemeClr val="bg1">
                  <a:lumMod val="95000"/>
                  <a:alpha val="40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F6636-20EB-4B3B-A024-750F875AB1F5}"/>
              </a:ext>
            </a:extLst>
          </p:cNvPr>
          <p:cNvSpPr txBox="1"/>
          <p:nvPr userDrawn="1"/>
        </p:nvSpPr>
        <p:spPr>
          <a:xfrm rot="5400000">
            <a:off x="16638658" y="5317123"/>
            <a:ext cx="3563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600" strike="noStrike" spc="600" dirty="0">
                <a:solidFill>
                  <a:schemeClr val="bg1">
                    <a:lumMod val="85000"/>
                    <a:alpha val="40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WWW.WEBSITE.COM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1C7A4-D34D-4599-B997-25EF47B144F4}"/>
              </a:ext>
            </a:extLst>
          </p:cNvPr>
          <p:cNvSpPr txBox="1"/>
          <p:nvPr userDrawn="1"/>
        </p:nvSpPr>
        <p:spPr>
          <a:xfrm>
            <a:off x="900385" y="643691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spc="300" dirty="0">
                <a:solidFill>
                  <a:schemeClr val="bg1"/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ART.TRIP</a:t>
            </a:r>
            <a:endParaRPr lang="id-ID" sz="2000" spc="300" dirty="0">
              <a:solidFill>
                <a:schemeClr val="bg1"/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F553B-2BFA-44F9-9001-450F9ACC62F2}"/>
              </a:ext>
            </a:extLst>
          </p:cNvPr>
          <p:cNvSpPr txBox="1"/>
          <p:nvPr userDrawn="1"/>
        </p:nvSpPr>
        <p:spPr>
          <a:xfrm>
            <a:off x="17074111" y="68985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300" dirty="0">
                <a:solidFill>
                  <a:schemeClr val="bg1">
                    <a:lumMod val="85000"/>
                    <a:alpha val="40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PAGE/</a:t>
            </a:r>
            <a:endParaRPr lang="id-ID" sz="1800" spc="300" dirty="0">
              <a:solidFill>
                <a:schemeClr val="bg1">
                  <a:lumMod val="85000"/>
                  <a:alpha val="40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D79341-0C11-42F2-B4D5-AAB24342CEF4}"/>
              </a:ext>
            </a:extLst>
          </p:cNvPr>
          <p:cNvGrpSpPr/>
          <p:nvPr userDrawn="1"/>
        </p:nvGrpSpPr>
        <p:grpSpPr>
          <a:xfrm>
            <a:off x="15607894" y="9844238"/>
            <a:ext cx="2312906" cy="391176"/>
            <a:chOff x="11556938" y="7296986"/>
            <a:chExt cx="2013012" cy="34045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DA50BF-12FE-4EEB-BDAE-4231163ACBE5}"/>
                </a:ext>
              </a:extLst>
            </p:cNvPr>
            <p:cNvGrpSpPr/>
            <p:nvPr/>
          </p:nvGrpSpPr>
          <p:grpSpPr>
            <a:xfrm>
              <a:off x="12114457" y="7296986"/>
              <a:ext cx="340456" cy="340456"/>
              <a:chOff x="12097470" y="7200012"/>
              <a:chExt cx="495300" cy="495300"/>
            </a:xfrm>
          </p:grpSpPr>
          <p:sp>
            <p:nvSpPr>
              <p:cNvPr id="21" name="Freeform 85">
                <a:extLst>
                  <a:ext uri="{FF2B5EF4-FFF2-40B4-BE49-F238E27FC236}">
                    <a16:creationId xmlns:a16="http://schemas.microsoft.com/office/drawing/2014/main" id="{194E32DA-3F14-46E5-9A68-0E62394A5DD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232137" y="7356848"/>
                <a:ext cx="225966" cy="181629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AAC4075-DED6-4488-A5CD-10152A44E4B6}"/>
                  </a:ext>
                </a:extLst>
              </p:cNvPr>
              <p:cNvSpPr/>
              <p:nvPr/>
            </p:nvSpPr>
            <p:spPr>
              <a:xfrm>
                <a:off x="12097470" y="7200012"/>
                <a:ext cx="495300" cy="4953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A2A482-F4AE-4B37-9A11-E119ABDA417D}"/>
                </a:ext>
              </a:extLst>
            </p:cNvPr>
            <p:cNvGrpSpPr/>
            <p:nvPr/>
          </p:nvGrpSpPr>
          <p:grpSpPr>
            <a:xfrm>
              <a:off x="12671975" y="7296986"/>
              <a:ext cx="340456" cy="340456"/>
              <a:chOff x="12898290" y="7257882"/>
              <a:chExt cx="379560" cy="379560"/>
            </a:xfrm>
          </p:grpSpPr>
          <p:sp>
            <p:nvSpPr>
              <p:cNvPr id="19" name="Freeform 75">
                <a:extLst>
                  <a:ext uri="{FF2B5EF4-FFF2-40B4-BE49-F238E27FC236}">
                    <a16:creationId xmlns:a16="http://schemas.microsoft.com/office/drawing/2014/main" id="{BBAF7BCD-DC32-440A-ABD2-10AD73A373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3042040" y="7362177"/>
                <a:ext cx="92061" cy="170970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BF1B748-AA38-4F6E-B60E-83A830D7766A}"/>
                  </a:ext>
                </a:extLst>
              </p:cNvPr>
              <p:cNvSpPr/>
              <p:nvPr/>
            </p:nvSpPr>
            <p:spPr>
              <a:xfrm>
                <a:off x="1289829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CC734B3-810B-434C-87E7-24F03A782D1A}"/>
                </a:ext>
              </a:extLst>
            </p:cNvPr>
            <p:cNvGrpSpPr/>
            <p:nvPr/>
          </p:nvGrpSpPr>
          <p:grpSpPr>
            <a:xfrm>
              <a:off x="13229494" y="7296986"/>
              <a:ext cx="340456" cy="340456"/>
              <a:chOff x="13421600" y="7257882"/>
              <a:chExt cx="379560" cy="379560"/>
            </a:xfrm>
          </p:grpSpPr>
          <p:sp>
            <p:nvSpPr>
              <p:cNvPr id="17" name="Freeform 74">
                <a:extLst>
                  <a:ext uri="{FF2B5EF4-FFF2-40B4-BE49-F238E27FC236}">
                    <a16:creationId xmlns:a16="http://schemas.microsoft.com/office/drawing/2014/main" id="{E9B2B053-2F3E-419C-ABCC-27D20D785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16515" y="7354045"/>
                <a:ext cx="189730" cy="187234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183CDBA-66E1-4E3F-8AD4-67209902DFC4}"/>
                  </a:ext>
                </a:extLst>
              </p:cNvPr>
              <p:cNvSpPr/>
              <p:nvPr/>
            </p:nvSpPr>
            <p:spPr>
              <a:xfrm>
                <a:off x="1342160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DEB16DE-BD2A-4D81-86C4-D1EEDD07DBA8}"/>
                </a:ext>
              </a:extLst>
            </p:cNvPr>
            <p:cNvGrpSpPr/>
            <p:nvPr/>
          </p:nvGrpSpPr>
          <p:grpSpPr>
            <a:xfrm>
              <a:off x="11556938" y="7296986"/>
              <a:ext cx="340456" cy="340456"/>
              <a:chOff x="11556938" y="7296986"/>
              <a:chExt cx="340456" cy="340456"/>
            </a:xfrm>
            <a:effectLst>
              <a:outerShdw blurRad="266700" dist="177800" dir="5400000" sx="70000" sy="70000" algn="t" rotWithShape="0">
                <a:schemeClr val="bg1">
                  <a:lumMod val="50000"/>
                  <a:alpha val="40000"/>
                </a:schemeClr>
              </a:outerShdw>
            </a:effectLst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45AAA17-FE05-4BB5-8605-1EB35CC0AC02}"/>
                  </a:ext>
                </a:extLst>
              </p:cNvPr>
              <p:cNvSpPr/>
              <p:nvPr/>
            </p:nvSpPr>
            <p:spPr>
              <a:xfrm>
                <a:off x="11556938" y="7296986"/>
                <a:ext cx="340456" cy="340456"/>
              </a:xfrm>
              <a:prstGeom prst="ellipse">
                <a:avLst/>
              </a:prstGeom>
              <a:gradFill>
                <a:gsLst>
                  <a:gs pos="100000">
                    <a:srgbClr val="FFC53F"/>
                  </a:gs>
                  <a:gs pos="0">
                    <a:srgbClr val="4658AC"/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B0691F1-6822-4EA3-BA38-001B2DBF1323}"/>
                  </a:ext>
                </a:extLst>
              </p:cNvPr>
              <p:cNvGrpSpPr/>
              <p:nvPr/>
            </p:nvGrpSpPr>
            <p:grpSpPr>
              <a:xfrm>
                <a:off x="11643056" y="7383242"/>
                <a:ext cx="168220" cy="167945"/>
                <a:chOff x="910648" y="5598469"/>
                <a:chExt cx="730034" cy="728842"/>
              </a:xfrm>
              <a:solidFill>
                <a:schemeClr val="bg1"/>
              </a:solidFill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1B42BA3B-B245-410A-8C6B-6249E5029685}"/>
                    </a:ext>
                  </a:extLst>
                </p:cNvPr>
                <p:cNvGrpSpPr/>
                <p:nvPr/>
              </p:nvGrpSpPr>
              <p:grpSpPr>
                <a:xfrm>
                  <a:off x="910648" y="5598469"/>
                  <a:ext cx="730034" cy="728842"/>
                  <a:chOff x="2110189" y="863994"/>
                  <a:chExt cx="724256" cy="723073"/>
                </a:xfrm>
                <a:grpFill/>
              </p:grpSpPr>
              <p:sp>
                <p:nvSpPr>
                  <p:cNvPr id="15" name="Freeform 5">
                    <a:extLst>
                      <a:ext uri="{FF2B5EF4-FFF2-40B4-BE49-F238E27FC236}">
                        <a16:creationId xmlns:a16="http://schemas.microsoft.com/office/drawing/2014/main" id="{519EFCE5-31B3-49B3-ADA6-B86A65058BD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110189" y="863994"/>
                    <a:ext cx="724256" cy="723073"/>
                  </a:xfrm>
                  <a:custGeom>
                    <a:avLst/>
                    <a:gdLst>
                      <a:gd name="T0" fmla="*/ 1263 w 4293"/>
                      <a:gd name="T1" fmla="*/ 4274 h 4286"/>
                      <a:gd name="T2" fmla="*/ 919 w 4293"/>
                      <a:gd name="T3" fmla="*/ 4230 h 4286"/>
                      <a:gd name="T4" fmla="*/ 634 w 4293"/>
                      <a:gd name="T5" fmla="*/ 4126 h 4286"/>
                      <a:gd name="T6" fmla="*/ 360 w 4293"/>
                      <a:gd name="T7" fmla="*/ 3926 h 4286"/>
                      <a:gd name="T8" fmla="*/ 188 w 4293"/>
                      <a:gd name="T9" fmla="*/ 3702 h 4286"/>
                      <a:gd name="T10" fmla="*/ 74 w 4293"/>
                      <a:gd name="T11" fmla="*/ 3430 h 4286"/>
                      <a:gd name="T12" fmla="*/ 14 w 4293"/>
                      <a:gd name="T13" fmla="*/ 3027 h 4286"/>
                      <a:gd name="T14" fmla="*/ 0 w 4293"/>
                      <a:gd name="T15" fmla="*/ 2143 h 4286"/>
                      <a:gd name="T16" fmla="*/ 18 w 4293"/>
                      <a:gd name="T17" fmla="*/ 1183 h 4286"/>
                      <a:gd name="T18" fmla="*/ 92 w 4293"/>
                      <a:gd name="T19" fmla="*/ 796 h 4286"/>
                      <a:gd name="T20" fmla="*/ 216 w 4293"/>
                      <a:gd name="T21" fmla="*/ 536 h 4286"/>
                      <a:gd name="T22" fmla="*/ 404 w 4293"/>
                      <a:gd name="T23" fmla="*/ 318 h 4286"/>
                      <a:gd name="T24" fmla="*/ 686 w 4293"/>
                      <a:gd name="T25" fmla="*/ 134 h 4286"/>
                      <a:gd name="T26" fmla="*/ 981 w 4293"/>
                      <a:gd name="T27" fmla="*/ 44 h 4286"/>
                      <a:gd name="T28" fmla="*/ 1415 w 4293"/>
                      <a:gd name="T29" fmla="*/ 6 h 4286"/>
                      <a:gd name="T30" fmla="*/ 2722 w 4293"/>
                      <a:gd name="T31" fmla="*/ 2 h 4286"/>
                      <a:gd name="T32" fmla="*/ 3248 w 4293"/>
                      <a:gd name="T33" fmla="*/ 32 h 4286"/>
                      <a:gd name="T34" fmla="*/ 3552 w 4293"/>
                      <a:gd name="T35" fmla="*/ 112 h 4286"/>
                      <a:gd name="T36" fmla="*/ 3847 w 4293"/>
                      <a:gd name="T37" fmla="*/ 280 h 4286"/>
                      <a:gd name="T38" fmla="*/ 4045 w 4293"/>
                      <a:gd name="T39" fmla="*/ 490 h 4286"/>
                      <a:gd name="T40" fmla="*/ 4181 w 4293"/>
                      <a:gd name="T41" fmla="*/ 740 h 4286"/>
                      <a:gd name="T42" fmla="*/ 4269 w 4293"/>
                      <a:gd name="T43" fmla="*/ 1111 h 4286"/>
                      <a:gd name="T44" fmla="*/ 4293 w 4293"/>
                      <a:gd name="T45" fmla="*/ 1793 h 4286"/>
                      <a:gd name="T46" fmla="*/ 4281 w 4293"/>
                      <a:gd name="T47" fmla="*/ 3027 h 4286"/>
                      <a:gd name="T48" fmla="*/ 4237 w 4293"/>
                      <a:gd name="T49" fmla="*/ 3370 h 4286"/>
                      <a:gd name="T50" fmla="*/ 4133 w 4293"/>
                      <a:gd name="T51" fmla="*/ 3654 h 4286"/>
                      <a:gd name="T52" fmla="*/ 3933 w 4293"/>
                      <a:gd name="T53" fmla="*/ 3926 h 4286"/>
                      <a:gd name="T54" fmla="*/ 3709 w 4293"/>
                      <a:gd name="T55" fmla="*/ 4100 h 4286"/>
                      <a:gd name="T56" fmla="*/ 3436 w 4293"/>
                      <a:gd name="T57" fmla="*/ 4214 h 4286"/>
                      <a:gd name="T58" fmla="*/ 3032 w 4293"/>
                      <a:gd name="T59" fmla="*/ 4274 h 4286"/>
                      <a:gd name="T60" fmla="*/ 2148 w 4293"/>
                      <a:gd name="T61" fmla="*/ 4286 h 4286"/>
                      <a:gd name="T62" fmla="*/ 1281 w 4293"/>
                      <a:gd name="T63" fmla="*/ 400 h 4286"/>
                      <a:gd name="T64" fmla="*/ 987 w 4293"/>
                      <a:gd name="T65" fmla="*/ 440 h 4286"/>
                      <a:gd name="T66" fmla="*/ 813 w 4293"/>
                      <a:gd name="T67" fmla="*/ 504 h 4286"/>
                      <a:gd name="T68" fmla="*/ 634 w 4293"/>
                      <a:gd name="T69" fmla="*/ 634 h 4286"/>
                      <a:gd name="T70" fmla="*/ 522 w 4293"/>
                      <a:gd name="T71" fmla="*/ 778 h 4286"/>
                      <a:gd name="T72" fmla="*/ 452 w 4293"/>
                      <a:gd name="T73" fmla="*/ 944 h 4286"/>
                      <a:gd name="T74" fmla="*/ 400 w 4293"/>
                      <a:gd name="T75" fmla="*/ 1277 h 4286"/>
                      <a:gd name="T76" fmla="*/ 388 w 4293"/>
                      <a:gd name="T77" fmla="*/ 2143 h 4286"/>
                      <a:gd name="T78" fmla="*/ 406 w 4293"/>
                      <a:gd name="T79" fmla="*/ 3083 h 4286"/>
                      <a:gd name="T80" fmla="*/ 464 w 4293"/>
                      <a:gd name="T81" fmla="*/ 3376 h 4286"/>
                      <a:gd name="T82" fmla="*/ 542 w 4293"/>
                      <a:gd name="T83" fmla="*/ 3538 h 4286"/>
                      <a:gd name="T84" fmla="*/ 662 w 4293"/>
                      <a:gd name="T85" fmla="*/ 3680 h 4286"/>
                      <a:gd name="T86" fmla="*/ 847 w 4293"/>
                      <a:gd name="T87" fmla="*/ 3798 h 4286"/>
                      <a:gd name="T88" fmla="*/ 1031 w 4293"/>
                      <a:gd name="T89" fmla="*/ 3858 h 4286"/>
                      <a:gd name="T90" fmla="*/ 1431 w 4293"/>
                      <a:gd name="T91" fmla="*/ 3892 h 4286"/>
                      <a:gd name="T92" fmla="*/ 2712 w 4293"/>
                      <a:gd name="T93" fmla="*/ 3896 h 4286"/>
                      <a:gd name="T94" fmla="*/ 3212 w 4293"/>
                      <a:gd name="T95" fmla="*/ 3866 h 4286"/>
                      <a:gd name="T96" fmla="*/ 3412 w 4293"/>
                      <a:gd name="T97" fmla="*/ 3812 h 4286"/>
                      <a:gd name="T98" fmla="*/ 3603 w 4293"/>
                      <a:gd name="T99" fmla="*/ 3704 h 4286"/>
                      <a:gd name="T100" fmla="*/ 3733 w 4293"/>
                      <a:gd name="T101" fmla="*/ 3568 h 4286"/>
                      <a:gd name="T102" fmla="*/ 3819 w 4293"/>
                      <a:gd name="T103" fmla="*/ 3406 h 4286"/>
                      <a:gd name="T104" fmla="*/ 3881 w 4293"/>
                      <a:gd name="T105" fmla="*/ 3149 h 4286"/>
                      <a:gd name="T106" fmla="*/ 3905 w 4293"/>
                      <a:gd name="T107" fmla="*/ 2487 h 4286"/>
                      <a:gd name="T108" fmla="*/ 3893 w 4293"/>
                      <a:gd name="T109" fmla="*/ 1277 h 4286"/>
                      <a:gd name="T110" fmla="*/ 3853 w 4293"/>
                      <a:gd name="T111" fmla="*/ 984 h 4286"/>
                      <a:gd name="T112" fmla="*/ 3789 w 4293"/>
                      <a:gd name="T113" fmla="*/ 810 h 4286"/>
                      <a:gd name="T114" fmla="*/ 3659 w 4293"/>
                      <a:gd name="T115" fmla="*/ 634 h 4286"/>
                      <a:gd name="T116" fmla="*/ 3514 w 4293"/>
                      <a:gd name="T117" fmla="*/ 520 h 4286"/>
                      <a:gd name="T118" fmla="*/ 3348 w 4293"/>
                      <a:gd name="T119" fmla="*/ 450 h 4286"/>
                      <a:gd name="T120" fmla="*/ 3014 w 4293"/>
                      <a:gd name="T121" fmla="*/ 400 h 4286"/>
                      <a:gd name="T122" fmla="*/ 2148 w 4293"/>
                      <a:gd name="T123" fmla="*/ 386 h 4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293" h="4286">
                        <a:moveTo>
                          <a:pt x="2148" y="4286"/>
                        </a:moveTo>
                        <a:lnTo>
                          <a:pt x="2148" y="4286"/>
                        </a:lnTo>
                        <a:lnTo>
                          <a:pt x="1797" y="4286"/>
                        </a:lnTo>
                        <a:lnTo>
                          <a:pt x="1573" y="4284"/>
                        </a:lnTo>
                        <a:lnTo>
                          <a:pt x="1415" y="4280"/>
                        </a:lnTo>
                        <a:lnTo>
                          <a:pt x="1263" y="4274"/>
                        </a:lnTo>
                        <a:lnTo>
                          <a:pt x="1263" y="4274"/>
                        </a:lnTo>
                        <a:lnTo>
                          <a:pt x="1187" y="4270"/>
                        </a:lnTo>
                        <a:lnTo>
                          <a:pt x="1115" y="4262"/>
                        </a:lnTo>
                        <a:lnTo>
                          <a:pt x="1047" y="4254"/>
                        </a:lnTo>
                        <a:lnTo>
                          <a:pt x="981" y="4242"/>
                        </a:lnTo>
                        <a:lnTo>
                          <a:pt x="919" y="4230"/>
                        </a:lnTo>
                        <a:lnTo>
                          <a:pt x="859" y="4214"/>
                        </a:lnTo>
                        <a:lnTo>
                          <a:pt x="799" y="4196"/>
                        </a:lnTo>
                        <a:lnTo>
                          <a:pt x="741" y="4174"/>
                        </a:lnTo>
                        <a:lnTo>
                          <a:pt x="741" y="4174"/>
                        </a:lnTo>
                        <a:lnTo>
                          <a:pt x="686" y="4152"/>
                        </a:lnTo>
                        <a:lnTo>
                          <a:pt x="634" y="4126"/>
                        </a:lnTo>
                        <a:lnTo>
                          <a:pt x="584" y="4100"/>
                        </a:lnTo>
                        <a:lnTo>
                          <a:pt x="536" y="4070"/>
                        </a:lnTo>
                        <a:lnTo>
                          <a:pt x="492" y="4040"/>
                        </a:lnTo>
                        <a:lnTo>
                          <a:pt x="446" y="4004"/>
                        </a:lnTo>
                        <a:lnTo>
                          <a:pt x="404" y="3968"/>
                        </a:lnTo>
                        <a:lnTo>
                          <a:pt x="360" y="3926"/>
                        </a:lnTo>
                        <a:lnTo>
                          <a:pt x="360" y="3926"/>
                        </a:lnTo>
                        <a:lnTo>
                          <a:pt x="320" y="3884"/>
                        </a:lnTo>
                        <a:lnTo>
                          <a:pt x="282" y="3840"/>
                        </a:lnTo>
                        <a:lnTo>
                          <a:pt x="248" y="3796"/>
                        </a:lnTo>
                        <a:lnTo>
                          <a:pt x="216" y="3750"/>
                        </a:lnTo>
                        <a:lnTo>
                          <a:pt x="188" y="3702"/>
                        </a:lnTo>
                        <a:lnTo>
                          <a:pt x="160" y="3654"/>
                        </a:lnTo>
                        <a:lnTo>
                          <a:pt x="136" y="3602"/>
                        </a:lnTo>
                        <a:lnTo>
                          <a:pt x="114" y="3546"/>
                        </a:lnTo>
                        <a:lnTo>
                          <a:pt x="114" y="3546"/>
                        </a:lnTo>
                        <a:lnTo>
                          <a:pt x="92" y="3488"/>
                        </a:lnTo>
                        <a:lnTo>
                          <a:pt x="74" y="3430"/>
                        </a:lnTo>
                        <a:lnTo>
                          <a:pt x="58" y="3370"/>
                        </a:lnTo>
                        <a:lnTo>
                          <a:pt x="44" y="3306"/>
                        </a:lnTo>
                        <a:lnTo>
                          <a:pt x="34" y="3242"/>
                        </a:lnTo>
                        <a:lnTo>
                          <a:pt x="24" y="3175"/>
                        </a:lnTo>
                        <a:lnTo>
                          <a:pt x="18" y="3103"/>
                        </a:lnTo>
                        <a:lnTo>
                          <a:pt x="14" y="3027"/>
                        </a:lnTo>
                        <a:lnTo>
                          <a:pt x="14" y="3027"/>
                        </a:lnTo>
                        <a:lnTo>
                          <a:pt x="8" y="2873"/>
                        </a:lnTo>
                        <a:lnTo>
                          <a:pt x="4" y="2717"/>
                        </a:lnTo>
                        <a:lnTo>
                          <a:pt x="2" y="2493"/>
                        </a:lnTo>
                        <a:lnTo>
                          <a:pt x="0" y="2143"/>
                        </a:lnTo>
                        <a:lnTo>
                          <a:pt x="0" y="2143"/>
                        </a:lnTo>
                        <a:lnTo>
                          <a:pt x="2" y="1793"/>
                        </a:lnTo>
                        <a:lnTo>
                          <a:pt x="4" y="1569"/>
                        </a:lnTo>
                        <a:lnTo>
                          <a:pt x="8" y="1411"/>
                        </a:lnTo>
                        <a:lnTo>
                          <a:pt x="14" y="1259"/>
                        </a:lnTo>
                        <a:lnTo>
                          <a:pt x="14" y="1259"/>
                        </a:lnTo>
                        <a:lnTo>
                          <a:pt x="18" y="1183"/>
                        </a:lnTo>
                        <a:lnTo>
                          <a:pt x="24" y="1111"/>
                        </a:lnTo>
                        <a:lnTo>
                          <a:pt x="34" y="1044"/>
                        </a:lnTo>
                        <a:lnTo>
                          <a:pt x="44" y="980"/>
                        </a:lnTo>
                        <a:lnTo>
                          <a:pt x="58" y="916"/>
                        </a:lnTo>
                        <a:lnTo>
                          <a:pt x="74" y="856"/>
                        </a:lnTo>
                        <a:lnTo>
                          <a:pt x="92" y="796"/>
                        </a:lnTo>
                        <a:lnTo>
                          <a:pt x="114" y="740"/>
                        </a:lnTo>
                        <a:lnTo>
                          <a:pt x="114" y="740"/>
                        </a:lnTo>
                        <a:lnTo>
                          <a:pt x="136" y="684"/>
                        </a:lnTo>
                        <a:lnTo>
                          <a:pt x="160" y="632"/>
                        </a:lnTo>
                        <a:lnTo>
                          <a:pt x="188" y="582"/>
                        </a:lnTo>
                        <a:lnTo>
                          <a:pt x="216" y="536"/>
                        </a:lnTo>
                        <a:lnTo>
                          <a:pt x="248" y="490"/>
                        </a:lnTo>
                        <a:lnTo>
                          <a:pt x="282" y="444"/>
                        </a:lnTo>
                        <a:lnTo>
                          <a:pt x="320" y="402"/>
                        </a:lnTo>
                        <a:lnTo>
                          <a:pt x="360" y="360"/>
                        </a:lnTo>
                        <a:lnTo>
                          <a:pt x="360" y="360"/>
                        </a:lnTo>
                        <a:lnTo>
                          <a:pt x="404" y="318"/>
                        </a:lnTo>
                        <a:lnTo>
                          <a:pt x="446" y="280"/>
                        </a:lnTo>
                        <a:lnTo>
                          <a:pt x="492" y="246"/>
                        </a:lnTo>
                        <a:lnTo>
                          <a:pt x="536" y="214"/>
                        </a:lnTo>
                        <a:lnTo>
                          <a:pt x="584" y="186"/>
                        </a:lnTo>
                        <a:lnTo>
                          <a:pt x="634" y="158"/>
                        </a:lnTo>
                        <a:lnTo>
                          <a:pt x="686" y="134"/>
                        </a:lnTo>
                        <a:lnTo>
                          <a:pt x="741" y="112"/>
                        </a:lnTo>
                        <a:lnTo>
                          <a:pt x="741" y="112"/>
                        </a:lnTo>
                        <a:lnTo>
                          <a:pt x="799" y="90"/>
                        </a:lnTo>
                        <a:lnTo>
                          <a:pt x="859" y="72"/>
                        </a:lnTo>
                        <a:lnTo>
                          <a:pt x="919" y="56"/>
                        </a:lnTo>
                        <a:lnTo>
                          <a:pt x="981" y="44"/>
                        </a:lnTo>
                        <a:lnTo>
                          <a:pt x="1047" y="32"/>
                        </a:lnTo>
                        <a:lnTo>
                          <a:pt x="1115" y="24"/>
                        </a:lnTo>
                        <a:lnTo>
                          <a:pt x="1187" y="16"/>
                        </a:lnTo>
                        <a:lnTo>
                          <a:pt x="1263" y="12"/>
                        </a:lnTo>
                        <a:lnTo>
                          <a:pt x="1263" y="12"/>
                        </a:lnTo>
                        <a:lnTo>
                          <a:pt x="1415" y="6"/>
                        </a:lnTo>
                        <a:lnTo>
                          <a:pt x="1573" y="2"/>
                        </a:lnTo>
                        <a:lnTo>
                          <a:pt x="1795" y="0"/>
                        </a:lnTo>
                        <a:lnTo>
                          <a:pt x="2148" y="0"/>
                        </a:lnTo>
                        <a:lnTo>
                          <a:pt x="2148" y="0"/>
                        </a:lnTo>
                        <a:lnTo>
                          <a:pt x="2498" y="0"/>
                        </a:lnTo>
                        <a:lnTo>
                          <a:pt x="2722" y="2"/>
                        </a:lnTo>
                        <a:lnTo>
                          <a:pt x="2878" y="6"/>
                        </a:lnTo>
                        <a:lnTo>
                          <a:pt x="3032" y="12"/>
                        </a:lnTo>
                        <a:lnTo>
                          <a:pt x="3032" y="12"/>
                        </a:lnTo>
                        <a:lnTo>
                          <a:pt x="3108" y="16"/>
                        </a:lnTo>
                        <a:lnTo>
                          <a:pt x="3178" y="24"/>
                        </a:lnTo>
                        <a:lnTo>
                          <a:pt x="3248" y="32"/>
                        </a:lnTo>
                        <a:lnTo>
                          <a:pt x="3312" y="44"/>
                        </a:lnTo>
                        <a:lnTo>
                          <a:pt x="3374" y="56"/>
                        </a:lnTo>
                        <a:lnTo>
                          <a:pt x="3436" y="72"/>
                        </a:lnTo>
                        <a:lnTo>
                          <a:pt x="3494" y="90"/>
                        </a:lnTo>
                        <a:lnTo>
                          <a:pt x="3552" y="112"/>
                        </a:lnTo>
                        <a:lnTo>
                          <a:pt x="3552" y="112"/>
                        </a:lnTo>
                        <a:lnTo>
                          <a:pt x="3609" y="134"/>
                        </a:lnTo>
                        <a:lnTo>
                          <a:pt x="3661" y="158"/>
                        </a:lnTo>
                        <a:lnTo>
                          <a:pt x="3709" y="186"/>
                        </a:lnTo>
                        <a:lnTo>
                          <a:pt x="3757" y="214"/>
                        </a:lnTo>
                        <a:lnTo>
                          <a:pt x="3803" y="246"/>
                        </a:lnTo>
                        <a:lnTo>
                          <a:pt x="3847" y="280"/>
                        </a:lnTo>
                        <a:lnTo>
                          <a:pt x="3891" y="318"/>
                        </a:lnTo>
                        <a:lnTo>
                          <a:pt x="3933" y="360"/>
                        </a:lnTo>
                        <a:lnTo>
                          <a:pt x="3933" y="360"/>
                        </a:lnTo>
                        <a:lnTo>
                          <a:pt x="3973" y="402"/>
                        </a:lnTo>
                        <a:lnTo>
                          <a:pt x="4011" y="444"/>
                        </a:lnTo>
                        <a:lnTo>
                          <a:pt x="4045" y="490"/>
                        </a:lnTo>
                        <a:lnTo>
                          <a:pt x="4077" y="536"/>
                        </a:lnTo>
                        <a:lnTo>
                          <a:pt x="4107" y="582"/>
                        </a:lnTo>
                        <a:lnTo>
                          <a:pt x="4133" y="632"/>
                        </a:lnTo>
                        <a:lnTo>
                          <a:pt x="4159" y="684"/>
                        </a:lnTo>
                        <a:lnTo>
                          <a:pt x="4181" y="740"/>
                        </a:lnTo>
                        <a:lnTo>
                          <a:pt x="4181" y="740"/>
                        </a:lnTo>
                        <a:lnTo>
                          <a:pt x="4201" y="796"/>
                        </a:lnTo>
                        <a:lnTo>
                          <a:pt x="4221" y="856"/>
                        </a:lnTo>
                        <a:lnTo>
                          <a:pt x="4237" y="916"/>
                        </a:lnTo>
                        <a:lnTo>
                          <a:pt x="4249" y="980"/>
                        </a:lnTo>
                        <a:lnTo>
                          <a:pt x="4261" y="1044"/>
                        </a:lnTo>
                        <a:lnTo>
                          <a:pt x="4269" y="1111"/>
                        </a:lnTo>
                        <a:lnTo>
                          <a:pt x="4275" y="1183"/>
                        </a:lnTo>
                        <a:lnTo>
                          <a:pt x="4281" y="1259"/>
                        </a:lnTo>
                        <a:lnTo>
                          <a:pt x="4281" y="1259"/>
                        </a:lnTo>
                        <a:lnTo>
                          <a:pt x="4287" y="1411"/>
                        </a:lnTo>
                        <a:lnTo>
                          <a:pt x="4291" y="1569"/>
                        </a:lnTo>
                        <a:lnTo>
                          <a:pt x="4293" y="1793"/>
                        </a:lnTo>
                        <a:lnTo>
                          <a:pt x="4293" y="2143"/>
                        </a:lnTo>
                        <a:lnTo>
                          <a:pt x="4293" y="2143"/>
                        </a:lnTo>
                        <a:lnTo>
                          <a:pt x="4293" y="2493"/>
                        </a:lnTo>
                        <a:lnTo>
                          <a:pt x="4291" y="2717"/>
                        </a:lnTo>
                        <a:lnTo>
                          <a:pt x="4287" y="2873"/>
                        </a:lnTo>
                        <a:lnTo>
                          <a:pt x="4281" y="3027"/>
                        </a:lnTo>
                        <a:lnTo>
                          <a:pt x="4281" y="3027"/>
                        </a:lnTo>
                        <a:lnTo>
                          <a:pt x="4275" y="3103"/>
                        </a:lnTo>
                        <a:lnTo>
                          <a:pt x="4269" y="3175"/>
                        </a:lnTo>
                        <a:lnTo>
                          <a:pt x="4261" y="3242"/>
                        </a:lnTo>
                        <a:lnTo>
                          <a:pt x="4249" y="3306"/>
                        </a:lnTo>
                        <a:lnTo>
                          <a:pt x="4237" y="3370"/>
                        </a:lnTo>
                        <a:lnTo>
                          <a:pt x="4221" y="3430"/>
                        </a:lnTo>
                        <a:lnTo>
                          <a:pt x="4201" y="3488"/>
                        </a:lnTo>
                        <a:lnTo>
                          <a:pt x="4181" y="3546"/>
                        </a:lnTo>
                        <a:lnTo>
                          <a:pt x="4181" y="3546"/>
                        </a:lnTo>
                        <a:lnTo>
                          <a:pt x="4159" y="3602"/>
                        </a:lnTo>
                        <a:lnTo>
                          <a:pt x="4133" y="3654"/>
                        </a:lnTo>
                        <a:lnTo>
                          <a:pt x="4107" y="3702"/>
                        </a:lnTo>
                        <a:lnTo>
                          <a:pt x="4077" y="3750"/>
                        </a:lnTo>
                        <a:lnTo>
                          <a:pt x="4045" y="3796"/>
                        </a:lnTo>
                        <a:lnTo>
                          <a:pt x="4011" y="3840"/>
                        </a:lnTo>
                        <a:lnTo>
                          <a:pt x="3975" y="3884"/>
                        </a:lnTo>
                        <a:lnTo>
                          <a:pt x="3933" y="3926"/>
                        </a:lnTo>
                        <a:lnTo>
                          <a:pt x="3933" y="3926"/>
                        </a:lnTo>
                        <a:lnTo>
                          <a:pt x="3891" y="3968"/>
                        </a:lnTo>
                        <a:lnTo>
                          <a:pt x="3847" y="4004"/>
                        </a:lnTo>
                        <a:lnTo>
                          <a:pt x="3803" y="4040"/>
                        </a:lnTo>
                        <a:lnTo>
                          <a:pt x="3757" y="4070"/>
                        </a:lnTo>
                        <a:lnTo>
                          <a:pt x="3709" y="4100"/>
                        </a:lnTo>
                        <a:lnTo>
                          <a:pt x="3661" y="4126"/>
                        </a:lnTo>
                        <a:lnTo>
                          <a:pt x="3609" y="4152"/>
                        </a:lnTo>
                        <a:lnTo>
                          <a:pt x="3552" y="4174"/>
                        </a:lnTo>
                        <a:lnTo>
                          <a:pt x="3552" y="4174"/>
                        </a:lnTo>
                        <a:lnTo>
                          <a:pt x="3494" y="4196"/>
                        </a:lnTo>
                        <a:lnTo>
                          <a:pt x="3436" y="4214"/>
                        </a:lnTo>
                        <a:lnTo>
                          <a:pt x="3374" y="4230"/>
                        </a:lnTo>
                        <a:lnTo>
                          <a:pt x="3312" y="4242"/>
                        </a:lnTo>
                        <a:lnTo>
                          <a:pt x="3248" y="4254"/>
                        </a:lnTo>
                        <a:lnTo>
                          <a:pt x="3178" y="4262"/>
                        </a:lnTo>
                        <a:lnTo>
                          <a:pt x="3108" y="4270"/>
                        </a:lnTo>
                        <a:lnTo>
                          <a:pt x="3032" y="4274"/>
                        </a:lnTo>
                        <a:lnTo>
                          <a:pt x="3032" y="4274"/>
                        </a:lnTo>
                        <a:lnTo>
                          <a:pt x="2878" y="4280"/>
                        </a:lnTo>
                        <a:lnTo>
                          <a:pt x="2722" y="4284"/>
                        </a:lnTo>
                        <a:lnTo>
                          <a:pt x="2498" y="4286"/>
                        </a:lnTo>
                        <a:lnTo>
                          <a:pt x="2148" y="4286"/>
                        </a:lnTo>
                        <a:lnTo>
                          <a:pt x="2148" y="4286"/>
                        </a:lnTo>
                        <a:close/>
                        <a:moveTo>
                          <a:pt x="2148" y="386"/>
                        </a:moveTo>
                        <a:lnTo>
                          <a:pt x="2148" y="386"/>
                        </a:lnTo>
                        <a:lnTo>
                          <a:pt x="1801" y="388"/>
                        </a:lnTo>
                        <a:lnTo>
                          <a:pt x="1583" y="388"/>
                        </a:lnTo>
                        <a:lnTo>
                          <a:pt x="1431" y="392"/>
                        </a:lnTo>
                        <a:lnTo>
                          <a:pt x="1281" y="400"/>
                        </a:lnTo>
                        <a:lnTo>
                          <a:pt x="1281" y="400"/>
                        </a:lnTo>
                        <a:lnTo>
                          <a:pt x="1207" y="404"/>
                        </a:lnTo>
                        <a:lnTo>
                          <a:pt x="1141" y="410"/>
                        </a:lnTo>
                        <a:lnTo>
                          <a:pt x="1083" y="418"/>
                        </a:lnTo>
                        <a:lnTo>
                          <a:pt x="1031" y="428"/>
                        </a:lnTo>
                        <a:lnTo>
                          <a:pt x="987" y="440"/>
                        </a:lnTo>
                        <a:lnTo>
                          <a:pt x="947" y="450"/>
                        </a:lnTo>
                        <a:lnTo>
                          <a:pt x="913" y="462"/>
                        </a:lnTo>
                        <a:lnTo>
                          <a:pt x="883" y="472"/>
                        </a:lnTo>
                        <a:lnTo>
                          <a:pt x="883" y="472"/>
                        </a:lnTo>
                        <a:lnTo>
                          <a:pt x="845" y="488"/>
                        </a:lnTo>
                        <a:lnTo>
                          <a:pt x="813" y="504"/>
                        </a:lnTo>
                        <a:lnTo>
                          <a:pt x="781" y="520"/>
                        </a:lnTo>
                        <a:lnTo>
                          <a:pt x="749" y="540"/>
                        </a:lnTo>
                        <a:lnTo>
                          <a:pt x="721" y="560"/>
                        </a:lnTo>
                        <a:lnTo>
                          <a:pt x="690" y="582"/>
                        </a:lnTo>
                        <a:lnTo>
                          <a:pt x="662" y="606"/>
                        </a:lnTo>
                        <a:lnTo>
                          <a:pt x="634" y="634"/>
                        </a:lnTo>
                        <a:lnTo>
                          <a:pt x="634" y="634"/>
                        </a:lnTo>
                        <a:lnTo>
                          <a:pt x="608" y="662"/>
                        </a:lnTo>
                        <a:lnTo>
                          <a:pt x="584" y="690"/>
                        </a:lnTo>
                        <a:lnTo>
                          <a:pt x="562" y="718"/>
                        </a:lnTo>
                        <a:lnTo>
                          <a:pt x="542" y="746"/>
                        </a:lnTo>
                        <a:lnTo>
                          <a:pt x="522" y="778"/>
                        </a:lnTo>
                        <a:lnTo>
                          <a:pt x="506" y="810"/>
                        </a:lnTo>
                        <a:lnTo>
                          <a:pt x="490" y="844"/>
                        </a:lnTo>
                        <a:lnTo>
                          <a:pt x="474" y="880"/>
                        </a:lnTo>
                        <a:lnTo>
                          <a:pt x="474" y="880"/>
                        </a:lnTo>
                        <a:lnTo>
                          <a:pt x="464" y="910"/>
                        </a:lnTo>
                        <a:lnTo>
                          <a:pt x="452" y="944"/>
                        </a:lnTo>
                        <a:lnTo>
                          <a:pt x="440" y="984"/>
                        </a:lnTo>
                        <a:lnTo>
                          <a:pt x="430" y="1028"/>
                        </a:lnTo>
                        <a:lnTo>
                          <a:pt x="420" y="1079"/>
                        </a:lnTo>
                        <a:lnTo>
                          <a:pt x="412" y="1137"/>
                        </a:lnTo>
                        <a:lnTo>
                          <a:pt x="406" y="1203"/>
                        </a:lnTo>
                        <a:lnTo>
                          <a:pt x="400" y="1277"/>
                        </a:lnTo>
                        <a:lnTo>
                          <a:pt x="400" y="1277"/>
                        </a:lnTo>
                        <a:lnTo>
                          <a:pt x="394" y="1427"/>
                        </a:lnTo>
                        <a:lnTo>
                          <a:pt x="390" y="1579"/>
                        </a:lnTo>
                        <a:lnTo>
                          <a:pt x="388" y="1797"/>
                        </a:lnTo>
                        <a:lnTo>
                          <a:pt x="388" y="2143"/>
                        </a:lnTo>
                        <a:lnTo>
                          <a:pt x="388" y="2143"/>
                        </a:lnTo>
                        <a:lnTo>
                          <a:pt x="388" y="2489"/>
                        </a:lnTo>
                        <a:lnTo>
                          <a:pt x="390" y="2707"/>
                        </a:lnTo>
                        <a:lnTo>
                          <a:pt x="394" y="2859"/>
                        </a:lnTo>
                        <a:lnTo>
                          <a:pt x="400" y="3009"/>
                        </a:lnTo>
                        <a:lnTo>
                          <a:pt x="400" y="3009"/>
                        </a:lnTo>
                        <a:lnTo>
                          <a:pt x="406" y="3083"/>
                        </a:lnTo>
                        <a:lnTo>
                          <a:pt x="412" y="3149"/>
                        </a:lnTo>
                        <a:lnTo>
                          <a:pt x="420" y="3207"/>
                        </a:lnTo>
                        <a:lnTo>
                          <a:pt x="430" y="3258"/>
                        </a:lnTo>
                        <a:lnTo>
                          <a:pt x="440" y="3302"/>
                        </a:lnTo>
                        <a:lnTo>
                          <a:pt x="452" y="3342"/>
                        </a:lnTo>
                        <a:lnTo>
                          <a:pt x="464" y="3376"/>
                        </a:lnTo>
                        <a:lnTo>
                          <a:pt x="474" y="3406"/>
                        </a:lnTo>
                        <a:lnTo>
                          <a:pt x="474" y="3406"/>
                        </a:lnTo>
                        <a:lnTo>
                          <a:pt x="490" y="3442"/>
                        </a:lnTo>
                        <a:lnTo>
                          <a:pt x="506" y="3476"/>
                        </a:lnTo>
                        <a:lnTo>
                          <a:pt x="522" y="3508"/>
                        </a:lnTo>
                        <a:lnTo>
                          <a:pt x="542" y="3538"/>
                        </a:lnTo>
                        <a:lnTo>
                          <a:pt x="562" y="3568"/>
                        </a:lnTo>
                        <a:lnTo>
                          <a:pt x="584" y="3596"/>
                        </a:lnTo>
                        <a:lnTo>
                          <a:pt x="608" y="3624"/>
                        </a:lnTo>
                        <a:lnTo>
                          <a:pt x="634" y="3652"/>
                        </a:lnTo>
                        <a:lnTo>
                          <a:pt x="634" y="3652"/>
                        </a:lnTo>
                        <a:lnTo>
                          <a:pt x="662" y="3680"/>
                        </a:lnTo>
                        <a:lnTo>
                          <a:pt x="690" y="3704"/>
                        </a:lnTo>
                        <a:lnTo>
                          <a:pt x="721" y="3726"/>
                        </a:lnTo>
                        <a:lnTo>
                          <a:pt x="749" y="3746"/>
                        </a:lnTo>
                        <a:lnTo>
                          <a:pt x="781" y="3764"/>
                        </a:lnTo>
                        <a:lnTo>
                          <a:pt x="813" y="3782"/>
                        </a:lnTo>
                        <a:lnTo>
                          <a:pt x="847" y="3798"/>
                        </a:lnTo>
                        <a:lnTo>
                          <a:pt x="883" y="3812"/>
                        </a:lnTo>
                        <a:lnTo>
                          <a:pt x="883" y="3812"/>
                        </a:lnTo>
                        <a:lnTo>
                          <a:pt x="913" y="3824"/>
                        </a:lnTo>
                        <a:lnTo>
                          <a:pt x="947" y="3836"/>
                        </a:lnTo>
                        <a:lnTo>
                          <a:pt x="987" y="3846"/>
                        </a:lnTo>
                        <a:lnTo>
                          <a:pt x="1031" y="3858"/>
                        </a:lnTo>
                        <a:lnTo>
                          <a:pt x="1083" y="3866"/>
                        </a:lnTo>
                        <a:lnTo>
                          <a:pt x="1141" y="3876"/>
                        </a:lnTo>
                        <a:lnTo>
                          <a:pt x="1207" y="3882"/>
                        </a:lnTo>
                        <a:lnTo>
                          <a:pt x="1281" y="3886"/>
                        </a:lnTo>
                        <a:lnTo>
                          <a:pt x="1281" y="3886"/>
                        </a:lnTo>
                        <a:lnTo>
                          <a:pt x="1431" y="3892"/>
                        </a:lnTo>
                        <a:lnTo>
                          <a:pt x="1583" y="3896"/>
                        </a:lnTo>
                        <a:lnTo>
                          <a:pt x="1801" y="3898"/>
                        </a:lnTo>
                        <a:lnTo>
                          <a:pt x="2148" y="3900"/>
                        </a:lnTo>
                        <a:lnTo>
                          <a:pt x="2148" y="3900"/>
                        </a:lnTo>
                        <a:lnTo>
                          <a:pt x="2492" y="3898"/>
                        </a:lnTo>
                        <a:lnTo>
                          <a:pt x="2712" y="3896"/>
                        </a:lnTo>
                        <a:lnTo>
                          <a:pt x="2864" y="3892"/>
                        </a:lnTo>
                        <a:lnTo>
                          <a:pt x="3014" y="3886"/>
                        </a:lnTo>
                        <a:lnTo>
                          <a:pt x="3014" y="3886"/>
                        </a:lnTo>
                        <a:lnTo>
                          <a:pt x="3088" y="3882"/>
                        </a:lnTo>
                        <a:lnTo>
                          <a:pt x="3154" y="3876"/>
                        </a:lnTo>
                        <a:lnTo>
                          <a:pt x="3212" y="3866"/>
                        </a:lnTo>
                        <a:lnTo>
                          <a:pt x="3264" y="3858"/>
                        </a:lnTo>
                        <a:lnTo>
                          <a:pt x="3308" y="3846"/>
                        </a:lnTo>
                        <a:lnTo>
                          <a:pt x="3348" y="3836"/>
                        </a:lnTo>
                        <a:lnTo>
                          <a:pt x="3382" y="3824"/>
                        </a:lnTo>
                        <a:lnTo>
                          <a:pt x="3412" y="3812"/>
                        </a:lnTo>
                        <a:lnTo>
                          <a:pt x="3412" y="3812"/>
                        </a:lnTo>
                        <a:lnTo>
                          <a:pt x="3448" y="3798"/>
                        </a:lnTo>
                        <a:lnTo>
                          <a:pt x="3482" y="3782"/>
                        </a:lnTo>
                        <a:lnTo>
                          <a:pt x="3514" y="3764"/>
                        </a:lnTo>
                        <a:lnTo>
                          <a:pt x="3544" y="3746"/>
                        </a:lnTo>
                        <a:lnTo>
                          <a:pt x="3574" y="3726"/>
                        </a:lnTo>
                        <a:lnTo>
                          <a:pt x="3603" y="3704"/>
                        </a:lnTo>
                        <a:lnTo>
                          <a:pt x="3631" y="3680"/>
                        </a:lnTo>
                        <a:lnTo>
                          <a:pt x="3659" y="3652"/>
                        </a:lnTo>
                        <a:lnTo>
                          <a:pt x="3659" y="3652"/>
                        </a:lnTo>
                        <a:lnTo>
                          <a:pt x="3687" y="3624"/>
                        </a:lnTo>
                        <a:lnTo>
                          <a:pt x="3711" y="3596"/>
                        </a:lnTo>
                        <a:lnTo>
                          <a:pt x="3733" y="3568"/>
                        </a:lnTo>
                        <a:lnTo>
                          <a:pt x="3753" y="3538"/>
                        </a:lnTo>
                        <a:lnTo>
                          <a:pt x="3771" y="3508"/>
                        </a:lnTo>
                        <a:lnTo>
                          <a:pt x="3789" y="3476"/>
                        </a:lnTo>
                        <a:lnTo>
                          <a:pt x="3805" y="3442"/>
                        </a:lnTo>
                        <a:lnTo>
                          <a:pt x="3819" y="3406"/>
                        </a:lnTo>
                        <a:lnTo>
                          <a:pt x="3819" y="3406"/>
                        </a:lnTo>
                        <a:lnTo>
                          <a:pt x="3831" y="3376"/>
                        </a:lnTo>
                        <a:lnTo>
                          <a:pt x="3843" y="3342"/>
                        </a:lnTo>
                        <a:lnTo>
                          <a:pt x="3853" y="3302"/>
                        </a:lnTo>
                        <a:lnTo>
                          <a:pt x="3863" y="3258"/>
                        </a:lnTo>
                        <a:lnTo>
                          <a:pt x="3873" y="3207"/>
                        </a:lnTo>
                        <a:lnTo>
                          <a:pt x="3881" y="3149"/>
                        </a:lnTo>
                        <a:lnTo>
                          <a:pt x="3889" y="3083"/>
                        </a:lnTo>
                        <a:lnTo>
                          <a:pt x="3893" y="3009"/>
                        </a:lnTo>
                        <a:lnTo>
                          <a:pt x="3893" y="3009"/>
                        </a:lnTo>
                        <a:lnTo>
                          <a:pt x="3899" y="2859"/>
                        </a:lnTo>
                        <a:lnTo>
                          <a:pt x="3903" y="2705"/>
                        </a:lnTo>
                        <a:lnTo>
                          <a:pt x="3905" y="2487"/>
                        </a:lnTo>
                        <a:lnTo>
                          <a:pt x="3905" y="2143"/>
                        </a:lnTo>
                        <a:lnTo>
                          <a:pt x="3905" y="2143"/>
                        </a:lnTo>
                        <a:lnTo>
                          <a:pt x="3905" y="1797"/>
                        </a:lnTo>
                        <a:lnTo>
                          <a:pt x="3903" y="1579"/>
                        </a:lnTo>
                        <a:lnTo>
                          <a:pt x="3899" y="1427"/>
                        </a:lnTo>
                        <a:lnTo>
                          <a:pt x="3893" y="1277"/>
                        </a:lnTo>
                        <a:lnTo>
                          <a:pt x="3893" y="1277"/>
                        </a:lnTo>
                        <a:lnTo>
                          <a:pt x="3889" y="1203"/>
                        </a:lnTo>
                        <a:lnTo>
                          <a:pt x="3881" y="1137"/>
                        </a:lnTo>
                        <a:lnTo>
                          <a:pt x="3873" y="1079"/>
                        </a:lnTo>
                        <a:lnTo>
                          <a:pt x="3863" y="1028"/>
                        </a:lnTo>
                        <a:lnTo>
                          <a:pt x="3853" y="984"/>
                        </a:lnTo>
                        <a:lnTo>
                          <a:pt x="3843" y="944"/>
                        </a:lnTo>
                        <a:lnTo>
                          <a:pt x="3831" y="910"/>
                        </a:lnTo>
                        <a:lnTo>
                          <a:pt x="3819" y="880"/>
                        </a:lnTo>
                        <a:lnTo>
                          <a:pt x="3819" y="880"/>
                        </a:lnTo>
                        <a:lnTo>
                          <a:pt x="3805" y="844"/>
                        </a:lnTo>
                        <a:lnTo>
                          <a:pt x="3789" y="810"/>
                        </a:lnTo>
                        <a:lnTo>
                          <a:pt x="3771" y="778"/>
                        </a:lnTo>
                        <a:lnTo>
                          <a:pt x="3753" y="746"/>
                        </a:lnTo>
                        <a:lnTo>
                          <a:pt x="3733" y="718"/>
                        </a:lnTo>
                        <a:lnTo>
                          <a:pt x="3711" y="690"/>
                        </a:lnTo>
                        <a:lnTo>
                          <a:pt x="3687" y="662"/>
                        </a:lnTo>
                        <a:lnTo>
                          <a:pt x="3659" y="634"/>
                        </a:lnTo>
                        <a:lnTo>
                          <a:pt x="3659" y="634"/>
                        </a:lnTo>
                        <a:lnTo>
                          <a:pt x="3631" y="606"/>
                        </a:lnTo>
                        <a:lnTo>
                          <a:pt x="3603" y="582"/>
                        </a:lnTo>
                        <a:lnTo>
                          <a:pt x="3574" y="560"/>
                        </a:lnTo>
                        <a:lnTo>
                          <a:pt x="3544" y="540"/>
                        </a:lnTo>
                        <a:lnTo>
                          <a:pt x="3514" y="520"/>
                        </a:lnTo>
                        <a:lnTo>
                          <a:pt x="3482" y="504"/>
                        </a:lnTo>
                        <a:lnTo>
                          <a:pt x="3448" y="488"/>
                        </a:lnTo>
                        <a:lnTo>
                          <a:pt x="3412" y="472"/>
                        </a:lnTo>
                        <a:lnTo>
                          <a:pt x="3412" y="472"/>
                        </a:lnTo>
                        <a:lnTo>
                          <a:pt x="3382" y="462"/>
                        </a:lnTo>
                        <a:lnTo>
                          <a:pt x="3348" y="450"/>
                        </a:lnTo>
                        <a:lnTo>
                          <a:pt x="3308" y="440"/>
                        </a:lnTo>
                        <a:lnTo>
                          <a:pt x="3264" y="428"/>
                        </a:lnTo>
                        <a:lnTo>
                          <a:pt x="3212" y="418"/>
                        </a:lnTo>
                        <a:lnTo>
                          <a:pt x="3154" y="410"/>
                        </a:lnTo>
                        <a:lnTo>
                          <a:pt x="3088" y="404"/>
                        </a:lnTo>
                        <a:lnTo>
                          <a:pt x="3014" y="400"/>
                        </a:lnTo>
                        <a:lnTo>
                          <a:pt x="3014" y="400"/>
                        </a:lnTo>
                        <a:lnTo>
                          <a:pt x="2864" y="392"/>
                        </a:lnTo>
                        <a:lnTo>
                          <a:pt x="2712" y="388"/>
                        </a:lnTo>
                        <a:lnTo>
                          <a:pt x="2492" y="388"/>
                        </a:lnTo>
                        <a:lnTo>
                          <a:pt x="2148" y="386"/>
                        </a:lnTo>
                        <a:lnTo>
                          <a:pt x="2148" y="386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16" name="Freeform 10">
                    <a:extLst>
                      <a:ext uri="{FF2B5EF4-FFF2-40B4-BE49-F238E27FC236}">
                        <a16:creationId xmlns:a16="http://schemas.microsoft.com/office/drawing/2014/main" id="{EA3B38C0-B687-42DA-A17B-4F8290D431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22044" y="989172"/>
                    <a:ext cx="87052" cy="86546"/>
                  </a:xfrm>
                  <a:custGeom>
                    <a:avLst/>
                    <a:gdLst>
                      <a:gd name="T0" fmla="*/ 516 w 516"/>
                      <a:gd name="T1" fmla="*/ 258 h 513"/>
                      <a:gd name="T2" fmla="*/ 510 w 516"/>
                      <a:gd name="T3" fmla="*/ 310 h 513"/>
                      <a:gd name="T4" fmla="*/ 496 w 516"/>
                      <a:gd name="T5" fmla="*/ 357 h 513"/>
                      <a:gd name="T6" fmla="*/ 472 w 516"/>
                      <a:gd name="T7" fmla="*/ 401 h 513"/>
                      <a:gd name="T8" fmla="*/ 440 w 516"/>
                      <a:gd name="T9" fmla="*/ 439 h 513"/>
                      <a:gd name="T10" fmla="*/ 402 w 516"/>
                      <a:gd name="T11" fmla="*/ 469 h 513"/>
                      <a:gd name="T12" fmla="*/ 358 w 516"/>
                      <a:gd name="T13" fmla="*/ 493 h 513"/>
                      <a:gd name="T14" fmla="*/ 310 w 516"/>
                      <a:gd name="T15" fmla="*/ 509 h 513"/>
                      <a:gd name="T16" fmla="*/ 258 w 516"/>
                      <a:gd name="T17" fmla="*/ 513 h 513"/>
                      <a:gd name="T18" fmla="*/ 232 w 516"/>
                      <a:gd name="T19" fmla="*/ 513 h 513"/>
                      <a:gd name="T20" fmla="*/ 182 w 516"/>
                      <a:gd name="T21" fmla="*/ 501 h 513"/>
                      <a:gd name="T22" fmla="*/ 136 w 516"/>
                      <a:gd name="T23" fmla="*/ 483 h 513"/>
                      <a:gd name="T24" fmla="*/ 94 w 516"/>
                      <a:gd name="T25" fmla="*/ 455 h 513"/>
                      <a:gd name="T26" fmla="*/ 60 w 516"/>
                      <a:gd name="T27" fmla="*/ 419 h 513"/>
                      <a:gd name="T28" fmla="*/ 32 w 516"/>
                      <a:gd name="T29" fmla="*/ 379 h 513"/>
                      <a:gd name="T30" fmla="*/ 12 w 516"/>
                      <a:gd name="T31" fmla="*/ 333 h 513"/>
                      <a:gd name="T32" fmla="*/ 2 w 516"/>
                      <a:gd name="T33" fmla="*/ 284 h 513"/>
                      <a:gd name="T34" fmla="*/ 0 w 516"/>
                      <a:gd name="T35" fmla="*/ 258 h 513"/>
                      <a:gd name="T36" fmla="*/ 6 w 516"/>
                      <a:gd name="T37" fmla="*/ 206 h 513"/>
                      <a:gd name="T38" fmla="*/ 22 w 516"/>
                      <a:gd name="T39" fmla="*/ 158 h 513"/>
                      <a:gd name="T40" fmla="*/ 44 w 516"/>
                      <a:gd name="T41" fmla="*/ 114 h 513"/>
                      <a:gd name="T42" fmla="*/ 76 w 516"/>
                      <a:gd name="T43" fmla="*/ 76 h 513"/>
                      <a:gd name="T44" fmla="*/ 114 w 516"/>
                      <a:gd name="T45" fmla="*/ 44 h 513"/>
                      <a:gd name="T46" fmla="*/ 158 w 516"/>
                      <a:gd name="T47" fmla="*/ 20 h 513"/>
                      <a:gd name="T48" fmla="*/ 206 w 516"/>
                      <a:gd name="T49" fmla="*/ 6 h 513"/>
                      <a:gd name="T50" fmla="*/ 258 w 516"/>
                      <a:gd name="T51" fmla="*/ 0 h 513"/>
                      <a:gd name="T52" fmla="*/ 284 w 516"/>
                      <a:gd name="T53" fmla="*/ 2 h 513"/>
                      <a:gd name="T54" fmla="*/ 334 w 516"/>
                      <a:gd name="T55" fmla="*/ 12 h 513"/>
                      <a:gd name="T56" fmla="*/ 380 w 516"/>
                      <a:gd name="T57" fmla="*/ 30 h 513"/>
                      <a:gd name="T58" fmla="*/ 422 w 516"/>
                      <a:gd name="T59" fmla="*/ 58 h 513"/>
                      <a:gd name="T60" fmla="*/ 456 w 516"/>
                      <a:gd name="T61" fmla="*/ 94 h 513"/>
                      <a:gd name="T62" fmla="*/ 484 w 516"/>
                      <a:gd name="T63" fmla="*/ 134 h 513"/>
                      <a:gd name="T64" fmla="*/ 504 w 516"/>
                      <a:gd name="T65" fmla="*/ 180 h 513"/>
                      <a:gd name="T66" fmla="*/ 514 w 516"/>
                      <a:gd name="T67" fmla="*/ 230 h 5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16" h="513">
                        <a:moveTo>
                          <a:pt x="516" y="258"/>
                        </a:moveTo>
                        <a:lnTo>
                          <a:pt x="516" y="258"/>
                        </a:lnTo>
                        <a:lnTo>
                          <a:pt x="514" y="284"/>
                        </a:lnTo>
                        <a:lnTo>
                          <a:pt x="510" y="310"/>
                        </a:lnTo>
                        <a:lnTo>
                          <a:pt x="504" y="333"/>
                        </a:lnTo>
                        <a:lnTo>
                          <a:pt x="496" y="357"/>
                        </a:lnTo>
                        <a:lnTo>
                          <a:pt x="484" y="379"/>
                        </a:lnTo>
                        <a:lnTo>
                          <a:pt x="472" y="401"/>
                        </a:lnTo>
                        <a:lnTo>
                          <a:pt x="456" y="419"/>
                        </a:lnTo>
                        <a:lnTo>
                          <a:pt x="440" y="439"/>
                        </a:lnTo>
                        <a:lnTo>
                          <a:pt x="422" y="455"/>
                        </a:lnTo>
                        <a:lnTo>
                          <a:pt x="402" y="469"/>
                        </a:lnTo>
                        <a:lnTo>
                          <a:pt x="380" y="483"/>
                        </a:lnTo>
                        <a:lnTo>
                          <a:pt x="358" y="493"/>
                        </a:lnTo>
                        <a:lnTo>
                          <a:pt x="334" y="501"/>
                        </a:lnTo>
                        <a:lnTo>
                          <a:pt x="310" y="509"/>
                        </a:lnTo>
                        <a:lnTo>
                          <a:pt x="284" y="513"/>
                        </a:lnTo>
                        <a:lnTo>
                          <a:pt x="258" y="513"/>
                        </a:lnTo>
                        <a:lnTo>
                          <a:pt x="258" y="513"/>
                        </a:lnTo>
                        <a:lnTo>
                          <a:pt x="232" y="513"/>
                        </a:lnTo>
                        <a:lnTo>
                          <a:pt x="206" y="509"/>
                        </a:lnTo>
                        <a:lnTo>
                          <a:pt x="182" y="501"/>
                        </a:lnTo>
                        <a:lnTo>
                          <a:pt x="158" y="493"/>
                        </a:lnTo>
                        <a:lnTo>
                          <a:pt x="136" y="483"/>
                        </a:lnTo>
                        <a:lnTo>
                          <a:pt x="114" y="469"/>
                        </a:lnTo>
                        <a:lnTo>
                          <a:pt x="94" y="455"/>
                        </a:lnTo>
                        <a:lnTo>
                          <a:pt x="76" y="439"/>
                        </a:lnTo>
                        <a:lnTo>
                          <a:pt x="60" y="419"/>
                        </a:lnTo>
                        <a:lnTo>
                          <a:pt x="44" y="401"/>
                        </a:lnTo>
                        <a:lnTo>
                          <a:pt x="32" y="379"/>
                        </a:lnTo>
                        <a:lnTo>
                          <a:pt x="22" y="357"/>
                        </a:lnTo>
                        <a:lnTo>
                          <a:pt x="12" y="333"/>
                        </a:lnTo>
                        <a:lnTo>
                          <a:pt x="6" y="310"/>
                        </a:lnTo>
                        <a:lnTo>
                          <a:pt x="2" y="284"/>
                        </a:lnTo>
                        <a:lnTo>
                          <a:pt x="0" y="258"/>
                        </a:lnTo>
                        <a:lnTo>
                          <a:pt x="0" y="258"/>
                        </a:lnTo>
                        <a:lnTo>
                          <a:pt x="2" y="230"/>
                        </a:lnTo>
                        <a:lnTo>
                          <a:pt x="6" y="206"/>
                        </a:lnTo>
                        <a:lnTo>
                          <a:pt x="12" y="180"/>
                        </a:lnTo>
                        <a:lnTo>
                          <a:pt x="22" y="158"/>
                        </a:lnTo>
                        <a:lnTo>
                          <a:pt x="32" y="134"/>
                        </a:lnTo>
                        <a:lnTo>
                          <a:pt x="44" y="114"/>
                        </a:lnTo>
                        <a:lnTo>
                          <a:pt x="60" y="94"/>
                        </a:lnTo>
                        <a:lnTo>
                          <a:pt x="76" y="76"/>
                        </a:lnTo>
                        <a:lnTo>
                          <a:pt x="94" y="58"/>
                        </a:lnTo>
                        <a:lnTo>
                          <a:pt x="114" y="44"/>
                        </a:lnTo>
                        <a:lnTo>
                          <a:pt x="136" y="30"/>
                        </a:lnTo>
                        <a:lnTo>
                          <a:pt x="158" y="20"/>
                        </a:lnTo>
                        <a:lnTo>
                          <a:pt x="182" y="12"/>
                        </a:lnTo>
                        <a:lnTo>
                          <a:pt x="206" y="6"/>
                        </a:lnTo>
                        <a:lnTo>
                          <a:pt x="232" y="2"/>
                        </a:lnTo>
                        <a:lnTo>
                          <a:pt x="258" y="0"/>
                        </a:lnTo>
                        <a:lnTo>
                          <a:pt x="258" y="0"/>
                        </a:lnTo>
                        <a:lnTo>
                          <a:pt x="284" y="2"/>
                        </a:lnTo>
                        <a:lnTo>
                          <a:pt x="310" y="6"/>
                        </a:lnTo>
                        <a:lnTo>
                          <a:pt x="334" y="12"/>
                        </a:lnTo>
                        <a:lnTo>
                          <a:pt x="358" y="20"/>
                        </a:lnTo>
                        <a:lnTo>
                          <a:pt x="380" y="30"/>
                        </a:lnTo>
                        <a:lnTo>
                          <a:pt x="402" y="44"/>
                        </a:lnTo>
                        <a:lnTo>
                          <a:pt x="422" y="58"/>
                        </a:lnTo>
                        <a:lnTo>
                          <a:pt x="440" y="76"/>
                        </a:lnTo>
                        <a:lnTo>
                          <a:pt x="456" y="94"/>
                        </a:lnTo>
                        <a:lnTo>
                          <a:pt x="472" y="114"/>
                        </a:lnTo>
                        <a:lnTo>
                          <a:pt x="484" y="134"/>
                        </a:lnTo>
                        <a:lnTo>
                          <a:pt x="496" y="158"/>
                        </a:lnTo>
                        <a:lnTo>
                          <a:pt x="504" y="180"/>
                        </a:lnTo>
                        <a:lnTo>
                          <a:pt x="510" y="206"/>
                        </a:lnTo>
                        <a:lnTo>
                          <a:pt x="514" y="230"/>
                        </a:lnTo>
                        <a:lnTo>
                          <a:pt x="516" y="258"/>
                        </a:lnTo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2A1ECDA9-2EA0-447F-9958-004585623530}"/>
                    </a:ext>
                  </a:extLst>
                </p:cNvPr>
                <p:cNvSpPr/>
                <p:nvPr/>
              </p:nvSpPr>
              <p:spPr>
                <a:xfrm>
                  <a:off x="1101879" y="5789104"/>
                  <a:ext cx="358205" cy="358205"/>
                </a:xfrm>
                <a:custGeom>
                  <a:avLst/>
                  <a:gdLst>
                    <a:gd name="connsiteX0" fmla="*/ 152792 w 305584"/>
                    <a:gd name="connsiteY0" fmla="*/ 59791 h 305584"/>
                    <a:gd name="connsiteX1" fmla="*/ 59791 w 305584"/>
                    <a:gd name="connsiteY1" fmla="*/ 152790 h 305584"/>
                    <a:gd name="connsiteX2" fmla="*/ 152792 w 305584"/>
                    <a:gd name="connsiteY2" fmla="*/ 245789 h 305584"/>
                    <a:gd name="connsiteX3" fmla="*/ 245793 w 305584"/>
                    <a:gd name="connsiteY3" fmla="*/ 152790 h 305584"/>
                    <a:gd name="connsiteX4" fmla="*/ 152792 w 305584"/>
                    <a:gd name="connsiteY4" fmla="*/ 59791 h 305584"/>
                    <a:gd name="connsiteX5" fmla="*/ 152792 w 305584"/>
                    <a:gd name="connsiteY5" fmla="*/ 0 h 305584"/>
                    <a:gd name="connsiteX6" fmla="*/ 305584 w 305584"/>
                    <a:gd name="connsiteY6" fmla="*/ 152792 h 305584"/>
                    <a:gd name="connsiteX7" fmla="*/ 152792 w 305584"/>
                    <a:gd name="connsiteY7" fmla="*/ 305584 h 305584"/>
                    <a:gd name="connsiteX8" fmla="*/ 0 w 305584"/>
                    <a:gd name="connsiteY8" fmla="*/ 152792 h 305584"/>
                    <a:gd name="connsiteX9" fmla="*/ 152792 w 305584"/>
                    <a:gd name="connsiteY9" fmla="*/ 0 h 305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5584" h="305584">
                      <a:moveTo>
                        <a:pt x="152792" y="59791"/>
                      </a:moveTo>
                      <a:cubicBezTo>
                        <a:pt x="101429" y="59791"/>
                        <a:pt x="59791" y="101428"/>
                        <a:pt x="59791" y="152790"/>
                      </a:cubicBezTo>
                      <a:cubicBezTo>
                        <a:pt x="59791" y="204152"/>
                        <a:pt x="101429" y="245789"/>
                        <a:pt x="152792" y="245789"/>
                      </a:cubicBezTo>
                      <a:cubicBezTo>
                        <a:pt x="204155" y="245789"/>
                        <a:pt x="245793" y="204152"/>
                        <a:pt x="245793" y="152790"/>
                      </a:cubicBezTo>
                      <a:cubicBezTo>
                        <a:pt x="245793" y="101428"/>
                        <a:pt x="204155" y="59791"/>
                        <a:pt x="152792" y="59791"/>
                      </a:cubicBezTo>
                      <a:close/>
                      <a:moveTo>
                        <a:pt x="152792" y="0"/>
                      </a:moveTo>
                      <a:cubicBezTo>
                        <a:pt x="237177" y="0"/>
                        <a:pt x="305584" y="68407"/>
                        <a:pt x="305584" y="152792"/>
                      </a:cubicBezTo>
                      <a:cubicBezTo>
                        <a:pt x="305584" y="237177"/>
                        <a:pt x="237177" y="305584"/>
                        <a:pt x="152792" y="305584"/>
                      </a:cubicBezTo>
                      <a:cubicBezTo>
                        <a:pt x="68407" y="305584"/>
                        <a:pt x="0" y="237177"/>
                        <a:pt x="0" y="152792"/>
                      </a:cubicBezTo>
                      <a:cubicBezTo>
                        <a:pt x="0" y="68407"/>
                        <a:pt x="68407" y="0"/>
                        <a:pt x="152792" y="0"/>
                      </a:cubicBezTo>
                      <a:close/>
                    </a:path>
                  </a:pathLst>
                </a:cu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/>
                </a:p>
              </p:txBody>
            </p:sp>
          </p:grp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68D46AC-621C-4156-B3E5-A1970C40717C}"/>
              </a:ext>
            </a:extLst>
          </p:cNvPr>
          <p:cNvGrpSpPr/>
          <p:nvPr userDrawn="1"/>
        </p:nvGrpSpPr>
        <p:grpSpPr>
          <a:xfrm>
            <a:off x="18246535" y="9871498"/>
            <a:ext cx="336656" cy="336656"/>
            <a:chOff x="12991645" y="6161514"/>
            <a:chExt cx="552389" cy="552389"/>
          </a:xfrm>
          <a:effectLst>
            <a:outerShdw blurRad="254000" dist="165100" dir="66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grpSpPr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7F627401-4E77-41E4-B38C-AD8F0AA6FF48}"/>
                </a:ext>
              </a:extLst>
            </p:cNvPr>
            <p:cNvSpPr/>
            <p:nvPr/>
          </p:nvSpPr>
          <p:spPr>
            <a:xfrm rot="5400000">
              <a:off x="12991645" y="6161514"/>
              <a:ext cx="552389" cy="55238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06F5B1FF-ABC5-41BF-8A22-EAB58A021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0801" y="6338988"/>
              <a:ext cx="114076" cy="197440"/>
            </a:xfrm>
            <a:custGeom>
              <a:avLst/>
              <a:gdLst>
                <a:gd name="T0" fmla="*/ 917464 w 228"/>
                <a:gd name="T1" fmla="*/ 6378503 h 396"/>
                <a:gd name="T2" fmla="*/ 917464 w 228"/>
                <a:gd name="T3" fmla="*/ 6378503 h 396"/>
                <a:gd name="T4" fmla="*/ 20449952 w 228"/>
                <a:gd name="T5" fmla="*/ 25644259 h 396"/>
                <a:gd name="T6" fmla="*/ 917464 w 228"/>
                <a:gd name="T7" fmla="*/ 45951270 h 396"/>
                <a:gd name="T8" fmla="*/ 917464 w 228"/>
                <a:gd name="T9" fmla="*/ 45951270 h 396"/>
                <a:gd name="T10" fmla="*/ 0 w 228"/>
                <a:gd name="T11" fmla="*/ 47773648 h 396"/>
                <a:gd name="T12" fmla="*/ 3801645 w 228"/>
                <a:gd name="T13" fmla="*/ 51418403 h 396"/>
                <a:gd name="T14" fmla="*/ 6554398 w 228"/>
                <a:gd name="T15" fmla="*/ 50507395 h 396"/>
                <a:gd name="T16" fmla="*/ 6554398 w 228"/>
                <a:gd name="T17" fmla="*/ 50507395 h 396"/>
                <a:gd name="T18" fmla="*/ 28839639 w 228"/>
                <a:gd name="T19" fmla="*/ 28507892 h 396"/>
                <a:gd name="T20" fmla="*/ 28839639 w 228"/>
                <a:gd name="T21" fmla="*/ 28507892 h 396"/>
                <a:gd name="T22" fmla="*/ 29757103 w 228"/>
                <a:gd name="T23" fmla="*/ 25644259 h 396"/>
                <a:gd name="T24" fmla="*/ 29757103 w 228"/>
                <a:gd name="T25" fmla="*/ 25644259 h 396"/>
                <a:gd name="T26" fmla="*/ 29757103 w 228"/>
                <a:gd name="T27" fmla="*/ 25644259 h 396"/>
                <a:gd name="T28" fmla="*/ 28839639 w 228"/>
                <a:gd name="T29" fmla="*/ 22910511 h 396"/>
                <a:gd name="T30" fmla="*/ 28839639 w 228"/>
                <a:gd name="T31" fmla="*/ 22910511 h 396"/>
                <a:gd name="T32" fmla="*/ 6554398 w 228"/>
                <a:gd name="T33" fmla="*/ 911369 h 396"/>
                <a:gd name="T34" fmla="*/ 6554398 w 228"/>
                <a:gd name="T35" fmla="*/ 911369 h 396"/>
                <a:gd name="T36" fmla="*/ 3801645 w 228"/>
                <a:gd name="T37" fmla="*/ 0 h 396"/>
                <a:gd name="T38" fmla="*/ 0 w 228"/>
                <a:gd name="T39" fmla="*/ 3644756 h 396"/>
                <a:gd name="T40" fmla="*/ 917464 w 228"/>
                <a:gd name="T41" fmla="*/ 6378503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6D5885-C52F-4E0C-AF0F-8CA898CD4634}"/>
              </a:ext>
            </a:extLst>
          </p:cNvPr>
          <p:cNvGrpSpPr/>
          <p:nvPr userDrawn="1"/>
        </p:nvGrpSpPr>
        <p:grpSpPr>
          <a:xfrm>
            <a:off x="893847" y="9870549"/>
            <a:ext cx="3641799" cy="338554"/>
            <a:chOff x="893847" y="9898598"/>
            <a:chExt cx="3641799" cy="3385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981812E-AC83-4B32-B1D5-BCC3E6EB518E}"/>
                </a:ext>
              </a:extLst>
            </p:cNvPr>
            <p:cNvGrpSpPr/>
            <p:nvPr userDrawn="1"/>
          </p:nvGrpSpPr>
          <p:grpSpPr>
            <a:xfrm>
              <a:off x="893847" y="9898598"/>
              <a:ext cx="3641799" cy="338554"/>
              <a:chOff x="1021995" y="9934119"/>
              <a:chExt cx="3641799" cy="338554"/>
            </a:xfrm>
          </p:grpSpPr>
          <p:sp>
            <p:nvSpPr>
              <p:cNvPr id="29" name="Freeform 62">
                <a:extLst>
                  <a:ext uri="{FF2B5EF4-FFF2-40B4-BE49-F238E27FC236}">
                    <a16:creationId xmlns:a16="http://schemas.microsoft.com/office/drawing/2014/main" id="{995AFEE7-F628-4CF4-83F0-FDA824B029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1995" y="10010675"/>
                <a:ext cx="219920" cy="216220"/>
              </a:xfrm>
              <a:custGeom>
                <a:avLst/>
                <a:gdLst>
                  <a:gd name="T0" fmla="*/ 92739 w 55"/>
                  <a:gd name="T1" fmla="*/ 185737 h 54"/>
                  <a:gd name="T2" fmla="*/ 0 w 55"/>
                  <a:gd name="T3" fmla="*/ 92869 h 54"/>
                  <a:gd name="T4" fmla="*/ 92739 w 55"/>
                  <a:gd name="T5" fmla="*/ 0 h 54"/>
                  <a:gd name="T6" fmla="*/ 188913 w 55"/>
                  <a:gd name="T7" fmla="*/ 92869 h 54"/>
                  <a:gd name="T8" fmla="*/ 92739 w 55"/>
                  <a:gd name="T9" fmla="*/ 185737 h 54"/>
                  <a:gd name="T10" fmla="*/ 13739 w 55"/>
                  <a:gd name="T11" fmla="*/ 92869 h 54"/>
                  <a:gd name="T12" fmla="*/ 92739 w 55"/>
                  <a:gd name="T13" fmla="*/ 171979 h 54"/>
                  <a:gd name="T14" fmla="*/ 171739 w 55"/>
                  <a:gd name="T15" fmla="*/ 92869 h 54"/>
                  <a:gd name="T16" fmla="*/ 92739 w 55"/>
                  <a:gd name="T17" fmla="*/ 13758 h 54"/>
                  <a:gd name="T18" fmla="*/ 13739 w 55"/>
                  <a:gd name="T19" fmla="*/ 92869 h 54"/>
                  <a:gd name="T20" fmla="*/ 140826 w 55"/>
                  <a:gd name="T21" fmla="*/ 127264 h 54"/>
                  <a:gd name="T22" fmla="*/ 96174 w 55"/>
                  <a:gd name="T23" fmla="*/ 151341 h 54"/>
                  <a:gd name="T24" fmla="*/ 37783 w 55"/>
                  <a:gd name="T25" fmla="*/ 92869 h 54"/>
                  <a:gd name="T26" fmla="*/ 96174 w 55"/>
                  <a:gd name="T27" fmla="*/ 34396 h 54"/>
                  <a:gd name="T28" fmla="*/ 137391 w 55"/>
                  <a:gd name="T29" fmla="*/ 58473 h 54"/>
                  <a:gd name="T30" fmla="*/ 137391 w 55"/>
                  <a:gd name="T31" fmla="*/ 72231 h 54"/>
                  <a:gd name="T32" fmla="*/ 137391 w 55"/>
                  <a:gd name="T33" fmla="*/ 72231 h 54"/>
                  <a:gd name="T34" fmla="*/ 123652 w 55"/>
                  <a:gd name="T35" fmla="*/ 72231 h 54"/>
                  <a:gd name="T36" fmla="*/ 120217 w 55"/>
                  <a:gd name="T37" fmla="*/ 72231 h 54"/>
                  <a:gd name="T38" fmla="*/ 120217 w 55"/>
                  <a:gd name="T39" fmla="*/ 61912 h 54"/>
                  <a:gd name="T40" fmla="*/ 96174 w 55"/>
                  <a:gd name="T41" fmla="*/ 51594 h 54"/>
                  <a:gd name="T42" fmla="*/ 54957 w 55"/>
                  <a:gd name="T43" fmla="*/ 92869 h 54"/>
                  <a:gd name="T44" fmla="*/ 96174 w 55"/>
                  <a:gd name="T45" fmla="*/ 134143 h 54"/>
                  <a:gd name="T46" fmla="*/ 120217 w 55"/>
                  <a:gd name="T47" fmla="*/ 123825 h 54"/>
                  <a:gd name="T48" fmla="*/ 120217 w 55"/>
                  <a:gd name="T49" fmla="*/ 113506 h 54"/>
                  <a:gd name="T50" fmla="*/ 123652 w 55"/>
                  <a:gd name="T51" fmla="*/ 113506 h 54"/>
                  <a:gd name="T52" fmla="*/ 137391 w 55"/>
                  <a:gd name="T53" fmla="*/ 113506 h 54"/>
                  <a:gd name="T54" fmla="*/ 140826 w 55"/>
                  <a:gd name="T55" fmla="*/ 113506 h 54"/>
                  <a:gd name="T56" fmla="*/ 140826 w 55"/>
                  <a:gd name="T57" fmla="*/ 127264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5" h="54">
                    <a:moveTo>
                      <a:pt x="27" y="54"/>
                    </a:moveTo>
                    <a:cubicBezTo>
                      <a:pt x="12" y="54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4"/>
                      <a:pt x="27" y="54"/>
                    </a:cubicBezTo>
                    <a:close/>
                    <a:moveTo>
                      <a:pt x="4" y="27"/>
                    </a:moveTo>
                    <a:cubicBezTo>
                      <a:pt x="4" y="40"/>
                      <a:pt x="15" y="50"/>
                      <a:pt x="27" y="50"/>
                    </a:cubicBezTo>
                    <a:cubicBezTo>
                      <a:pt x="40" y="50"/>
                      <a:pt x="50" y="40"/>
                      <a:pt x="50" y="27"/>
                    </a:cubicBezTo>
                    <a:cubicBezTo>
                      <a:pt x="50" y="14"/>
                      <a:pt x="40" y="4"/>
                      <a:pt x="27" y="4"/>
                    </a:cubicBezTo>
                    <a:cubicBezTo>
                      <a:pt x="15" y="4"/>
                      <a:pt x="4" y="14"/>
                      <a:pt x="4" y="27"/>
                    </a:cubicBezTo>
                    <a:close/>
                    <a:moveTo>
                      <a:pt x="41" y="37"/>
                    </a:moveTo>
                    <a:cubicBezTo>
                      <a:pt x="41" y="42"/>
                      <a:pt x="33" y="44"/>
                      <a:pt x="28" y="44"/>
                    </a:cubicBezTo>
                    <a:cubicBezTo>
                      <a:pt x="18" y="44"/>
                      <a:pt x="11" y="37"/>
                      <a:pt x="11" y="27"/>
                    </a:cubicBezTo>
                    <a:cubicBezTo>
                      <a:pt x="11" y="17"/>
                      <a:pt x="18" y="10"/>
                      <a:pt x="28" y="10"/>
                    </a:cubicBezTo>
                    <a:cubicBezTo>
                      <a:pt x="31" y="10"/>
                      <a:pt x="40" y="11"/>
                      <a:pt x="40" y="17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6"/>
                      <a:pt x="31" y="15"/>
                      <a:pt x="28" y="15"/>
                    </a:cubicBezTo>
                    <a:cubicBezTo>
                      <a:pt x="21" y="15"/>
                      <a:pt x="16" y="20"/>
                      <a:pt x="16" y="27"/>
                    </a:cubicBezTo>
                    <a:cubicBezTo>
                      <a:pt x="16" y="34"/>
                      <a:pt x="21" y="39"/>
                      <a:pt x="28" y="39"/>
                    </a:cubicBezTo>
                    <a:cubicBezTo>
                      <a:pt x="31" y="39"/>
                      <a:pt x="35" y="38"/>
                      <a:pt x="35" y="36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3"/>
                      <a:pt x="36" y="33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3"/>
                      <a:pt x="41" y="33"/>
                      <a:pt x="41" y="33"/>
                    </a:cubicBezTo>
                    <a:lnTo>
                      <a:pt x="41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sz="1400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7D7630-39A2-48EF-AE94-849BC71128A8}"/>
                  </a:ext>
                </a:extLst>
              </p:cNvPr>
              <p:cNvSpPr txBox="1"/>
              <p:nvPr/>
            </p:nvSpPr>
            <p:spPr>
              <a:xfrm>
                <a:off x="1301976" y="9934119"/>
                <a:ext cx="33618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spc="300" dirty="0">
                    <a:solidFill>
                      <a:schemeClr val="bg1">
                        <a:lumMod val="7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ART.TRIP  </a:t>
                </a:r>
                <a:r>
                  <a:rPr lang="en-US" sz="1600" spc="300" dirty="0">
                    <a:solidFill>
                      <a:schemeClr val="bg1">
                        <a:lumMod val="8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2017.ALL RIGHTS</a:t>
                </a:r>
                <a:endParaRPr lang="id-ID" sz="1600" spc="300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EF5B784-A783-4304-979E-1705CA280C22}"/>
                </a:ext>
              </a:extLst>
            </p:cNvPr>
            <p:cNvSpPr/>
            <p:nvPr userDrawn="1"/>
          </p:nvSpPr>
          <p:spPr>
            <a:xfrm>
              <a:off x="2336408" y="9996668"/>
              <a:ext cx="18000" cy="1493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5910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8DE4E53-B4AB-45DF-AB1E-5793A496A3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743199"/>
            <a:ext cx="19477038" cy="38095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7206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921ACE3-2F14-4350-952F-ECC44481FC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74890" cy="1097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FBD1BB-3B0C-41F0-A8C1-CA5D24D325BA}"/>
              </a:ext>
            </a:extLst>
          </p:cNvPr>
          <p:cNvSpPr/>
          <p:nvPr userDrawn="1"/>
        </p:nvSpPr>
        <p:spPr>
          <a:xfrm>
            <a:off x="17373600" y="3687097"/>
            <a:ext cx="1887794" cy="3864077"/>
          </a:xfrm>
          <a:prstGeom prst="rect">
            <a:avLst/>
          </a:prstGeom>
          <a:solidFill>
            <a:srgbClr val="1C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68513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39B77FE-23C9-409E-9783-319CD68BBF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27510" y="1887794"/>
            <a:ext cx="4168083" cy="71972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260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73772FE-827B-4E50-AF07-37B289588E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7728" y="1563329"/>
            <a:ext cx="4003589" cy="44254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90DCD91-7F02-4A72-8900-68821CA391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03740" y="4984029"/>
            <a:ext cx="4003589" cy="44254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02418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5CCC7D35-8CA8-4A7D-9228-130744F5A0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426543" y="2662465"/>
            <a:ext cx="5719907" cy="5363935"/>
          </a:xfrm>
          <a:custGeom>
            <a:avLst/>
            <a:gdLst>
              <a:gd name="connsiteX0" fmla="*/ 0 w 4933950"/>
              <a:gd name="connsiteY0" fmla="*/ 0 h 4565650"/>
              <a:gd name="connsiteX1" fmla="*/ 4933950 w 4933950"/>
              <a:gd name="connsiteY1" fmla="*/ 0 h 4565650"/>
              <a:gd name="connsiteX2" fmla="*/ 4933950 w 4933950"/>
              <a:gd name="connsiteY2" fmla="*/ 4565650 h 4565650"/>
              <a:gd name="connsiteX3" fmla="*/ 0 w 4933950"/>
              <a:gd name="connsiteY3" fmla="*/ 4565650 h 4565650"/>
              <a:gd name="connsiteX4" fmla="*/ 0 w 4933950"/>
              <a:gd name="connsiteY4" fmla="*/ 0 h 4565650"/>
              <a:gd name="connsiteX0" fmla="*/ 0 w 4933950"/>
              <a:gd name="connsiteY0" fmla="*/ 1364343 h 5929993"/>
              <a:gd name="connsiteX1" fmla="*/ 4803322 w 4933950"/>
              <a:gd name="connsiteY1" fmla="*/ 0 h 5929993"/>
              <a:gd name="connsiteX2" fmla="*/ 4933950 w 4933950"/>
              <a:gd name="connsiteY2" fmla="*/ 5929993 h 5929993"/>
              <a:gd name="connsiteX3" fmla="*/ 0 w 4933950"/>
              <a:gd name="connsiteY3" fmla="*/ 5929993 h 5929993"/>
              <a:gd name="connsiteX4" fmla="*/ 0 w 4933950"/>
              <a:gd name="connsiteY4" fmla="*/ 1364343 h 5929993"/>
              <a:gd name="connsiteX0" fmla="*/ 0 w 4933950"/>
              <a:gd name="connsiteY0" fmla="*/ 1204685 h 5770335"/>
              <a:gd name="connsiteX1" fmla="*/ 4817836 w 4933950"/>
              <a:gd name="connsiteY1" fmla="*/ 0 h 5770335"/>
              <a:gd name="connsiteX2" fmla="*/ 4933950 w 4933950"/>
              <a:gd name="connsiteY2" fmla="*/ 5770335 h 5770335"/>
              <a:gd name="connsiteX3" fmla="*/ 0 w 4933950"/>
              <a:gd name="connsiteY3" fmla="*/ 5770335 h 5770335"/>
              <a:gd name="connsiteX4" fmla="*/ 0 w 4933950"/>
              <a:gd name="connsiteY4" fmla="*/ 1204685 h 5770335"/>
              <a:gd name="connsiteX0" fmla="*/ 0 w 4933950"/>
              <a:gd name="connsiteY0" fmla="*/ 1103085 h 5668735"/>
              <a:gd name="connsiteX1" fmla="*/ 4774293 w 4933950"/>
              <a:gd name="connsiteY1" fmla="*/ 0 h 5668735"/>
              <a:gd name="connsiteX2" fmla="*/ 4933950 w 4933950"/>
              <a:gd name="connsiteY2" fmla="*/ 5668735 h 5668735"/>
              <a:gd name="connsiteX3" fmla="*/ 0 w 4933950"/>
              <a:gd name="connsiteY3" fmla="*/ 5668735 h 5668735"/>
              <a:gd name="connsiteX4" fmla="*/ 0 w 4933950"/>
              <a:gd name="connsiteY4" fmla="*/ 1103085 h 5668735"/>
              <a:gd name="connsiteX0" fmla="*/ 0 w 4933950"/>
              <a:gd name="connsiteY0" fmla="*/ 1045028 h 5610678"/>
              <a:gd name="connsiteX1" fmla="*/ 4803322 w 4933950"/>
              <a:gd name="connsiteY1" fmla="*/ 0 h 5610678"/>
              <a:gd name="connsiteX2" fmla="*/ 4933950 w 4933950"/>
              <a:gd name="connsiteY2" fmla="*/ 5610678 h 5610678"/>
              <a:gd name="connsiteX3" fmla="*/ 0 w 4933950"/>
              <a:gd name="connsiteY3" fmla="*/ 5610678 h 5610678"/>
              <a:gd name="connsiteX4" fmla="*/ 0 w 4933950"/>
              <a:gd name="connsiteY4" fmla="*/ 1045028 h 5610678"/>
              <a:gd name="connsiteX0" fmla="*/ 0 w 4933950"/>
              <a:gd name="connsiteY0" fmla="*/ 1059543 h 5625193"/>
              <a:gd name="connsiteX1" fmla="*/ 4803322 w 4933950"/>
              <a:gd name="connsiteY1" fmla="*/ 0 h 5625193"/>
              <a:gd name="connsiteX2" fmla="*/ 4933950 w 4933950"/>
              <a:gd name="connsiteY2" fmla="*/ 5625193 h 5625193"/>
              <a:gd name="connsiteX3" fmla="*/ 0 w 4933950"/>
              <a:gd name="connsiteY3" fmla="*/ 5625193 h 5625193"/>
              <a:gd name="connsiteX4" fmla="*/ 0 w 4933950"/>
              <a:gd name="connsiteY4" fmla="*/ 1059543 h 5625193"/>
              <a:gd name="connsiteX0" fmla="*/ 0 w 4933950"/>
              <a:gd name="connsiteY0" fmla="*/ 1074057 h 5639707"/>
              <a:gd name="connsiteX1" fmla="*/ 4774293 w 4933950"/>
              <a:gd name="connsiteY1" fmla="*/ 0 h 5639707"/>
              <a:gd name="connsiteX2" fmla="*/ 4933950 w 4933950"/>
              <a:gd name="connsiteY2" fmla="*/ 5639707 h 5639707"/>
              <a:gd name="connsiteX3" fmla="*/ 0 w 4933950"/>
              <a:gd name="connsiteY3" fmla="*/ 5639707 h 5639707"/>
              <a:gd name="connsiteX4" fmla="*/ 0 w 4933950"/>
              <a:gd name="connsiteY4" fmla="*/ 1074057 h 5639707"/>
              <a:gd name="connsiteX0" fmla="*/ 0 w 4933950"/>
              <a:gd name="connsiteY0" fmla="*/ 1103086 h 5668736"/>
              <a:gd name="connsiteX1" fmla="*/ 4803322 w 4933950"/>
              <a:gd name="connsiteY1" fmla="*/ 0 h 5668736"/>
              <a:gd name="connsiteX2" fmla="*/ 4933950 w 4933950"/>
              <a:gd name="connsiteY2" fmla="*/ 5668736 h 5668736"/>
              <a:gd name="connsiteX3" fmla="*/ 0 w 4933950"/>
              <a:gd name="connsiteY3" fmla="*/ 5668736 h 5668736"/>
              <a:gd name="connsiteX4" fmla="*/ 0 w 4933950"/>
              <a:gd name="connsiteY4" fmla="*/ 1103086 h 5668736"/>
              <a:gd name="connsiteX0" fmla="*/ 0 w 4977493"/>
              <a:gd name="connsiteY0" fmla="*/ 1103086 h 5813879"/>
              <a:gd name="connsiteX1" fmla="*/ 4803322 w 4977493"/>
              <a:gd name="connsiteY1" fmla="*/ 0 h 5813879"/>
              <a:gd name="connsiteX2" fmla="*/ 4977493 w 4977493"/>
              <a:gd name="connsiteY2" fmla="*/ 5813879 h 5813879"/>
              <a:gd name="connsiteX3" fmla="*/ 0 w 4977493"/>
              <a:gd name="connsiteY3" fmla="*/ 5668736 h 5813879"/>
              <a:gd name="connsiteX4" fmla="*/ 0 w 4977493"/>
              <a:gd name="connsiteY4" fmla="*/ 1103086 h 5813879"/>
              <a:gd name="connsiteX0" fmla="*/ 0 w 4992007"/>
              <a:gd name="connsiteY0" fmla="*/ 1103086 h 5871936"/>
              <a:gd name="connsiteX1" fmla="*/ 4803322 w 4992007"/>
              <a:gd name="connsiteY1" fmla="*/ 0 h 5871936"/>
              <a:gd name="connsiteX2" fmla="*/ 4992007 w 4992007"/>
              <a:gd name="connsiteY2" fmla="*/ 5871936 h 5871936"/>
              <a:gd name="connsiteX3" fmla="*/ 0 w 4992007"/>
              <a:gd name="connsiteY3" fmla="*/ 5668736 h 5871936"/>
              <a:gd name="connsiteX4" fmla="*/ 0 w 4992007"/>
              <a:gd name="connsiteY4" fmla="*/ 1103086 h 5871936"/>
              <a:gd name="connsiteX0" fmla="*/ 0 w 5035550"/>
              <a:gd name="connsiteY0" fmla="*/ 1103086 h 5886450"/>
              <a:gd name="connsiteX1" fmla="*/ 4803322 w 5035550"/>
              <a:gd name="connsiteY1" fmla="*/ 0 h 5886450"/>
              <a:gd name="connsiteX2" fmla="*/ 5035550 w 5035550"/>
              <a:gd name="connsiteY2" fmla="*/ 5886450 h 5886450"/>
              <a:gd name="connsiteX3" fmla="*/ 0 w 5035550"/>
              <a:gd name="connsiteY3" fmla="*/ 5668736 h 5886450"/>
              <a:gd name="connsiteX4" fmla="*/ 0 w 5035550"/>
              <a:gd name="connsiteY4" fmla="*/ 1103086 h 5886450"/>
              <a:gd name="connsiteX0" fmla="*/ 0 w 5064579"/>
              <a:gd name="connsiteY0" fmla="*/ 1103086 h 5886450"/>
              <a:gd name="connsiteX1" fmla="*/ 4803322 w 5064579"/>
              <a:gd name="connsiteY1" fmla="*/ 0 h 5886450"/>
              <a:gd name="connsiteX2" fmla="*/ 5064579 w 5064579"/>
              <a:gd name="connsiteY2" fmla="*/ 5886450 h 5886450"/>
              <a:gd name="connsiteX3" fmla="*/ 0 w 5064579"/>
              <a:gd name="connsiteY3" fmla="*/ 5668736 h 5886450"/>
              <a:gd name="connsiteX4" fmla="*/ 0 w 5064579"/>
              <a:gd name="connsiteY4" fmla="*/ 1103086 h 5886450"/>
              <a:gd name="connsiteX0" fmla="*/ 14515 w 5079094"/>
              <a:gd name="connsiteY0" fmla="*/ 1103086 h 5900964"/>
              <a:gd name="connsiteX1" fmla="*/ 4817837 w 5079094"/>
              <a:gd name="connsiteY1" fmla="*/ 0 h 5900964"/>
              <a:gd name="connsiteX2" fmla="*/ 5079094 w 5079094"/>
              <a:gd name="connsiteY2" fmla="*/ 5886450 h 5900964"/>
              <a:gd name="connsiteX3" fmla="*/ 0 w 5079094"/>
              <a:gd name="connsiteY3" fmla="*/ 5900964 h 5900964"/>
              <a:gd name="connsiteX4" fmla="*/ 14515 w 5079094"/>
              <a:gd name="connsiteY4" fmla="*/ 1103086 h 5900964"/>
              <a:gd name="connsiteX0" fmla="*/ 116115 w 5180694"/>
              <a:gd name="connsiteY0" fmla="*/ 1103086 h 5886450"/>
              <a:gd name="connsiteX1" fmla="*/ 4919437 w 5180694"/>
              <a:gd name="connsiteY1" fmla="*/ 0 h 5886450"/>
              <a:gd name="connsiteX2" fmla="*/ 5180694 w 5180694"/>
              <a:gd name="connsiteY2" fmla="*/ 5886450 h 5886450"/>
              <a:gd name="connsiteX3" fmla="*/ 0 w 5180694"/>
              <a:gd name="connsiteY3" fmla="*/ 5857421 h 5886450"/>
              <a:gd name="connsiteX4" fmla="*/ 116115 w 5180694"/>
              <a:gd name="connsiteY4" fmla="*/ 1103086 h 5886450"/>
              <a:gd name="connsiteX0" fmla="*/ 101601 w 5166180"/>
              <a:gd name="connsiteY0" fmla="*/ 1103086 h 5886450"/>
              <a:gd name="connsiteX1" fmla="*/ 4904923 w 5166180"/>
              <a:gd name="connsiteY1" fmla="*/ 0 h 5886450"/>
              <a:gd name="connsiteX2" fmla="*/ 5166180 w 5166180"/>
              <a:gd name="connsiteY2" fmla="*/ 5886450 h 5886450"/>
              <a:gd name="connsiteX3" fmla="*/ 0 w 5166180"/>
              <a:gd name="connsiteY3" fmla="*/ 5755821 h 5886450"/>
              <a:gd name="connsiteX4" fmla="*/ 101601 w 5166180"/>
              <a:gd name="connsiteY4" fmla="*/ 1103086 h 5886450"/>
              <a:gd name="connsiteX0" fmla="*/ 72572 w 5137151"/>
              <a:gd name="connsiteY0" fmla="*/ 1103086 h 5886450"/>
              <a:gd name="connsiteX1" fmla="*/ 4875894 w 5137151"/>
              <a:gd name="connsiteY1" fmla="*/ 0 h 5886450"/>
              <a:gd name="connsiteX2" fmla="*/ 5137151 w 5137151"/>
              <a:gd name="connsiteY2" fmla="*/ 5886450 h 5886450"/>
              <a:gd name="connsiteX3" fmla="*/ 0 w 5137151"/>
              <a:gd name="connsiteY3" fmla="*/ 5813879 h 5886450"/>
              <a:gd name="connsiteX4" fmla="*/ 72572 w 5137151"/>
              <a:gd name="connsiteY4" fmla="*/ 1103086 h 5886450"/>
              <a:gd name="connsiteX0" fmla="*/ 14515 w 5079094"/>
              <a:gd name="connsiteY0" fmla="*/ 1103086 h 5886450"/>
              <a:gd name="connsiteX1" fmla="*/ 4817837 w 5079094"/>
              <a:gd name="connsiteY1" fmla="*/ 0 h 5886450"/>
              <a:gd name="connsiteX2" fmla="*/ 5079094 w 5079094"/>
              <a:gd name="connsiteY2" fmla="*/ 5886450 h 5886450"/>
              <a:gd name="connsiteX3" fmla="*/ 0 w 5079094"/>
              <a:gd name="connsiteY3" fmla="*/ 5770336 h 5886450"/>
              <a:gd name="connsiteX4" fmla="*/ 14515 w 5079094"/>
              <a:gd name="connsiteY4" fmla="*/ 1103086 h 5886450"/>
              <a:gd name="connsiteX0" fmla="*/ 87086 w 5151665"/>
              <a:gd name="connsiteY0" fmla="*/ 1103086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87086 w 5151665"/>
              <a:gd name="connsiteY4" fmla="*/ 1103086 h 5886450"/>
              <a:gd name="connsiteX0" fmla="*/ 29029 w 5151665"/>
              <a:gd name="connsiteY0" fmla="*/ 1117600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29029 w 5151665"/>
              <a:gd name="connsiteY4" fmla="*/ 1117600 h 5886450"/>
              <a:gd name="connsiteX0" fmla="*/ 29029 w 5151665"/>
              <a:gd name="connsiteY0" fmla="*/ 1117600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29029 w 5151665"/>
              <a:gd name="connsiteY4" fmla="*/ 1117600 h 5886450"/>
              <a:gd name="connsiteX0" fmla="*/ 0 w 5166179"/>
              <a:gd name="connsiteY0" fmla="*/ 1175657 h 5886450"/>
              <a:gd name="connsiteX1" fmla="*/ 4904922 w 5166179"/>
              <a:gd name="connsiteY1" fmla="*/ 0 h 5886450"/>
              <a:gd name="connsiteX2" fmla="*/ 5166179 w 5166179"/>
              <a:gd name="connsiteY2" fmla="*/ 5886450 h 5886450"/>
              <a:gd name="connsiteX3" fmla="*/ 14514 w 5166179"/>
              <a:gd name="connsiteY3" fmla="*/ 5813879 h 5886450"/>
              <a:gd name="connsiteX4" fmla="*/ 0 w 5166179"/>
              <a:gd name="connsiteY4" fmla="*/ 1175657 h 5886450"/>
              <a:gd name="connsiteX0" fmla="*/ 38826 w 5151665"/>
              <a:gd name="connsiteY0" fmla="*/ 1160417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38826 w 5151665"/>
              <a:gd name="connsiteY4" fmla="*/ 1160417 h 5886450"/>
              <a:gd name="connsiteX0" fmla="*/ 23586 w 5151665"/>
              <a:gd name="connsiteY0" fmla="*/ 1160417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23586 w 5151665"/>
              <a:gd name="connsiteY4" fmla="*/ 1160417 h 5886450"/>
              <a:gd name="connsiteX0" fmla="*/ 726 w 5151665"/>
              <a:gd name="connsiteY0" fmla="*/ 1145177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726 w 5151665"/>
              <a:gd name="connsiteY4" fmla="*/ 1145177 h 5886450"/>
              <a:gd name="connsiteX0" fmla="*/ 15966 w 5151665"/>
              <a:gd name="connsiteY0" fmla="*/ 1137557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15966 w 5151665"/>
              <a:gd name="connsiteY4" fmla="*/ 1137557 h 5886450"/>
              <a:gd name="connsiteX0" fmla="*/ 15966 w 5151665"/>
              <a:gd name="connsiteY0" fmla="*/ 1137557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15966 w 5151665"/>
              <a:gd name="connsiteY4" fmla="*/ 1137557 h 5886450"/>
              <a:gd name="connsiteX0" fmla="*/ 15966 w 5126265"/>
              <a:gd name="connsiteY0" fmla="*/ 1137557 h 5899150"/>
              <a:gd name="connsiteX1" fmla="*/ 4890408 w 5126265"/>
              <a:gd name="connsiteY1" fmla="*/ 0 h 5899150"/>
              <a:gd name="connsiteX2" fmla="*/ 5126265 w 5126265"/>
              <a:gd name="connsiteY2" fmla="*/ 5899150 h 5899150"/>
              <a:gd name="connsiteX3" fmla="*/ 0 w 5126265"/>
              <a:gd name="connsiteY3" fmla="*/ 5813879 h 5899150"/>
              <a:gd name="connsiteX4" fmla="*/ 15966 w 5126265"/>
              <a:gd name="connsiteY4" fmla="*/ 1137557 h 5899150"/>
              <a:gd name="connsiteX0" fmla="*/ 15966 w 5138965"/>
              <a:gd name="connsiteY0" fmla="*/ 1137557 h 5899150"/>
              <a:gd name="connsiteX1" fmla="*/ 4890408 w 5138965"/>
              <a:gd name="connsiteY1" fmla="*/ 0 h 5899150"/>
              <a:gd name="connsiteX2" fmla="*/ 5138965 w 5138965"/>
              <a:gd name="connsiteY2" fmla="*/ 5899150 h 5899150"/>
              <a:gd name="connsiteX3" fmla="*/ 0 w 5138965"/>
              <a:gd name="connsiteY3" fmla="*/ 5813879 h 5899150"/>
              <a:gd name="connsiteX4" fmla="*/ 15966 w 5138965"/>
              <a:gd name="connsiteY4" fmla="*/ 1137557 h 5899150"/>
              <a:gd name="connsiteX0" fmla="*/ 15966 w 5138965"/>
              <a:gd name="connsiteY0" fmla="*/ 1156607 h 5918200"/>
              <a:gd name="connsiteX1" fmla="*/ 4884058 w 5138965"/>
              <a:gd name="connsiteY1" fmla="*/ 0 h 5918200"/>
              <a:gd name="connsiteX2" fmla="*/ 5138965 w 5138965"/>
              <a:gd name="connsiteY2" fmla="*/ 5918200 h 5918200"/>
              <a:gd name="connsiteX3" fmla="*/ 0 w 5138965"/>
              <a:gd name="connsiteY3" fmla="*/ 5832929 h 5918200"/>
              <a:gd name="connsiteX4" fmla="*/ 15966 w 5138965"/>
              <a:gd name="connsiteY4" fmla="*/ 1156607 h 5918200"/>
              <a:gd name="connsiteX0" fmla="*/ 3266 w 5126265"/>
              <a:gd name="connsiteY0" fmla="*/ 1156607 h 5918200"/>
              <a:gd name="connsiteX1" fmla="*/ 4871358 w 5126265"/>
              <a:gd name="connsiteY1" fmla="*/ 0 h 5918200"/>
              <a:gd name="connsiteX2" fmla="*/ 5126265 w 5126265"/>
              <a:gd name="connsiteY2" fmla="*/ 5918200 h 5918200"/>
              <a:gd name="connsiteX3" fmla="*/ 0 w 5126265"/>
              <a:gd name="connsiteY3" fmla="*/ 5839279 h 5918200"/>
              <a:gd name="connsiteX4" fmla="*/ 3266 w 5126265"/>
              <a:gd name="connsiteY4" fmla="*/ 1156607 h 5918200"/>
              <a:gd name="connsiteX0" fmla="*/ 0 w 5122999"/>
              <a:gd name="connsiteY0" fmla="*/ 1156607 h 5918200"/>
              <a:gd name="connsiteX1" fmla="*/ 4868092 w 5122999"/>
              <a:gd name="connsiteY1" fmla="*/ 0 h 5918200"/>
              <a:gd name="connsiteX2" fmla="*/ 5122999 w 5122999"/>
              <a:gd name="connsiteY2" fmla="*/ 5918200 h 5918200"/>
              <a:gd name="connsiteX3" fmla="*/ 9434 w 5122999"/>
              <a:gd name="connsiteY3" fmla="*/ 5864679 h 5918200"/>
              <a:gd name="connsiteX4" fmla="*/ 0 w 5122999"/>
              <a:gd name="connsiteY4" fmla="*/ 1156607 h 5918200"/>
              <a:gd name="connsiteX0" fmla="*/ 0 w 5122999"/>
              <a:gd name="connsiteY0" fmla="*/ 1156607 h 5918200"/>
              <a:gd name="connsiteX1" fmla="*/ 4868092 w 5122999"/>
              <a:gd name="connsiteY1" fmla="*/ 0 h 5918200"/>
              <a:gd name="connsiteX2" fmla="*/ 5122999 w 5122999"/>
              <a:gd name="connsiteY2" fmla="*/ 5918200 h 5918200"/>
              <a:gd name="connsiteX3" fmla="*/ 3084 w 5122999"/>
              <a:gd name="connsiteY3" fmla="*/ 5858329 h 5918200"/>
              <a:gd name="connsiteX4" fmla="*/ 0 w 5122999"/>
              <a:gd name="connsiteY4" fmla="*/ 1156607 h 5918200"/>
              <a:gd name="connsiteX0" fmla="*/ 0 w 5122999"/>
              <a:gd name="connsiteY0" fmla="*/ 1156607 h 5918200"/>
              <a:gd name="connsiteX1" fmla="*/ 4868092 w 5122999"/>
              <a:gd name="connsiteY1" fmla="*/ 0 h 5918200"/>
              <a:gd name="connsiteX2" fmla="*/ 5122999 w 5122999"/>
              <a:gd name="connsiteY2" fmla="*/ 5918200 h 5918200"/>
              <a:gd name="connsiteX3" fmla="*/ 3084 w 5122999"/>
              <a:gd name="connsiteY3" fmla="*/ 5845629 h 5918200"/>
              <a:gd name="connsiteX4" fmla="*/ 0 w 5122999"/>
              <a:gd name="connsiteY4" fmla="*/ 1156607 h 5918200"/>
              <a:gd name="connsiteX0" fmla="*/ 0 w 5122999"/>
              <a:gd name="connsiteY0" fmla="*/ 1093107 h 5854700"/>
              <a:gd name="connsiteX1" fmla="*/ 5007792 w 5122999"/>
              <a:gd name="connsiteY1" fmla="*/ 0 h 5854700"/>
              <a:gd name="connsiteX2" fmla="*/ 5122999 w 5122999"/>
              <a:gd name="connsiteY2" fmla="*/ 5854700 h 5854700"/>
              <a:gd name="connsiteX3" fmla="*/ 3084 w 5122999"/>
              <a:gd name="connsiteY3" fmla="*/ 5782129 h 5854700"/>
              <a:gd name="connsiteX4" fmla="*/ 0 w 5122999"/>
              <a:gd name="connsiteY4" fmla="*/ 1093107 h 5854700"/>
              <a:gd name="connsiteX0" fmla="*/ 0 w 5122999"/>
              <a:gd name="connsiteY0" fmla="*/ 1012144 h 5773737"/>
              <a:gd name="connsiteX1" fmla="*/ 5074467 w 5122999"/>
              <a:gd name="connsiteY1" fmla="*/ 0 h 5773737"/>
              <a:gd name="connsiteX2" fmla="*/ 5122999 w 5122999"/>
              <a:gd name="connsiteY2" fmla="*/ 5773737 h 5773737"/>
              <a:gd name="connsiteX3" fmla="*/ 3084 w 5122999"/>
              <a:gd name="connsiteY3" fmla="*/ 5701166 h 5773737"/>
              <a:gd name="connsiteX4" fmla="*/ 0 w 5122999"/>
              <a:gd name="connsiteY4" fmla="*/ 1012144 h 5773737"/>
              <a:gd name="connsiteX0" fmla="*/ 0 w 5126855"/>
              <a:gd name="connsiteY0" fmla="*/ 969282 h 5730875"/>
              <a:gd name="connsiteX1" fmla="*/ 5126855 w 5126855"/>
              <a:gd name="connsiteY1" fmla="*/ 0 h 5730875"/>
              <a:gd name="connsiteX2" fmla="*/ 5122999 w 5126855"/>
              <a:gd name="connsiteY2" fmla="*/ 5730875 h 5730875"/>
              <a:gd name="connsiteX3" fmla="*/ 3084 w 5126855"/>
              <a:gd name="connsiteY3" fmla="*/ 5658304 h 5730875"/>
              <a:gd name="connsiteX4" fmla="*/ 0 w 5126855"/>
              <a:gd name="connsiteY4" fmla="*/ 969282 h 5730875"/>
              <a:gd name="connsiteX0" fmla="*/ 0 w 5198292"/>
              <a:gd name="connsiteY0" fmla="*/ 878794 h 5640387"/>
              <a:gd name="connsiteX1" fmla="*/ 5198292 w 5198292"/>
              <a:gd name="connsiteY1" fmla="*/ 0 h 5640387"/>
              <a:gd name="connsiteX2" fmla="*/ 5122999 w 5198292"/>
              <a:gd name="connsiteY2" fmla="*/ 5640387 h 5640387"/>
              <a:gd name="connsiteX3" fmla="*/ 3084 w 5198292"/>
              <a:gd name="connsiteY3" fmla="*/ 5567816 h 5640387"/>
              <a:gd name="connsiteX4" fmla="*/ 0 w 5198292"/>
              <a:gd name="connsiteY4" fmla="*/ 878794 h 5640387"/>
              <a:gd name="connsiteX0" fmla="*/ 0 w 5212580"/>
              <a:gd name="connsiteY0" fmla="*/ 874032 h 5635625"/>
              <a:gd name="connsiteX1" fmla="*/ 5212580 w 5212580"/>
              <a:gd name="connsiteY1" fmla="*/ 0 h 5635625"/>
              <a:gd name="connsiteX2" fmla="*/ 5122999 w 5212580"/>
              <a:gd name="connsiteY2" fmla="*/ 5635625 h 5635625"/>
              <a:gd name="connsiteX3" fmla="*/ 3084 w 5212580"/>
              <a:gd name="connsiteY3" fmla="*/ 5563054 h 5635625"/>
              <a:gd name="connsiteX4" fmla="*/ 0 w 5212580"/>
              <a:gd name="connsiteY4" fmla="*/ 874032 h 5635625"/>
              <a:gd name="connsiteX0" fmla="*/ 0 w 5417368"/>
              <a:gd name="connsiteY0" fmla="*/ 769257 h 5635625"/>
              <a:gd name="connsiteX1" fmla="*/ 5417368 w 5417368"/>
              <a:gd name="connsiteY1" fmla="*/ 0 h 5635625"/>
              <a:gd name="connsiteX2" fmla="*/ 5327787 w 5417368"/>
              <a:gd name="connsiteY2" fmla="*/ 5635625 h 5635625"/>
              <a:gd name="connsiteX3" fmla="*/ 207872 w 5417368"/>
              <a:gd name="connsiteY3" fmla="*/ 5563054 h 5635625"/>
              <a:gd name="connsiteX4" fmla="*/ 0 w 5417368"/>
              <a:gd name="connsiteY4" fmla="*/ 769257 h 5635625"/>
              <a:gd name="connsiteX0" fmla="*/ 0 w 5722168"/>
              <a:gd name="connsiteY0" fmla="*/ 654957 h 5635625"/>
              <a:gd name="connsiteX1" fmla="*/ 5722168 w 5722168"/>
              <a:gd name="connsiteY1" fmla="*/ 0 h 5635625"/>
              <a:gd name="connsiteX2" fmla="*/ 5632587 w 5722168"/>
              <a:gd name="connsiteY2" fmla="*/ 5635625 h 5635625"/>
              <a:gd name="connsiteX3" fmla="*/ 512672 w 5722168"/>
              <a:gd name="connsiteY3" fmla="*/ 5563054 h 5635625"/>
              <a:gd name="connsiteX4" fmla="*/ 0 w 5722168"/>
              <a:gd name="connsiteY4" fmla="*/ 654957 h 5635625"/>
              <a:gd name="connsiteX0" fmla="*/ 0 w 5712643"/>
              <a:gd name="connsiteY0" fmla="*/ 597807 h 5635625"/>
              <a:gd name="connsiteX1" fmla="*/ 5712643 w 5712643"/>
              <a:gd name="connsiteY1" fmla="*/ 0 h 5635625"/>
              <a:gd name="connsiteX2" fmla="*/ 5623062 w 5712643"/>
              <a:gd name="connsiteY2" fmla="*/ 5635625 h 5635625"/>
              <a:gd name="connsiteX3" fmla="*/ 503147 w 5712643"/>
              <a:gd name="connsiteY3" fmla="*/ 5563054 h 5635625"/>
              <a:gd name="connsiteX4" fmla="*/ 0 w 5712643"/>
              <a:gd name="connsiteY4" fmla="*/ 597807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522197 w 5731693"/>
              <a:gd name="connsiteY3" fmla="*/ 5563054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522197 w 5731693"/>
              <a:gd name="connsiteY3" fmla="*/ 5563054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403135 w 5731693"/>
              <a:gd name="connsiteY3" fmla="*/ 5520191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317410 w 5731693"/>
              <a:gd name="connsiteY3" fmla="*/ 5429704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274547 w 5731693"/>
              <a:gd name="connsiteY3" fmla="*/ 5420179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88822 w 5731693"/>
              <a:gd name="connsiteY3" fmla="*/ 5382079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36435 w 5731693"/>
              <a:gd name="connsiteY3" fmla="*/ 5291591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55485 w 5731693"/>
              <a:gd name="connsiteY3" fmla="*/ 5277304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79297 w 5731693"/>
              <a:gd name="connsiteY3" fmla="*/ 5291592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79297 w 5731693"/>
              <a:gd name="connsiteY3" fmla="*/ 5291592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79297 w 5731693"/>
              <a:gd name="connsiteY3" fmla="*/ 5291592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74535 w 5731693"/>
              <a:gd name="connsiteY3" fmla="*/ 5305879 h 5635625"/>
              <a:gd name="connsiteX4" fmla="*/ 0 w 5731693"/>
              <a:gd name="connsiteY4" fmla="*/ 569232 h 5635625"/>
              <a:gd name="connsiteX0" fmla="*/ 0 w 5789769"/>
              <a:gd name="connsiteY0" fmla="*/ 569232 h 5854700"/>
              <a:gd name="connsiteX1" fmla="*/ 5731693 w 5789769"/>
              <a:gd name="connsiteY1" fmla="*/ 0 h 5854700"/>
              <a:gd name="connsiteX2" fmla="*/ 5789749 w 5789769"/>
              <a:gd name="connsiteY2" fmla="*/ 5854700 h 5854700"/>
              <a:gd name="connsiteX3" fmla="*/ 174535 w 5789769"/>
              <a:gd name="connsiteY3" fmla="*/ 5305879 h 5854700"/>
              <a:gd name="connsiteX4" fmla="*/ 0 w 5789769"/>
              <a:gd name="connsiteY4" fmla="*/ 569232 h 5854700"/>
              <a:gd name="connsiteX0" fmla="*/ 0 w 6199326"/>
              <a:gd name="connsiteY0" fmla="*/ 569232 h 5973763"/>
              <a:gd name="connsiteX1" fmla="*/ 5731693 w 6199326"/>
              <a:gd name="connsiteY1" fmla="*/ 0 h 5973763"/>
              <a:gd name="connsiteX2" fmla="*/ 6199324 w 6199326"/>
              <a:gd name="connsiteY2" fmla="*/ 5973763 h 5973763"/>
              <a:gd name="connsiteX3" fmla="*/ 174535 w 6199326"/>
              <a:gd name="connsiteY3" fmla="*/ 5305879 h 5973763"/>
              <a:gd name="connsiteX4" fmla="*/ 0 w 6199326"/>
              <a:gd name="connsiteY4" fmla="*/ 569232 h 5973763"/>
              <a:gd name="connsiteX0" fmla="*/ 0 w 6237426"/>
              <a:gd name="connsiteY0" fmla="*/ 569232 h 5959475"/>
              <a:gd name="connsiteX1" fmla="*/ 5731693 w 6237426"/>
              <a:gd name="connsiteY1" fmla="*/ 0 h 5959475"/>
              <a:gd name="connsiteX2" fmla="*/ 6237424 w 6237426"/>
              <a:gd name="connsiteY2" fmla="*/ 5959475 h 5959475"/>
              <a:gd name="connsiteX3" fmla="*/ 174535 w 6237426"/>
              <a:gd name="connsiteY3" fmla="*/ 5305879 h 5959475"/>
              <a:gd name="connsiteX4" fmla="*/ 0 w 6237426"/>
              <a:gd name="connsiteY4" fmla="*/ 569232 h 5959475"/>
              <a:gd name="connsiteX0" fmla="*/ 0 w 6266001"/>
              <a:gd name="connsiteY0" fmla="*/ 569232 h 5983287"/>
              <a:gd name="connsiteX1" fmla="*/ 5731693 w 6266001"/>
              <a:gd name="connsiteY1" fmla="*/ 0 h 5983287"/>
              <a:gd name="connsiteX2" fmla="*/ 6265999 w 6266001"/>
              <a:gd name="connsiteY2" fmla="*/ 5983287 h 5983287"/>
              <a:gd name="connsiteX3" fmla="*/ 174535 w 6266001"/>
              <a:gd name="connsiteY3" fmla="*/ 5305879 h 5983287"/>
              <a:gd name="connsiteX4" fmla="*/ 0 w 6266001"/>
              <a:gd name="connsiteY4" fmla="*/ 569232 h 5983287"/>
              <a:gd name="connsiteX0" fmla="*/ 0 w 6265999"/>
              <a:gd name="connsiteY0" fmla="*/ 569232 h 5983287"/>
              <a:gd name="connsiteX1" fmla="*/ 5731693 w 6265999"/>
              <a:gd name="connsiteY1" fmla="*/ 0 h 5983287"/>
              <a:gd name="connsiteX2" fmla="*/ 6265999 w 6265999"/>
              <a:gd name="connsiteY2" fmla="*/ 5983287 h 5983287"/>
              <a:gd name="connsiteX3" fmla="*/ 174535 w 6265999"/>
              <a:gd name="connsiteY3" fmla="*/ 5305879 h 5983287"/>
              <a:gd name="connsiteX4" fmla="*/ 0 w 6265999"/>
              <a:gd name="connsiteY4" fmla="*/ 569232 h 5983287"/>
              <a:gd name="connsiteX0" fmla="*/ 0 w 6266543"/>
              <a:gd name="connsiteY0" fmla="*/ 569232 h 5983385"/>
              <a:gd name="connsiteX1" fmla="*/ 5731693 w 6266543"/>
              <a:gd name="connsiteY1" fmla="*/ 0 h 5983385"/>
              <a:gd name="connsiteX2" fmla="*/ 6265999 w 6266543"/>
              <a:gd name="connsiteY2" fmla="*/ 5983287 h 5983385"/>
              <a:gd name="connsiteX3" fmla="*/ 174535 w 6266543"/>
              <a:gd name="connsiteY3" fmla="*/ 5305879 h 5983385"/>
              <a:gd name="connsiteX4" fmla="*/ 0 w 6266543"/>
              <a:gd name="connsiteY4" fmla="*/ 569232 h 5983385"/>
              <a:gd name="connsiteX0" fmla="*/ 0 w 6266049"/>
              <a:gd name="connsiteY0" fmla="*/ 569232 h 5983301"/>
              <a:gd name="connsiteX1" fmla="*/ 5731693 w 6266049"/>
              <a:gd name="connsiteY1" fmla="*/ 0 h 5983301"/>
              <a:gd name="connsiteX2" fmla="*/ 6265999 w 6266049"/>
              <a:gd name="connsiteY2" fmla="*/ 5983287 h 5983301"/>
              <a:gd name="connsiteX3" fmla="*/ 174535 w 6266049"/>
              <a:gd name="connsiteY3" fmla="*/ 5305879 h 5983301"/>
              <a:gd name="connsiteX4" fmla="*/ 0 w 6266049"/>
              <a:gd name="connsiteY4" fmla="*/ 569232 h 5983301"/>
              <a:gd name="connsiteX0" fmla="*/ 0 w 6266047"/>
              <a:gd name="connsiteY0" fmla="*/ 588282 h 6002351"/>
              <a:gd name="connsiteX1" fmla="*/ 5712643 w 6266047"/>
              <a:gd name="connsiteY1" fmla="*/ 0 h 6002351"/>
              <a:gd name="connsiteX2" fmla="*/ 6265999 w 6266047"/>
              <a:gd name="connsiteY2" fmla="*/ 6002337 h 6002351"/>
              <a:gd name="connsiteX3" fmla="*/ 174535 w 6266047"/>
              <a:gd name="connsiteY3" fmla="*/ 5324929 h 6002351"/>
              <a:gd name="connsiteX4" fmla="*/ 0 w 6266047"/>
              <a:gd name="connsiteY4" fmla="*/ 588282 h 6002351"/>
              <a:gd name="connsiteX0" fmla="*/ 0 w 6266046"/>
              <a:gd name="connsiteY0" fmla="*/ 616857 h 6030926"/>
              <a:gd name="connsiteX1" fmla="*/ 5703118 w 6266046"/>
              <a:gd name="connsiteY1" fmla="*/ 0 h 6030926"/>
              <a:gd name="connsiteX2" fmla="*/ 6265999 w 6266046"/>
              <a:gd name="connsiteY2" fmla="*/ 6030912 h 6030926"/>
              <a:gd name="connsiteX3" fmla="*/ 174535 w 6266046"/>
              <a:gd name="connsiteY3" fmla="*/ 5353504 h 6030926"/>
              <a:gd name="connsiteX4" fmla="*/ 0 w 6266046"/>
              <a:gd name="connsiteY4" fmla="*/ 616857 h 6030926"/>
              <a:gd name="connsiteX0" fmla="*/ 0 w 6266046"/>
              <a:gd name="connsiteY0" fmla="*/ 616857 h 6030922"/>
              <a:gd name="connsiteX1" fmla="*/ 5703118 w 6266046"/>
              <a:gd name="connsiteY1" fmla="*/ 0 h 6030922"/>
              <a:gd name="connsiteX2" fmla="*/ 6265999 w 6266046"/>
              <a:gd name="connsiteY2" fmla="*/ 6030912 h 6030922"/>
              <a:gd name="connsiteX3" fmla="*/ 174535 w 6266046"/>
              <a:gd name="connsiteY3" fmla="*/ 5353504 h 6030922"/>
              <a:gd name="connsiteX4" fmla="*/ 0 w 6266046"/>
              <a:gd name="connsiteY4" fmla="*/ 616857 h 6030922"/>
              <a:gd name="connsiteX0" fmla="*/ 0 w 6370821"/>
              <a:gd name="connsiteY0" fmla="*/ 502557 h 6030922"/>
              <a:gd name="connsiteX1" fmla="*/ 5807893 w 6370821"/>
              <a:gd name="connsiteY1" fmla="*/ 0 h 6030922"/>
              <a:gd name="connsiteX2" fmla="*/ 6370774 w 6370821"/>
              <a:gd name="connsiteY2" fmla="*/ 6030912 h 6030922"/>
              <a:gd name="connsiteX3" fmla="*/ 279310 w 6370821"/>
              <a:gd name="connsiteY3" fmla="*/ 5353504 h 6030922"/>
              <a:gd name="connsiteX4" fmla="*/ 0 w 6370821"/>
              <a:gd name="connsiteY4" fmla="*/ 502557 h 6030922"/>
              <a:gd name="connsiteX0" fmla="*/ 0 w 6380346"/>
              <a:gd name="connsiteY0" fmla="*/ 464457 h 6030922"/>
              <a:gd name="connsiteX1" fmla="*/ 5817418 w 6380346"/>
              <a:gd name="connsiteY1" fmla="*/ 0 h 6030922"/>
              <a:gd name="connsiteX2" fmla="*/ 6380299 w 6380346"/>
              <a:gd name="connsiteY2" fmla="*/ 6030912 h 6030922"/>
              <a:gd name="connsiteX3" fmla="*/ 288835 w 6380346"/>
              <a:gd name="connsiteY3" fmla="*/ 5353504 h 6030922"/>
              <a:gd name="connsiteX4" fmla="*/ 0 w 6380346"/>
              <a:gd name="connsiteY4" fmla="*/ 464457 h 6030922"/>
              <a:gd name="connsiteX0" fmla="*/ 0 w 6418446"/>
              <a:gd name="connsiteY0" fmla="*/ 473982 h 6030922"/>
              <a:gd name="connsiteX1" fmla="*/ 5855518 w 6418446"/>
              <a:gd name="connsiteY1" fmla="*/ 0 h 6030922"/>
              <a:gd name="connsiteX2" fmla="*/ 6418399 w 6418446"/>
              <a:gd name="connsiteY2" fmla="*/ 6030912 h 6030922"/>
              <a:gd name="connsiteX3" fmla="*/ 326935 w 6418446"/>
              <a:gd name="connsiteY3" fmla="*/ 5353504 h 6030922"/>
              <a:gd name="connsiteX4" fmla="*/ 0 w 6418446"/>
              <a:gd name="connsiteY4" fmla="*/ 473982 h 6030922"/>
              <a:gd name="connsiteX0" fmla="*/ 0 w 6418450"/>
              <a:gd name="connsiteY0" fmla="*/ 483507 h 6040447"/>
              <a:gd name="connsiteX1" fmla="*/ 5893618 w 6418450"/>
              <a:gd name="connsiteY1" fmla="*/ 0 h 6040447"/>
              <a:gd name="connsiteX2" fmla="*/ 6418399 w 6418450"/>
              <a:gd name="connsiteY2" fmla="*/ 6040437 h 6040447"/>
              <a:gd name="connsiteX3" fmla="*/ 326935 w 6418450"/>
              <a:gd name="connsiteY3" fmla="*/ 5363029 h 6040447"/>
              <a:gd name="connsiteX4" fmla="*/ 0 w 6418450"/>
              <a:gd name="connsiteY4" fmla="*/ 483507 h 6040447"/>
              <a:gd name="connsiteX0" fmla="*/ 0 w 6418450"/>
              <a:gd name="connsiteY0" fmla="*/ 454932 h 6011872"/>
              <a:gd name="connsiteX1" fmla="*/ 5893618 w 6418450"/>
              <a:gd name="connsiteY1" fmla="*/ 0 h 6011872"/>
              <a:gd name="connsiteX2" fmla="*/ 6418399 w 6418450"/>
              <a:gd name="connsiteY2" fmla="*/ 6011862 h 6011872"/>
              <a:gd name="connsiteX3" fmla="*/ 326935 w 6418450"/>
              <a:gd name="connsiteY3" fmla="*/ 5334454 h 6011872"/>
              <a:gd name="connsiteX4" fmla="*/ 0 w 6418450"/>
              <a:gd name="connsiteY4" fmla="*/ 454932 h 6011872"/>
              <a:gd name="connsiteX0" fmla="*/ 0 w 6418450"/>
              <a:gd name="connsiteY0" fmla="*/ 454932 h 6011872"/>
              <a:gd name="connsiteX1" fmla="*/ 5893618 w 6418450"/>
              <a:gd name="connsiteY1" fmla="*/ 0 h 6011872"/>
              <a:gd name="connsiteX2" fmla="*/ 6418399 w 6418450"/>
              <a:gd name="connsiteY2" fmla="*/ 6011862 h 6011872"/>
              <a:gd name="connsiteX3" fmla="*/ 269785 w 6418450"/>
              <a:gd name="connsiteY3" fmla="*/ 5239204 h 6011872"/>
              <a:gd name="connsiteX4" fmla="*/ 0 w 6418450"/>
              <a:gd name="connsiteY4" fmla="*/ 454932 h 6011872"/>
              <a:gd name="connsiteX0" fmla="*/ 0 w 6418450"/>
              <a:gd name="connsiteY0" fmla="*/ 454932 h 6011872"/>
              <a:gd name="connsiteX1" fmla="*/ 5893618 w 6418450"/>
              <a:gd name="connsiteY1" fmla="*/ 0 h 6011872"/>
              <a:gd name="connsiteX2" fmla="*/ 6418399 w 6418450"/>
              <a:gd name="connsiteY2" fmla="*/ 6011862 h 6011872"/>
              <a:gd name="connsiteX3" fmla="*/ 212635 w 6418450"/>
              <a:gd name="connsiteY3" fmla="*/ 5239204 h 6011872"/>
              <a:gd name="connsiteX4" fmla="*/ 0 w 6418450"/>
              <a:gd name="connsiteY4" fmla="*/ 454932 h 6011872"/>
              <a:gd name="connsiteX0" fmla="*/ 0 w 6418450"/>
              <a:gd name="connsiteY0" fmla="*/ 454932 h 6011872"/>
              <a:gd name="connsiteX1" fmla="*/ 5893618 w 6418450"/>
              <a:gd name="connsiteY1" fmla="*/ 0 h 6011872"/>
              <a:gd name="connsiteX2" fmla="*/ 6418399 w 6418450"/>
              <a:gd name="connsiteY2" fmla="*/ 6011862 h 6011872"/>
              <a:gd name="connsiteX3" fmla="*/ 193585 w 6418450"/>
              <a:gd name="connsiteY3" fmla="*/ 5201104 h 6011872"/>
              <a:gd name="connsiteX4" fmla="*/ 0 w 6418450"/>
              <a:gd name="connsiteY4" fmla="*/ 454932 h 6011872"/>
              <a:gd name="connsiteX0" fmla="*/ 0 w 6456546"/>
              <a:gd name="connsiteY0" fmla="*/ 454932 h 6069021"/>
              <a:gd name="connsiteX1" fmla="*/ 5893618 w 6456546"/>
              <a:gd name="connsiteY1" fmla="*/ 0 h 6069021"/>
              <a:gd name="connsiteX2" fmla="*/ 6456499 w 6456546"/>
              <a:gd name="connsiteY2" fmla="*/ 6069012 h 6069021"/>
              <a:gd name="connsiteX3" fmla="*/ 193585 w 6456546"/>
              <a:gd name="connsiteY3" fmla="*/ 5201104 h 6069021"/>
              <a:gd name="connsiteX4" fmla="*/ 0 w 6456546"/>
              <a:gd name="connsiteY4" fmla="*/ 454932 h 6069021"/>
              <a:gd name="connsiteX0" fmla="*/ 0 w 6441306"/>
              <a:gd name="connsiteY0" fmla="*/ 424452 h 6069021"/>
              <a:gd name="connsiteX1" fmla="*/ 5878378 w 6441306"/>
              <a:gd name="connsiteY1" fmla="*/ 0 h 6069021"/>
              <a:gd name="connsiteX2" fmla="*/ 6441259 w 6441306"/>
              <a:gd name="connsiteY2" fmla="*/ 6069012 h 6069021"/>
              <a:gd name="connsiteX3" fmla="*/ 178345 w 6441306"/>
              <a:gd name="connsiteY3" fmla="*/ 5201104 h 6069021"/>
              <a:gd name="connsiteX4" fmla="*/ 0 w 6441306"/>
              <a:gd name="connsiteY4" fmla="*/ 424452 h 6069021"/>
              <a:gd name="connsiteX0" fmla="*/ 0 w 6471786"/>
              <a:gd name="connsiteY0" fmla="*/ 424452 h 6069021"/>
              <a:gd name="connsiteX1" fmla="*/ 5908858 w 6471786"/>
              <a:gd name="connsiteY1" fmla="*/ 0 h 6069021"/>
              <a:gd name="connsiteX2" fmla="*/ 6471739 w 6471786"/>
              <a:gd name="connsiteY2" fmla="*/ 6069012 h 6069021"/>
              <a:gd name="connsiteX3" fmla="*/ 208825 w 6471786"/>
              <a:gd name="connsiteY3" fmla="*/ 5201104 h 6069021"/>
              <a:gd name="connsiteX4" fmla="*/ 0 w 6471786"/>
              <a:gd name="connsiteY4" fmla="*/ 424452 h 606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1786" h="6069021">
                <a:moveTo>
                  <a:pt x="0" y="424452"/>
                </a:moveTo>
                <a:lnTo>
                  <a:pt x="5908858" y="0"/>
                </a:lnTo>
                <a:cubicBezTo>
                  <a:pt x="5907573" y="5292"/>
                  <a:pt x="6477786" y="6078007"/>
                  <a:pt x="6471739" y="6069012"/>
                </a:cubicBezTo>
                <a:lnTo>
                  <a:pt x="208825" y="5201104"/>
                </a:lnTo>
                <a:cubicBezTo>
                  <a:pt x="156513" y="3606573"/>
                  <a:pt x="1330" y="437606"/>
                  <a:pt x="0" y="4244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127000">
              <a:prstClr val="black"/>
            </a:innerShdw>
          </a:effectLst>
          <a:scene3d>
            <a:camera prst="isometricRightUp">
              <a:rot lat="1788000" lon="18522000" rev="21360000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72C1EB1-3850-4575-A3AF-5734AC3AE9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351822" y="1849078"/>
            <a:ext cx="6287249" cy="5895969"/>
          </a:xfrm>
          <a:custGeom>
            <a:avLst/>
            <a:gdLst>
              <a:gd name="connsiteX0" fmla="*/ 0 w 4933950"/>
              <a:gd name="connsiteY0" fmla="*/ 0 h 4565650"/>
              <a:gd name="connsiteX1" fmla="*/ 4933950 w 4933950"/>
              <a:gd name="connsiteY1" fmla="*/ 0 h 4565650"/>
              <a:gd name="connsiteX2" fmla="*/ 4933950 w 4933950"/>
              <a:gd name="connsiteY2" fmla="*/ 4565650 h 4565650"/>
              <a:gd name="connsiteX3" fmla="*/ 0 w 4933950"/>
              <a:gd name="connsiteY3" fmla="*/ 4565650 h 4565650"/>
              <a:gd name="connsiteX4" fmla="*/ 0 w 4933950"/>
              <a:gd name="connsiteY4" fmla="*/ 0 h 4565650"/>
              <a:gd name="connsiteX0" fmla="*/ 0 w 4933950"/>
              <a:gd name="connsiteY0" fmla="*/ 1364343 h 5929993"/>
              <a:gd name="connsiteX1" fmla="*/ 4803322 w 4933950"/>
              <a:gd name="connsiteY1" fmla="*/ 0 h 5929993"/>
              <a:gd name="connsiteX2" fmla="*/ 4933950 w 4933950"/>
              <a:gd name="connsiteY2" fmla="*/ 5929993 h 5929993"/>
              <a:gd name="connsiteX3" fmla="*/ 0 w 4933950"/>
              <a:gd name="connsiteY3" fmla="*/ 5929993 h 5929993"/>
              <a:gd name="connsiteX4" fmla="*/ 0 w 4933950"/>
              <a:gd name="connsiteY4" fmla="*/ 1364343 h 5929993"/>
              <a:gd name="connsiteX0" fmla="*/ 0 w 4933950"/>
              <a:gd name="connsiteY0" fmla="*/ 1204685 h 5770335"/>
              <a:gd name="connsiteX1" fmla="*/ 4817836 w 4933950"/>
              <a:gd name="connsiteY1" fmla="*/ 0 h 5770335"/>
              <a:gd name="connsiteX2" fmla="*/ 4933950 w 4933950"/>
              <a:gd name="connsiteY2" fmla="*/ 5770335 h 5770335"/>
              <a:gd name="connsiteX3" fmla="*/ 0 w 4933950"/>
              <a:gd name="connsiteY3" fmla="*/ 5770335 h 5770335"/>
              <a:gd name="connsiteX4" fmla="*/ 0 w 4933950"/>
              <a:gd name="connsiteY4" fmla="*/ 1204685 h 5770335"/>
              <a:gd name="connsiteX0" fmla="*/ 0 w 4933950"/>
              <a:gd name="connsiteY0" fmla="*/ 1103085 h 5668735"/>
              <a:gd name="connsiteX1" fmla="*/ 4774293 w 4933950"/>
              <a:gd name="connsiteY1" fmla="*/ 0 h 5668735"/>
              <a:gd name="connsiteX2" fmla="*/ 4933950 w 4933950"/>
              <a:gd name="connsiteY2" fmla="*/ 5668735 h 5668735"/>
              <a:gd name="connsiteX3" fmla="*/ 0 w 4933950"/>
              <a:gd name="connsiteY3" fmla="*/ 5668735 h 5668735"/>
              <a:gd name="connsiteX4" fmla="*/ 0 w 4933950"/>
              <a:gd name="connsiteY4" fmla="*/ 1103085 h 5668735"/>
              <a:gd name="connsiteX0" fmla="*/ 0 w 4933950"/>
              <a:gd name="connsiteY0" fmla="*/ 1045028 h 5610678"/>
              <a:gd name="connsiteX1" fmla="*/ 4803322 w 4933950"/>
              <a:gd name="connsiteY1" fmla="*/ 0 h 5610678"/>
              <a:gd name="connsiteX2" fmla="*/ 4933950 w 4933950"/>
              <a:gd name="connsiteY2" fmla="*/ 5610678 h 5610678"/>
              <a:gd name="connsiteX3" fmla="*/ 0 w 4933950"/>
              <a:gd name="connsiteY3" fmla="*/ 5610678 h 5610678"/>
              <a:gd name="connsiteX4" fmla="*/ 0 w 4933950"/>
              <a:gd name="connsiteY4" fmla="*/ 1045028 h 5610678"/>
              <a:gd name="connsiteX0" fmla="*/ 0 w 4933950"/>
              <a:gd name="connsiteY0" fmla="*/ 1059543 h 5625193"/>
              <a:gd name="connsiteX1" fmla="*/ 4803322 w 4933950"/>
              <a:gd name="connsiteY1" fmla="*/ 0 h 5625193"/>
              <a:gd name="connsiteX2" fmla="*/ 4933950 w 4933950"/>
              <a:gd name="connsiteY2" fmla="*/ 5625193 h 5625193"/>
              <a:gd name="connsiteX3" fmla="*/ 0 w 4933950"/>
              <a:gd name="connsiteY3" fmla="*/ 5625193 h 5625193"/>
              <a:gd name="connsiteX4" fmla="*/ 0 w 4933950"/>
              <a:gd name="connsiteY4" fmla="*/ 1059543 h 5625193"/>
              <a:gd name="connsiteX0" fmla="*/ 0 w 4933950"/>
              <a:gd name="connsiteY0" fmla="*/ 1074057 h 5639707"/>
              <a:gd name="connsiteX1" fmla="*/ 4774293 w 4933950"/>
              <a:gd name="connsiteY1" fmla="*/ 0 h 5639707"/>
              <a:gd name="connsiteX2" fmla="*/ 4933950 w 4933950"/>
              <a:gd name="connsiteY2" fmla="*/ 5639707 h 5639707"/>
              <a:gd name="connsiteX3" fmla="*/ 0 w 4933950"/>
              <a:gd name="connsiteY3" fmla="*/ 5639707 h 5639707"/>
              <a:gd name="connsiteX4" fmla="*/ 0 w 4933950"/>
              <a:gd name="connsiteY4" fmla="*/ 1074057 h 5639707"/>
              <a:gd name="connsiteX0" fmla="*/ 0 w 4933950"/>
              <a:gd name="connsiteY0" fmla="*/ 1103086 h 5668736"/>
              <a:gd name="connsiteX1" fmla="*/ 4803322 w 4933950"/>
              <a:gd name="connsiteY1" fmla="*/ 0 h 5668736"/>
              <a:gd name="connsiteX2" fmla="*/ 4933950 w 4933950"/>
              <a:gd name="connsiteY2" fmla="*/ 5668736 h 5668736"/>
              <a:gd name="connsiteX3" fmla="*/ 0 w 4933950"/>
              <a:gd name="connsiteY3" fmla="*/ 5668736 h 5668736"/>
              <a:gd name="connsiteX4" fmla="*/ 0 w 4933950"/>
              <a:gd name="connsiteY4" fmla="*/ 1103086 h 5668736"/>
              <a:gd name="connsiteX0" fmla="*/ 0 w 4977493"/>
              <a:gd name="connsiteY0" fmla="*/ 1103086 h 5813879"/>
              <a:gd name="connsiteX1" fmla="*/ 4803322 w 4977493"/>
              <a:gd name="connsiteY1" fmla="*/ 0 h 5813879"/>
              <a:gd name="connsiteX2" fmla="*/ 4977493 w 4977493"/>
              <a:gd name="connsiteY2" fmla="*/ 5813879 h 5813879"/>
              <a:gd name="connsiteX3" fmla="*/ 0 w 4977493"/>
              <a:gd name="connsiteY3" fmla="*/ 5668736 h 5813879"/>
              <a:gd name="connsiteX4" fmla="*/ 0 w 4977493"/>
              <a:gd name="connsiteY4" fmla="*/ 1103086 h 5813879"/>
              <a:gd name="connsiteX0" fmla="*/ 0 w 4992007"/>
              <a:gd name="connsiteY0" fmla="*/ 1103086 h 5871936"/>
              <a:gd name="connsiteX1" fmla="*/ 4803322 w 4992007"/>
              <a:gd name="connsiteY1" fmla="*/ 0 h 5871936"/>
              <a:gd name="connsiteX2" fmla="*/ 4992007 w 4992007"/>
              <a:gd name="connsiteY2" fmla="*/ 5871936 h 5871936"/>
              <a:gd name="connsiteX3" fmla="*/ 0 w 4992007"/>
              <a:gd name="connsiteY3" fmla="*/ 5668736 h 5871936"/>
              <a:gd name="connsiteX4" fmla="*/ 0 w 4992007"/>
              <a:gd name="connsiteY4" fmla="*/ 1103086 h 5871936"/>
              <a:gd name="connsiteX0" fmla="*/ 0 w 5035550"/>
              <a:gd name="connsiteY0" fmla="*/ 1103086 h 5886450"/>
              <a:gd name="connsiteX1" fmla="*/ 4803322 w 5035550"/>
              <a:gd name="connsiteY1" fmla="*/ 0 h 5886450"/>
              <a:gd name="connsiteX2" fmla="*/ 5035550 w 5035550"/>
              <a:gd name="connsiteY2" fmla="*/ 5886450 h 5886450"/>
              <a:gd name="connsiteX3" fmla="*/ 0 w 5035550"/>
              <a:gd name="connsiteY3" fmla="*/ 5668736 h 5886450"/>
              <a:gd name="connsiteX4" fmla="*/ 0 w 5035550"/>
              <a:gd name="connsiteY4" fmla="*/ 1103086 h 5886450"/>
              <a:gd name="connsiteX0" fmla="*/ 0 w 5064579"/>
              <a:gd name="connsiteY0" fmla="*/ 1103086 h 5886450"/>
              <a:gd name="connsiteX1" fmla="*/ 4803322 w 5064579"/>
              <a:gd name="connsiteY1" fmla="*/ 0 h 5886450"/>
              <a:gd name="connsiteX2" fmla="*/ 5064579 w 5064579"/>
              <a:gd name="connsiteY2" fmla="*/ 5886450 h 5886450"/>
              <a:gd name="connsiteX3" fmla="*/ 0 w 5064579"/>
              <a:gd name="connsiteY3" fmla="*/ 5668736 h 5886450"/>
              <a:gd name="connsiteX4" fmla="*/ 0 w 5064579"/>
              <a:gd name="connsiteY4" fmla="*/ 1103086 h 5886450"/>
              <a:gd name="connsiteX0" fmla="*/ 14515 w 5079094"/>
              <a:gd name="connsiteY0" fmla="*/ 1103086 h 5900964"/>
              <a:gd name="connsiteX1" fmla="*/ 4817837 w 5079094"/>
              <a:gd name="connsiteY1" fmla="*/ 0 h 5900964"/>
              <a:gd name="connsiteX2" fmla="*/ 5079094 w 5079094"/>
              <a:gd name="connsiteY2" fmla="*/ 5886450 h 5900964"/>
              <a:gd name="connsiteX3" fmla="*/ 0 w 5079094"/>
              <a:gd name="connsiteY3" fmla="*/ 5900964 h 5900964"/>
              <a:gd name="connsiteX4" fmla="*/ 14515 w 5079094"/>
              <a:gd name="connsiteY4" fmla="*/ 1103086 h 5900964"/>
              <a:gd name="connsiteX0" fmla="*/ 116115 w 5180694"/>
              <a:gd name="connsiteY0" fmla="*/ 1103086 h 5886450"/>
              <a:gd name="connsiteX1" fmla="*/ 4919437 w 5180694"/>
              <a:gd name="connsiteY1" fmla="*/ 0 h 5886450"/>
              <a:gd name="connsiteX2" fmla="*/ 5180694 w 5180694"/>
              <a:gd name="connsiteY2" fmla="*/ 5886450 h 5886450"/>
              <a:gd name="connsiteX3" fmla="*/ 0 w 5180694"/>
              <a:gd name="connsiteY3" fmla="*/ 5857421 h 5886450"/>
              <a:gd name="connsiteX4" fmla="*/ 116115 w 5180694"/>
              <a:gd name="connsiteY4" fmla="*/ 1103086 h 5886450"/>
              <a:gd name="connsiteX0" fmla="*/ 101601 w 5166180"/>
              <a:gd name="connsiteY0" fmla="*/ 1103086 h 5886450"/>
              <a:gd name="connsiteX1" fmla="*/ 4904923 w 5166180"/>
              <a:gd name="connsiteY1" fmla="*/ 0 h 5886450"/>
              <a:gd name="connsiteX2" fmla="*/ 5166180 w 5166180"/>
              <a:gd name="connsiteY2" fmla="*/ 5886450 h 5886450"/>
              <a:gd name="connsiteX3" fmla="*/ 0 w 5166180"/>
              <a:gd name="connsiteY3" fmla="*/ 5755821 h 5886450"/>
              <a:gd name="connsiteX4" fmla="*/ 101601 w 5166180"/>
              <a:gd name="connsiteY4" fmla="*/ 1103086 h 5886450"/>
              <a:gd name="connsiteX0" fmla="*/ 72572 w 5137151"/>
              <a:gd name="connsiteY0" fmla="*/ 1103086 h 5886450"/>
              <a:gd name="connsiteX1" fmla="*/ 4875894 w 5137151"/>
              <a:gd name="connsiteY1" fmla="*/ 0 h 5886450"/>
              <a:gd name="connsiteX2" fmla="*/ 5137151 w 5137151"/>
              <a:gd name="connsiteY2" fmla="*/ 5886450 h 5886450"/>
              <a:gd name="connsiteX3" fmla="*/ 0 w 5137151"/>
              <a:gd name="connsiteY3" fmla="*/ 5813879 h 5886450"/>
              <a:gd name="connsiteX4" fmla="*/ 72572 w 5137151"/>
              <a:gd name="connsiteY4" fmla="*/ 1103086 h 5886450"/>
              <a:gd name="connsiteX0" fmla="*/ 14515 w 5079094"/>
              <a:gd name="connsiteY0" fmla="*/ 1103086 h 5886450"/>
              <a:gd name="connsiteX1" fmla="*/ 4817837 w 5079094"/>
              <a:gd name="connsiteY1" fmla="*/ 0 h 5886450"/>
              <a:gd name="connsiteX2" fmla="*/ 5079094 w 5079094"/>
              <a:gd name="connsiteY2" fmla="*/ 5886450 h 5886450"/>
              <a:gd name="connsiteX3" fmla="*/ 0 w 5079094"/>
              <a:gd name="connsiteY3" fmla="*/ 5770336 h 5886450"/>
              <a:gd name="connsiteX4" fmla="*/ 14515 w 5079094"/>
              <a:gd name="connsiteY4" fmla="*/ 1103086 h 5886450"/>
              <a:gd name="connsiteX0" fmla="*/ 87086 w 5151665"/>
              <a:gd name="connsiteY0" fmla="*/ 1103086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87086 w 5151665"/>
              <a:gd name="connsiteY4" fmla="*/ 1103086 h 5886450"/>
              <a:gd name="connsiteX0" fmla="*/ 29029 w 5151665"/>
              <a:gd name="connsiteY0" fmla="*/ 1117600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29029 w 5151665"/>
              <a:gd name="connsiteY4" fmla="*/ 1117600 h 5886450"/>
              <a:gd name="connsiteX0" fmla="*/ 29029 w 5151665"/>
              <a:gd name="connsiteY0" fmla="*/ 1117600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29029 w 5151665"/>
              <a:gd name="connsiteY4" fmla="*/ 1117600 h 5886450"/>
              <a:gd name="connsiteX0" fmla="*/ 0 w 5166179"/>
              <a:gd name="connsiteY0" fmla="*/ 1175657 h 5886450"/>
              <a:gd name="connsiteX1" fmla="*/ 4904922 w 5166179"/>
              <a:gd name="connsiteY1" fmla="*/ 0 h 5886450"/>
              <a:gd name="connsiteX2" fmla="*/ 5166179 w 5166179"/>
              <a:gd name="connsiteY2" fmla="*/ 5886450 h 5886450"/>
              <a:gd name="connsiteX3" fmla="*/ 14514 w 5166179"/>
              <a:gd name="connsiteY3" fmla="*/ 5813879 h 5886450"/>
              <a:gd name="connsiteX4" fmla="*/ 0 w 5166179"/>
              <a:gd name="connsiteY4" fmla="*/ 1175657 h 5886450"/>
              <a:gd name="connsiteX0" fmla="*/ 38826 w 5151665"/>
              <a:gd name="connsiteY0" fmla="*/ 1160417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38826 w 5151665"/>
              <a:gd name="connsiteY4" fmla="*/ 1160417 h 5886450"/>
              <a:gd name="connsiteX0" fmla="*/ 23586 w 5151665"/>
              <a:gd name="connsiteY0" fmla="*/ 1160417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23586 w 5151665"/>
              <a:gd name="connsiteY4" fmla="*/ 1160417 h 5886450"/>
              <a:gd name="connsiteX0" fmla="*/ 726 w 5151665"/>
              <a:gd name="connsiteY0" fmla="*/ 1145177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726 w 5151665"/>
              <a:gd name="connsiteY4" fmla="*/ 1145177 h 5886450"/>
              <a:gd name="connsiteX0" fmla="*/ 15966 w 5151665"/>
              <a:gd name="connsiteY0" fmla="*/ 1137557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15966 w 5151665"/>
              <a:gd name="connsiteY4" fmla="*/ 1137557 h 5886450"/>
              <a:gd name="connsiteX0" fmla="*/ 15966 w 5151665"/>
              <a:gd name="connsiteY0" fmla="*/ 1137557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15966 w 5151665"/>
              <a:gd name="connsiteY4" fmla="*/ 1137557 h 5886450"/>
              <a:gd name="connsiteX0" fmla="*/ 15966 w 5126265"/>
              <a:gd name="connsiteY0" fmla="*/ 1137557 h 5899150"/>
              <a:gd name="connsiteX1" fmla="*/ 4890408 w 5126265"/>
              <a:gd name="connsiteY1" fmla="*/ 0 h 5899150"/>
              <a:gd name="connsiteX2" fmla="*/ 5126265 w 5126265"/>
              <a:gd name="connsiteY2" fmla="*/ 5899150 h 5899150"/>
              <a:gd name="connsiteX3" fmla="*/ 0 w 5126265"/>
              <a:gd name="connsiteY3" fmla="*/ 5813879 h 5899150"/>
              <a:gd name="connsiteX4" fmla="*/ 15966 w 5126265"/>
              <a:gd name="connsiteY4" fmla="*/ 1137557 h 5899150"/>
              <a:gd name="connsiteX0" fmla="*/ 15966 w 5138965"/>
              <a:gd name="connsiteY0" fmla="*/ 1137557 h 5899150"/>
              <a:gd name="connsiteX1" fmla="*/ 4890408 w 5138965"/>
              <a:gd name="connsiteY1" fmla="*/ 0 h 5899150"/>
              <a:gd name="connsiteX2" fmla="*/ 5138965 w 5138965"/>
              <a:gd name="connsiteY2" fmla="*/ 5899150 h 5899150"/>
              <a:gd name="connsiteX3" fmla="*/ 0 w 5138965"/>
              <a:gd name="connsiteY3" fmla="*/ 5813879 h 5899150"/>
              <a:gd name="connsiteX4" fmla="*/ 15966 w 5138965"/>
              <a:gd name="connsiteY4" fmla="*/ 1137557 h 5899150"/>
              <a:gd name="connsiteX0" fmla="*/ 15966 w 5138965"/>
              <a:gd name="connsiteY0" fmla="*/ 1156607 h 5918200"/>
              <a:gd name="connsiteX1" fmla="*/ 4884058 w 5138965"/>
              <a:gd name="connsiteY1" fmla="*/ 0 h 5918200"/>
              <a:gd name="connsiteX2" fmla="*/ 5138965 w 5138965"/>
              <a:gd name="connsiteY2" fmla="*/ 5918200 h 5918200"/>
              <a:gd name="connsiteX3" fmla="*/ 0 w 5138965"/>
              <a:gd name="connsiteY3" fmla="*/ 5832929 h 5918200"/>
              <a:gd name="connsiteX4" fmla="*/ 15966 w 5138965"/>
              <a:gd name="connsiteY4" fmla="*/ 1156607 h 5918200"/>
              <a:gd name="connsiteX0" fmla="*/ 3266 w 5126265"/>
              <a:gd name="connsiteY0" fmla="*/ 1156607 h 5918200"/>
              <a:gd name="connsiteX1" fmla="*/ 4871358 w 5126265"/>
              <a:gd name="connsiteY1" fmla="*/ 0 h 5918200"/>
              <a:gd name="connsiteX2" fmla="*/ 5126265 w 5126265"/>
              <a:gd name="connsiteY2" fmla="*/ 5918200 h 5918200"/>
              <a:gd name="connsiteX3" fmla="*/ 0 w 5126265"/>
              <a:gd name="connsiteY3" fmla="*/ 5839279 h 5918200"/>
              <a:gd name="connsiteX4" fmla="*/ 3266 w 5126265"/>
              <a:gd name="connsiteY4" fmla="*/ 1156607 h 5918200"/>
              <a:gd name="connsiteX0" fmla="*/ 0 w 5122999"/>
              <a:gd name="connsiteY0" fmla="*/ 1156607 h 5918200"/>
              <a:gd name="connsiteX1" fmla="*/ 4868092 w 5122999"/>
              <a:gd name="connsiteY1" fmla="*/ 0 h 5918200"/>
              <a:gd name="connsiteX2" fmla="*/ 5122999 w 5122999"/>
              <a:gd name="connsiteY2" fmla="*/ 5918200 h 5918200"/>
              <a:gd name="connsiteX3" fmla="*/ 9434 w 5122999"/>
              <a:gd name="connsiteY3" fmla="*/ 5864679 h 5918200"/>
              <a:gd name="connsiteX4" fmla="*/ 0 w 5122999"/>
              <a:gd name="connsiteY4" fmla="*/ 1156607 h 5918200"/>
              <a:gd name="connsiteX0" fmla="*/ 0 w 5122999"/>
              <a:gd name="connsiteY0" fmla="*/ 1156607 h 5918200"/>
              <a:gd name="connsiteX1" fmla="*/ 4868092 w 5122999"/>
              <a:gd name="connsiteY1" fmla="*/ 0 h 5918200"/>
              <a:gd name="connsiteX2" fmla="*/ 5122999 w 5122999"/>
              <a:gd name="connsiteY2" fmla="*/ 5918200 h 5918200"/>
              <a:gd name="connsiteX3" fmla="*/ 3084 w 5122999"/>
              <a:gd name="connsiteY3" fmla="*/ 5858329 h 5918200"/>
              <a:gd name="connsiteX4" fmla="*/ 0 w 5122999"/>
              <a:gd name="connsiteY4" fmla="*/ 1156607 h 5918200"/>
              <a:gd name="connsiteX0" fmla="*/ 0 w 5122999"/>
              <a:gd name="connsiteY0" fmla="*/ 1156607 h 5918200"/>
              <a:gd name="connsiteX1" fmla="*/ 4868092 w 5122999"/>
              <a:gd name="connsiteY1" fmla="*/ 0 h 5918200"/>
              <a:gd name="connsiteX2" fmla="*/ 5122999 w 5122999"/>
              <a:gd name="connsiteY2" fmla="*/ 5918200 h 5918200"/>
              <a:gd name="connsiteX3" fmla="*/ 3084 w 5122999"/>
              <a:gd name="connsiteY3" fmla="*/ 5845629 h 5918200"/>
              <a:gd name="connsiteX4" fmla="*/ 0 w 5122999"/>
              <a:gd name="connsiteY4" fmla="*/ 1156607 h 5918200"/>
              <a:gd name="connsiteX0" fmla="*/ 0 w 5122999"/>
              <a:gd name="connsiteY0" fmla="*/ 1093107 h 5854700"/>
              <a:gd name="connsiteX1" fmla="*/ 5007792 w 5122999"/>
              <a:gd name="connsiteY1" fmla="*/ 0 h 5854700"/>
              <a:gd name="connsiteX2" fmla="*/ 5122999 w 5122999"/>
              <a:gd name="connsiteY2" fmla="*/ 5854700 h 5854700"/>
              <a:gd name="connsiteX3" fmla="*/ 3084 w 5122999"/>
              <a:gd name="connsiteY3" fmla="*/ 5782129 h 5854700"/>
              <a:gd name="connsiteX4" fmla="*/ 0 w 5122999"/>
              <a:gd name="connsiteY4" fmla="*/ 1093107 h 5854700"/>
              <a:gd name="connsiteX0" fmla="*/ 0 w 5122999"/>
              <a:gd name="connsiteY0" fmla="*/ 1012144 h 5773737"/>
              <a:gd name="connsiteX1" fmla="*/ 5074467 w 5122999"/>
              <a:gd name="connsiteY1" fmla="*/ 0 h 5773737"/>
              <a:gd name="connsiteX2" fmla="*/ 5122999 w 5122999"/>
              <a:gd name="connsiteY2" fmla="*/ 5773737 h 5773737"/>
              <a:gd name="connsiteX3" fmla="*/ 3084 w 5122999"/>
              <a:gd name="connsiteY3" fmla="*/ 5701166 h 5773737"/>
              <a:gd name="connsiteX4" fmla="*/ 0 w 5122999"/>
              <a:gd name="connsiteY4" fmla="*/ 1012144 h 5773737"/>
              <a:gd name="connsiteX0" fmla="*/ 0 w 5126855"/>
              <a:gd name="connsiteY0" fmla="*/ 969282 h 5730875"/>
              <a:gd name="connsiteX1" fmla="*/ 5126855 w 5126855"/>
              <a:gd name="connsiteY1" fmla="*/ 0 h 5730875"/>
              <a:gd name="connsiteX2" fmla="*/ 5122999 w 5126855"/>
              <a:gd name="connsiteY2" fmla="*/ 5730875 h 5730875"/>
              <a:gd name="connsiteX3" fmla="*/ 3084 w 5126855"/>
              <a:gd name="connsiteY3" fmla="*/ 5658304 h 5730875"/>
              <a:gd name="connsiteX4" fmla="*/ 0 w 5126855"/>
              <a:gd name="connsiteY4" fmla="*/ 969282 h 5730875"/>
              <a:gd name="connsiteX0" fmla="*/ 0 w 5198292"/>
              <a:gd name="connsiteY0" fmla="*/ 878794 h 5640387"/>
              <a:gd name="connsiteX1" fmla="*/ 5198292 w 5198292"/>
              <a:gd name="connsiteY1" fmla="*/ 0 h 5640387"/>
              <a:gd name="connsiteX2" fmla="*/ 5122999 w 5198292"/>
              <a:gd name="connsiteY2" fmla="*/ 5640387 h 5640387"/>
              <a:gd name="connsiteX3" fmla="*/ 3084 w 5198292"/>
              <a:gd name="connsiteY3" fmla="*/ 5567816 h 5640387"/>
              <a:gd name="connsiteX4" fmla="*/ 0 w 5198292"/>
              <a:gd name="connsiteY4" fmla="*/ 878794 h 5640387"/>
              <a:gd name="connsiteX0" fmla="*/ 0 w 5212580"/>
              <a:gd name="connsiteY0" fmla="*/ 874032 h 5635625"/>
              <a:gd name="connsiteX1" fmla="*/ 5212580 w 5212580"/>
              <a:gd name="connsiteY1" fmla="*/ 0 h 5635625"/>
              <a:gd name="connsiteX2" fmla="*/ 5122999 w 5212580"/>
              <a:gd name="connsiteY2" fmla="*/ 5635625 h 5635625"/>
              <a:gd name="connsiteX3" fmla="*/ 3084 w 5212580"/>
              <a:gd name="connsiteY3" fmla="*/ 5563054 h 5635625"/>
              <a:gd name="connsiteX4" fmla="*/ 0 w 5212580"/>
              <a:gd name="connsiteY4" fmla="*/ 874032 h 5635625"/>
              <a:gd name="connsiteX0" fmla="*/ 0 w 5417368"/>
              <a:gd name="connsiteY0" fmla="*/ 769257 h 5635625"/>
              <a:gd name="connsiteX1" fmla="*/ 5417368 w 5417368"/>
              <a:gd name="connsiteY1" fmla="*/ 0 h 5635625"/>
              <a:gd name="connsiteX2" fmla="*/ 5327787 w 5417368"/>
              <a:gd name="connsiteY2" fmla="*/ 5635625 h 5635625"/>
              <a:gd name="connsiteX3" fmla="*/ 207872 w 5417368"/>
              <a:gd name="connsiteY3" fmla="*/ 5563054 h 5635625"/>
              <a:gd name="connsiteX4" fmla="*/ 0 w 5417368"/>
              <a:gd name="connsiteY4" fmla="*/ 769257 h 5635625"/>
              <a:gd name="connsiteX0" fmla="*/ 0 w 5722168"/>
              <a:gd name="connsiteY0" fmla="*/ 654957 h 5635625"/>
              <a:gd name="connsiteX1" fmla="*/ 5722168 w 5722168"/>
              <a:gd name="connsiteY1" fmla="*/ 0 h 5635625"/>
              <a:gd name="connsiteX2" fmla="*/ 5632587 w 5722168"/>
              <a:gd name="connsiteY2" fmla="*/ 5635625 h 5635625"/>
              <a:gd name="connsiteX3" fmla="*/ 512672 w 5722168"/>
              <a:gd name="connsiteY3" fmla="*/ 5563054 h 5635625"/>
              <a:gd name="connsiteX4" fmla="*/ 0 w 5722168"/>
              <a:gd name="connsiteY4" fmla="*/ 654957 h 5635625"/>
              <a:gd name="connsiteX0" fmla="*/ 0 w 5712643"/>
              <a:gd name="connsiteY0" fmla="*/ 597807 h 5635625"/>
              <a:gd name="connsiteX1" fmla="*/ 5712643 w 5712643"/>
              <a:gd name="connsiteY1" fmla="*/ 0 h 5635625"/>
              <a:gd name="connsiteX2" fmla="*/ 5623062 w 5712643"/>
              <a:gd name="connsiteY2" fmla="*/ 5635625 h 5635625"/>
              <a:gd name="connsiteX3" fmla="*/ 503147 w 5712643"/>
              <a:gd name="connsiteY3" fmla="*/ 5563054 h 5635625"/>
              <a:gd name="connsiteX4" fmla="*/ 0 w 5712643"/>
              <a:gd name="connsiteY4" fmla="*/ 597807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522197 w 5731693"/>
              <a:gd name="connsiteY3" fmla="*/ 5563054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522197 w 5731693"/>
              <a:gd name="connsiteY3" fmla="*/ 5563054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403135 w 5731693"/>
              <a:gd name="connsiteY3" fmla="*/ 5520191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317410 w 5731693"/>
              <a:gd name="connsiteY3" fmla="*/ 5429704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274547 w 5731693"/>
              <a:gd name="connsiteY3" fmla="*/ 5420179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88822 w 5731693"/>
              <a:gd name="connsiteY3" fmla="*/ 5382079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36435 w 5731693"/>
              <a:gd name="connsiteY3" fmla="*/ 5291591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55485 w 5731693"/>
              <a:gd name="connsiteY3" fmla="*/ 5277304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79297 w 5731693"/>
              <a:gd name="connsiteY3" fmla="*/ 5291592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79297 w 5731693"/>
              <a:gd name="connsiteY3" fmla="*/ 5291592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79297 w 5731693"/>
              <a:gd name="connsiteY3" fmla="*/ 5291592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74535 w 5731693"/>
              <a:gd name="connsiteY3" fmla="*/ 5305879 h 5635625"/>
              <a:gd name="connsiteX4" fmla="*/ 0 w 5731693"/>
              <a:gd name="connsiteY4" fmla="*/ 569232 h 5635625"/>
              <a:gd name="connsiteX0" fmla="*/ 0 w 5789769"/>
              <a:gd name="connsiteY0" fmla="*/ 569232 h 5854700"/>
              <a:gd name="connsiteX1" fmla="*/ 5731693 w 5789769"/>
              <a:gd name="connsiteY1" fmla="*/ 0 h 5854700"/>
              <a:gd name="connsiteX2" fmla="*/ 5789749 w 5789769"/>
              <a:gd name="connsiteY2" fmla="*/ 5854700 h 5854700"/>
              <a:gd name="connsiteX3" fmla="*/ 174535 w 5789769"/>
              <a:gd name="connsiteY3" fmla="*/ 5305879 h 5854700"/>
              <a:gd name="connsiteX4" fmla="*/ 0 w 5789769"/>
              <a:gd name="connsiteY4" fmla="*/ 569232 h 5854700"/>
              <a:gd name="connsiteX0" fmla="*/ 0 w 6199326"/>
              <a:gd name="connsiteY0" fmla="*/ 569232 h 5973763"/>
              <a:gd name="connsiteX1" fmla="*/ 5731693 w 6199326"/>
              <a:gd name="connsiteY1" fmla="*/ 0 h 5973763"/>
              <a:gd name="connsiteX2" fmla="*/ 6199324 w 6199326"/>
              <a:gd name="connsiteY2" fmla="*/ 5973763 h 5973763"/>
              <a:gd name="connsiteX3" fmla="*/ 174535 w 6199326"/>
              <a:gd name="connsiteY3" fmla="*/ 5305879 h 5973763"/>
              <a:gd name="connsiteX4" fmla="*/ 0 w 6199326"/>
              <a:gd name="connsiteY4" fmla="*/ 569232 h 5973763"/>
              <a:gd name="connsiteX0" fmla="*/ 0 w 6237426"/>
              <a:gd name="connsiteY0" fmla="*/ 569232 h 5959475"/>
              <a:gd name="connsiteX1" fmla="*/ 5731693 w 6237426"/>
              <a:gd name="connsiteY1" fmla="*/ 0 h 5959475"/>
              <a:gd name="connsiteX2" fmla="*/ 6237424 w 6237426"/>
              <a:gd name="connsiteY2" fmla="*/ 5959475 h 5959475"/>
              <a:gd name="connsiteX3" fmla="*/ 174535 w 6237426"/>
              <a:gd name="connsiteY3" fmla="*/ 5305879 h 5959475"/>
              <a:gd name="connsiteX4" fmla="*/ 0 w 6237426"/>
              <a:gd name="connsiteY4" fmla="*/ 569232 h 5959475"/>
              <a:gd name="connsiteX0" fmla="*/ 0 w 6266001"/>
              <a:gd name="connsiteY0" fmla="*/ 569232 h 5983287"/>
              <a:gd name="connsiteX1" fmla="*/ 5731693 w 6266001"/>
              <a:gd name="connsiteY1" fmla="*/ 0 h 5983287"/>
              <a:gd name="connsiteX2" fmla="*/ 6265999 w 6266001"/>
              <a:gd name="connsiteY2" fmla="*/ 5983287 h 5983287"/>
              <a:gd name="connsiteX3" fmla="*/ 174535 w 6266001"/>
              <a:gd name="connsiteY3" fmla="*/ 5305879 h 5983287"/>
              <a:gd name="connsiteX4" fmla="*/ 0 w 6266001"/>
              <a:gd name="connsiteY4" fmla="*/ 569232 h 5983287"/>
              <a:gd name="connsiteX0" fmla="*/ 0 w 6265999"/>
              <a:gd name="connsiteY0" fmla="*/ 569232 h 5983287"/>
              <a:gd name="connsiteX1" fmla="*/ 5731693 w 6265999"/>
              <a:gd name="connsiteY1" fmla="*/ 0 h 5983287"/>
              <a:gd name="connsiteX2" fmla="*/ 6265999 w 6265999"/>
              <a:gd name="connsiteY2" fmla="*/ 5983287 h 5983287"/>
              <a:gd name="connsiteX3" fmla="*/ 174535 w 6265999"/>
              <a:gd name="connsiteY3" fmla="*/ 5305879 h 5983287"/>
              <a:gd name="connsiteX4" fmla="*/ 0 w 6265999"/>
              <a:gd name="connsiteY4" fmla="*/ 569232 h 5983287"/>
              <a:gd name="connsiteX0" fmla="*/ 0 w 6266543"/>
              <a:gd name="connsiteY0" fmla="*/ 569232 h 5983385"/>
              <a:gd name="connsiteX1" fmla="*/ 5731693 w 6266543"/>
              <a:gd name="connsiteY1" fmla="*/ 0 h 5983385"/>
              <a:gd name="connsiteX2" fmla="*/ 6265999 w 6266543"/>
              <a:gd name="connsiteY2" fmla="*/ 5983287 h 5983385"/>
              <a:gd name="connsiteX3" fmla="*/ 174535 w 6266543"/>
              <a:gd name="connsiteY3" fmla="*/ 5305879 h 5983385"/>
              <a:gd name="connsiteX4" fmla="*/ 0 w 6266543"/>
              <a:gd name="connsiteY4" fmla="*/ 569232 h 5983385"/>
              <a:gd name="connsiteX0" fmla="*/ 0 w 6266049"/>
              <a:gd name="connsiteY0" fmla="*/ 569232 h 5983301"/>
              <a:gd name="connsiteX1" fmla="*/ 5731693 w 6266049"/>
              <a:gd name="connsiteY1" fmla="*/ 0 h 5983301"/>
              <a:gd name="connsiteX2" fmla="*/ 6265999 w 6266049"/>
              <a:gd name="connsiteY2" fmla="*/ 5983287 h 5983301"/>
              <a:gd name="connsiteX3" fmla="*/ 174535 w 6266049"/>
              <a:gd name="connsiteY3" fmla="*/ 5305879 h 5983301"/>
              <a:gd name="connsiteX4" fmla="*/ 0 w 6266049"/>
              <a:gd name="connsiteY4" fmla="*/ 569232 h 5983301"/>
              <a:gd name="connsiteX0" fmla="*/ 0 w 6266047"/>
              <a:gd name="connsiteY0" fmla="*/ 588282 h 6002351"/>
              <a:gd name="connsiteX1" fmla="*/ 5712643 w 6266047"/>
              <a:gd name="connsiteY1" fmla="*/ 0 h 6002351"/>
              <a:gd name="connsiteX2" fmla="*/ 6265999 w 6266047"/>
              <a:gd name="connsiteY2" fmla="*/ 6002337 h 6002351"/>
              <a:gd name="connsiteX3" fmla="*/ 174535 w 6266047"/>
              <a:gd name="connsiteY3" fmla="*/ 5324929 h 6002351"/>
              <a:gd name="connsiteX4" fmla="*/ 0 w 6266047"/>
              <a:gd name="connsiteY4" fmla="*/ 588282 h 6002351"/>
              <a:gd name="connsiteX0" fmla="*/ 0 w 6266046"/>
              <a:gd name="connsiteY0" fmla="*/ 616857 h 6030926"/>
              <a:gd name="connsiteX1" fmla="*/ 5703118 w 6266046"/>
              <a:gd name="connsiteY1" fmla="*/ 0 h 6030926"/>
              <a:gd name="connsiteX2" fmla="*/ 6265999 w 6266046"/>
              <a:gd name="connsiteY2" fmla="*/ 6030912 h 6030926"/>
              <a:gd name="connsiteX3" fmla="*/ 174535 w 6266046"/>
              <a:gd name="connsiteY3" fmla="*/ 5353504 h 6030926"/>
              <a:gd name="connsiteX4" fmla="*/ 0 w 6266046"/>
              <a:gd name="connsiteY4" fmla="*/ 616857 h 6030926"/>
              <a:gd name="connsiteX0" fmla="*/ 0 w 6266046"/>
              <a:gd name="connsiteY0" fmla="*/ 616857 h 6030922"/>
              <a:gd name="connsiteX1" fmla="*/ 5703118 w 6266046"/>
              <a:gd name="connsiteY1" fmla="*/ 0 h 6030922"/>
              <a:gd name="connsiteX2" fmla="*/ 6265999 w 6266046"/>
              <a:gd name="connsiteY2" fmla="*/ 6030912 h 6030922"/>
              <a:gd name="connsiteX3" fmla="*/ 174535 w 6266046"/>
              <a:gd name="connsiteY3" fmla="*/ 5353504 h 6030922"/>
              <a:gd name="connsiteX4" fmla="*/ 0 w 6266046"/>
              <a:gd name="connsiteY4" fmla="*/ 616857 h 6030922"/>
              <a:gd name="connsiteX0" fmla="*/ 0 w 6370821"/>
              <a:gd name="connsiteY0" fmla="*/ 502557 h 6030922"/>
              <a:gd name="connsiteX1" fmla="*/ 5807893 w 6370821"/>
              <a:gd name="connsiteY1" fmla="*/ 0 h 6030922"/>
              <a:gd name="connsiteX2" fmla="*/ 6370774 w 6370821"/>
              <a:gd name="connsiteY2" fmla="*/ 6030912 h 6030922"/>
              <a:gd name="connsiteX3" fmla="*/ 279310 w 6370821"/>
              <a:gd name="connsiteY3" fmla="*/ 5353504 h 6030922"/>
              <a:gd name="connsiteX4" fmla="*/ 0 w 6370821"/>
              <a:gd name="connsiteY4" fmla="*/ 502557 h 6030922"/>
              <a:gd name="connsiteX0" fmla="*/ 0 w 6380346"/>
              <a:gd name="connsiteY0" fmla="*/ 464457 h 6030922"/>
              <a:gd name="connsiteX1" fmla="*/ 5817418 w 6380346"/>
              <a:gd name="connsiteY1" fmla="*/ 0 h 6030922"/>
              <a:gd name="connsiteX2" fmla="*/ 6380299 w 6380346"/>
              <a:gd name="connsiteY2" fmla="*/ 6030912 h 6030922"/>
              <a:gd name="connsiteX3" fmla="*/ 288835 w 6380346"/>
              <a:gd name="connsiteY3" fmla="*/ 5353504 h 6030922"/>
              <a:gd name="connsiteX4" fmla="*/ 0 w 6380346"/>
              <a:gd name="connsiteY4" fmla="*/ 464457 h 6030922"/>
              <a:gd name="connsiteX0" fmla="*/ 0 w 6418446"/>
              <a:gd name="connsiteY0" fmla="*/ 473982 h 6030922"/>
              <a:gd name="connsiteX1" fmla="*/ 5855518 w 6418446"/>
              <a:gd name="connsiteY1" fmla="*/ 0 h 6030922"/>
              <a:gd name="connsiteX2" fmla="*/ 6418399 w 6418446"/>
              <a:gd name="connsiteY2" fmla="*/ 6030912 h 6030922"/>
              <a:gd name="connsiteX3" fmla="*/ 326935 w 6418446"/>
              <a:gd name="connsiteY3" fmla="*/ 5353504 h 6030922"/>
              <a:gd name="connsiteX4" fmla="*/ 0 w 6418446"/>
              <a:gd name="connsiteY4" fmla="*/ 473982 h 6030922"/>
              <a:gd name="connsiteX0" fmla="*/ 0 w 6418450"/>
              <a:gd name="connsiteY0" fmla="*/ 483507 h 6040447"/>
              <a:gd name="connsiteX1" fmla="*/ 5893618 w 6418450"/>
              <a:gd name="connsiteY1" fmla="*/ 0 h 6040447"/>
              <a:gd name="connsiteX2" fmla="*/ 6418399 w 6418450"/>
              <a:gd name="connsiteY2" fmla="*/ 6040437 h 6040447"/>
              <a:gd name="connsiteX3" fmla="*/ 326935 w 6418450"/>
              <a:gd name="connsiteY3" fmla="*/ 5363029 h 6040447"/>
              <a:gd name="connsiteX4" fmla="*/ 0 w 6418450"/>
              <a:gd name="connsiteY4" fmla="*/ 483507 h 6040447"/>
              <a:gd name="connsiteX0" fmla="*/ 0 w 6418450"/>
              <a:gd name="connsiteY0" fmla="*/ 454932 h 6011872"/>
              <a:gd name="connsiteX1" fmla="*/ 5893618 w 6418450"/>
              <a:gd name="connsiteY1" fmla="*/ 0 h 6011872"/>
              <a:gd name="connsiteX2" fmla="*/ 6418399 w 6418450"/>
              <a:gd name="connsiteY2" fmla="*/ 6011862 h 6011872"/>
              <a:gd name="connsiteX3" fmla="*/ 326935 w 6418450"/>
              <a:gd name="connsiteY3" fmla="*/ 5334454 h 6011872"/>
              <a:gd name="connsiteX4" fmla="*/ 0 w 6418450"/>
              <a:gd name="connsiteY4" fmla="*/ 454932 h 6011872"/>
              <a:gd name="connsiteX0" fmla="*/ 0 w 6418450"/>
              <a:gd name="connsiteY0" fmla="*/ 454932 h 6011872"/>
              <a:gd name="connsiteX1" fmla="*/ 5893618 w 6418450"/>
              <a:gd name="connsiteY1" fmla="*/ 0 h 6011872"/>
              <a:gd name="connsiteX2" fmla="*/ 6418399 w 6418450"/>
              <a:gd name="connsiteY2" fmla="*/ 6011862 h 6011872"/>
              <a:gd name="connsiteX3" fmla="*/ 269785 w 6418450"/>
              <a:gd name="connsiteY3" fmla="*/ 5239204 h 6011872"/>
              <a:gd name="connsiteX4" fmla="*/ 0 w 6418450"/>
              <a:gd name="connsiteY4" fmla="*/ 454932 h 6011872"/>
              <a:gd name="connsiteX0" fmla="*/ 0 w 6418450"/>
              <a:gd name="connsiteY0" fmla="*/ 454932 h 6011872"/>
              <a:gd name="connsiteX1" fmla="*/ 5893618 w 6418450"/>
              <a:gd name="connsiteY1" fmla="*/ 0 h 6011872"/>
              <a:gd name="connsiteX2" fmla="*/ 6418399 w 6418450"/>
              <a:gd name="connsiteY2" fmla="*/ 6011862 h 6011872"/>
              <a:gd name="connsiteX3" fmla="*/ 212635 w 6418450"/>
              <a:gd name="connsiteY3" fmla="*/ 5239204 h 6011872"/>
              <a:gd name="connsiteX4" fmla="*/ 0 w 6418450"/>
              <a:gd name="connsiteY4" fmla="*/ 454932 h 6011872"/>
              <a:gd name="connsiteX0" fmla="*/ 0 w 6418450"/>
              <a:gd name="connsiteY0" fmla="*/ 454932 h 6011872"/>
              <a:gd name="connsiteX1" fmla="*/ 5893618 w 6418450"/>
              <a:gd name="connsiteY1" fmla="*/ 0 h 6011872"/>
              <a:gd name="connsiteX2" fmla="*/ 6418399 w 6418450"/>
              <a:gd name="connsiteY2" fmla="*/ 6011862 h 6011872"/>
              <a:gd name="connsiteX3" fmla="*/ 193585 w 6418450"/>
              <a:gd name="connsiteY3" fmla="*/ 5201104 h 6011872"/>
              <a:gd name="connsiteX4" fmla="*/ 0 w 6418450"/>
              <a:gd name="connsiteY4" fmla="*/ 454932 h 6011872"/>
              <a:gd name="connsiteX0" fmla="*/ 0 w 6456546"/>
              <a:gd name="connsiteY0" fmla="*/ 454932 h 6069021"/>
              <a:gd name="connsiteX1" fmla="*/ 5893618 w 6456546"/>
              <a:gd name="connsiteY1" fmla="*/ 0 h 6069021"/>
              <a:gd name="connsiteX2" fmla="*/ 6456499 w 6456546"/>
              <a:gd name="connsiteY2" fmla="*/ 6069012 h 6069021"/>
              <a:gd name="connsiteX3" fmla="*/ 193585 w 6456546"/>
              <a:gd name="connsiteY3" fmla="*/ 5201104 h 6069021"/>
              <a:gd name="connsiteX4" fmla="*/ 0 w 6456546"/>
              <a:gd name="connsiteY4" fmla="*/ 454932 h 6069021"/>
              <a:gd name="connsiteX0" fmla="*/ 0 w 6441306"/>
              <a:gd name="connsiteY0" fmla="*/ 424452 h 6069021"/>
              <a:gd name="connsiteX1" fmla="*/ 5878378 w 6441306"/>
              <a:gd name="connsiteY1" fmla="*/ 0 h 6069021"/>
              <a:gd name="connsiteX2" fmla="*/ 6441259 w 6441306"/>
              <a:gd name="connsiteY2" fmla="*/ 6069012 h 6069021"/>
              <a:gd name="connsiteX3" fmla="*/ 178345 w 6441306"/>
              <a:gd name="connsiteY3" fmla="*/ 5201104 h 6069021"/>
              <a:gd name="connsiteX4" fmla="*/ 0 w 6441306"/>
              <a:gd name="connsiteY4" fmla="*/ 424452 h 6069021"/>
              <a:gd name="connsiteX0" fmla="*/ 0 w 6471786"/>
              <a:gd name="connsiteY0" fmla="*/ 424452 h 6069021"/>
              <a:gd name="connsiteX1" fmla="*/ 5908858 w 6471786"/>
              <a:gd name="connsiteY1" fmla="*/ 0 h 6069021"/>
              <a:gd name="connsiteX2" fmla="*/ 6471739 w 6471786"/>
              <a:gd name="connsiteY2" fmla="*/ 6069012 h 6069021"/>
              <a:gd name="connsiteX3" fmla="*/ 208825 w 6471786"/>
              <a:gd name="connsiteY3" fmla="*/ 5201104 h 6069021"/>
              <a:gd name="connsiteX4" fmla="*/ 0 w 6471786"/>
              <a:gd name="connsiteY4" fmla="*/ 424452 h 606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1786" h="6069021">
                <a:moveTo>
                  <a:pt x="0" y="424452"/>
                </a:moveTo>
                <a:lnTo>
                  <a:pt x="5908858" y="0"/>
                </a:lnTo>
                <a:cubicBezTo>
                  <a:pt x="5907573" y="5292"/>
                  <a:pt x="6477786" y="6078007"/>
                  <a:pt x="6471739" y="6069012"/>
                </a:cubicBezTo>
                <a:lnTo>
                  <a:pt x="208825" y="5201104"/>
                </a:lnTo>
                <a:cubicBezTo>
                  <a:pt x="156513" y="3606573"/>
                  <a:pt x="1330" y="437606"/>
                  <a:pt x="0" y="4244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2540000" dir="2700000" sx="80000" sy="80000" algn="tl" rotWithShape="0">
              <a:prstClr val="black">
                <a:alpha val="40000"/>
              </a:prstClr>
            </a:outerShdw>
          </a:effectLst>
          <a:scene3d>
            <a:camera prst="isometricRightUp">
              <a:rot lat="1788000" lon="18522000" rev="21360000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606F3A1-120F-4A12-9A08-C2DCEB66A4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7145" y="884948"/>
            <a:ext cx="6883806" cy="6455400"/>
          </a:xfrm>
          <a:custGeom>
            <a:avLst/>
            <a:gdLst>
              <a:gd name="connsiteX0" fmla="*/ 0 w 4933950"/>
              <a:gd name="connsiteY0" fmla="*/ 0 h 4565650"/>
              <a:gd name="connsiteX1" fmla="*/ 4933950 w 4933950"/>
              <a:gd name="connsiteY1" fmla="*/ 0 h 4565650"/>
              <a:gd name="connsiteX2" fmla="*/ 4933950 w 4933950"/>
              <a:gd name="connsiteY2" fmla="*/ 4565650 h 4565650"/>
              <a:gd name="connsiteX3" fmla="*/ 0 w 4933950"/>
              <a:gd name="connsiteY3" fmla="*/ 4565650 h 4565650"/>
              <a:gd name="connsiteX4" fmla="*/ 0 w 4933950"/>
              <a:gd name="connsiteY4" fmla="*/ 0 h 4565650"/>
              <a:gd name="connsiteX0" fmla="*/ 0 w 4933950"/>
              <a:gd name="connsiteY0" fmla="*/ 1364343 h 5929993"/>
              <a:gd name="connsiteX1" fmla="*/ 4803322 w 4933950"/>
              <a:gd name="connsiteY1" fmla="*/ 0 h 5929993"/>
              <a:gd name="connsiteX2" fmla="*/ 4933950 w 4933950"/>
              <a:gd name="connsiteY2" fmla="*/ 5929993 h 5929993"/>
              <a:gd name="connsiteX3" fmla="*/ 0 w 4933950"/>
              <a:gd name="connsiteY3" fmla="*/ 5929993 h 5929993"/>
              <a:gd name="connsiteX4" fmla="*/ 0 w 4933950"/>
              <a:gd name="connsiteY4" fmla="*/ 1364343 h 5929993"/>
              <a:gd name="connsiteX0" fmla="*/ 0 w 4933950"/>
              <a:gd name="connsiteY0" fmla="*/ 1204685 h 5770335"/>
              <a:gd name="connsiteX1" fmla="*/ 4817836 w 4933950"/>
              <a:gd name="connsiteY1" fmla="*/ 0 h 5770335"/>
              <a:gd name="connsiteX2" fmla="*/ 4933950 w 4933950"/>
              <a:gd name="connsiteY2" fmla="*/ 5770335 h 5770335"/>
              <a:gd name="connsiteX3" fmla="*/ 0 w 4933950"/>
              <a:gd name="connsiteY3" fmla="*/ 5770335 h 5770335"/>
              <a:gd name="connsiteX4" fmla="*/ 0 w 4933950"/>
              <a:gd name="connsiteY4" fmla="*/ 1204685 h 5770335"/>
              <a:gd name="connsiteX0" fmla="*/ 0 w 4933950"/>
              <a:gd name="connsiteY0" fmla="*/ 1103085 h 5668735"/>
              <a:gd name="connsiteX1" fmla="*/ 4774293 w 4933950"/>
              <a:gd name="connsiteY1" fmla="*/ 0 h 5668735"/>
              <a:gd name="connsiteX2" fmla="*/ 4933950 w 4933950"/>
              <a:gd name="connsiteY2" fmla="*/ 5668735 h 5668735"/>
              <a:gd name="connsiteX3" fmla="*/ 0 w 4933950"/>
              <a:gd name="connsiteY3" fmla="*/ 5668735 h 5668735"/>
              <a:gd name="connsiteX4" fmla="*/ 0 w 4933950"/>
              <a:gd name="connsiteY4" fmla="*/ 1103085 h 5668735"/>
              <a:gd name="connsiteX0" fmla="*/ 0 w 4933950"/>
              <a:gd name="connsiteY0" fmla="*/ 1045028 h 5610678"/>
              <a:gd name="connsiteX1" fmla="*/ 4803322 w 4933950"/>
              <a:gd name="connsiteY1" fmla="*/ 0 h 5610678"/>
              <a:gd name="connsiteX2" fmla="*/ 4933950 w 4933950"/>
              <a:gd name="connsiteY2" fmla="*/ 5610678 h 5610678"/>
              <a:gd name="connsiteX3" fmla="*/ 0 w 4933950"/>
              <a:gd name="connsiteY3" fmla="*/ 5610678 h 5610678"/>
              <a:gd name="connsiteX4" fmla="*/ 0 w 4933950"/>
              <a:gd name="connsiteY4" fmla="*/ 1045028 h 5610678"/>
              <a:gd name="connsiteX0" fmla="*/ 0 w 4933950"/>
              <a:gd name="connsiteY0" fmla="*/ 1059543 h 5625193"/>
              <a:gd name="connsiteX1" fmla="*/ 4803322 w 4933950"/>
              <a:gd name="connsiteY1" fmla="*/ 0 h 5625193"/>
              <a:gd name="connsiteX2" fmla="*/ 4933950 w 4933950"/>
              <a:gd name="connsiteY2" fmla="*/ 5625193 h 5625193"/>
              <a:gd name="connsiteX3" fmla="*/ 0 w 4933950"/>
              <a:gd name="connsiteY3" fmla="*/ 5625193 h 5625193"/>
              <a:gd name="connsiteX4" fmla="*/ 0 w 4933950"/>
              <a:gd name="connsiteY4" fmla="*/ 1059543 h 5625193"/>
              <a:gd name="connsiteX0" fmla="*/ 0 w 4933950"/>
              <a:gd name="connsiteY0" fmla="*/ 1074057 h 5639707"/>
              <a:gd name="connsiteX1" fmla="*/ 4774293 w 4933950"/>
              <a:gd name="connsiteY1" fmla="*/ 0 h 5639707"/>
              <a:gd name="connsiteX2" fmla="*/ 4933950 w 4933950"/>
              <a:gd name="connsiteY2" fmla="*/ 5639707 h 5639707"/>
              <a:gd name="connsiteX3" fmla="*/ 0 w 4933950"/>
              <a:gd name="connsiteY3" fmla="*/ 5639707 h 5639707"/>
              <a:gd name="connsiteX4" fmla="*/ 0 w 4933950"/>
              <a:gd name="connsiteY4" fmla="*/ 1074057 h 5639707"/>
              <a:gd name="connsiteX0" fmla="*/ 0 w 4933950"/>
              <a:gd name="connsiteY0" fmla="*/ 1103086 h 5668736"/>
              <a:gd name="connsiteX1" fmla="*/ 4803322 w 4933950"/>
              <a:gd name="connsiteY1" fmla="*/ 0 h 5668736"/>
              <a:gd name="connsiteX2" fmla="*/ 4933950 w 4933950"/>
              <a:gd name="connsiteY2" fmla="*/ 5668736 h 5668736"/>
              <a:gd name="connsiteX3" fmla="*/ 0 w 4933950"/>
              <a:gd name="connsiteY3" fmla="*/ 5668736 h 5668736"/>
              <a:gd name="connsiteX4" fmla="*/ 0 w 4933950"/>
              <a:gd name="connsiteY4" fmla="*/ 1103086 h 5668736"/>
              <a:gd name="connsiteX0" fmla="*/ 0 w 4977493"/>
              <a:gd name="connsiteY0" fmla="*/ 1103086 h 5813879"/>
              <a:gd name="connsiteX1" fmla="*/ 4803322 w 4977493"/>
              <a:gd name="connsiteY1" fmla="*/ 0 h 5813879"/>
              <a:gd name="connsiteX2" fmla="*/ 4977493 w 4977493"/>
              <a:gd name="connsiteY2" fmla="*/ 5813879 h 5813879"/>
              <a:gd name="connsiteX3" fmla="*/ 0 w 4977493"/>
              <a:gd name="connsiteY3" fmla="*/ 5668736 h 5813879"/>
              <a:gd name="connsiteX4" fmla="*/ 0 w 4977493"/>
              <a:gd name="connsiteY4" fmla="*/ 1103086 h 5813879"/>
              <a:gd name="connsiteX0" fmla="*/ 0 w 4992007"/>
              <a:gd name="connsiteY0" fmla="*/ 1103086 h 5871936"/>
              <a:gd name="connsiteX1" fmla="*/ 4803322 w 4992007"/>
              <a:gd name="connsiteY1" fmla="*/ 0 h 5871936"/>
              <a:gd name="connsiteX2" fmla="*/ 4992007 w 4992007"/>
              <a:gd name="connsiteY2" fmla="*/ 5871936 h 5871936"/>
              <a:gd name="connsiteX3" fmla="*/ 0 w 4992007"/>
              <a:gd name="connsiteY3" fmla="*/ 5668736 h 5871936"/>
              <a:gd name="connsiteX4" fmla="*/ 0 w 4992007"/>
              <a:gd name="connsiteY4" fmla="*/ 1103086 h 5871936"/>
              <a:gd name="connsiteX0" fmla="*/ 0 w 5035550"/>
              <a:gd name="connsiteY0" fmla="*/ 1103086 h 5886450"/>
              <a:gd name="connsiteX1" fmla="*/ 4803322 w 5035550"/>
              <a:gd name="connsiteY1" fmla="*/ 0 h 5886450"/>
              <a:gd name="connsiteX2" fmla="*/ 5035550 w 5035550"/>
              <a:gd name="connsiteY2" fmla="*/ 5886450 h 5886450"/>
              <a:gd name="connsiteX3" fmla="*/ 0 w 5035550"/>
              <a:gd name="connsiteY3" fmla="*/ 5668736 h 5886450"/>
              <a:gd name="connsiteX4" fmla="*/ 0 w 5035550"/>
              <a:gd name="connsiteY4" fmla="*/ 1103086 h 5886450"/>
              <a:gd name="connsiteX0" fmla="*/ 0 w 5064579"/>
              <a:gd name="connsiteY0" fmla="*/ 1103086 h 5886450"/>
              <a:gd name="connsiteX1" fmla="*/ 4803322 w 5064579"/>
              <a:gd name="connsiteY1" fmla="*/ 0 h 5886450"/>
              <a:gd name="connsiteX2" fmla="*/ 5064579 w 5064579"/>
              <a:gd name="connsiteY2" fmla="*/ 5886450 h 5886450"/>
              <a:gd name="connsiteX3" fmla="*/ 0 w 5064579"/>
              <a:gd name="connsiteY3" fmla="*/ 5668736 h 5886450"/>
              <a:gd name="connsiteX4" fmla="*/ 0 w 5064579"/>
              <a:gd name="connsiteY4" fmla="*/ 1103086 h 5886450"/>
              <a:gd name="connsiteX0" fmla="*/ 14515 w 5079094"/>
              <a:gd name="connsiteY0" fmla="*/ 1103086 h 5900964"/>
              <a:gd name="connsiteX1" fmla="*/ 4817837 w 5079094"/>
              <a:gd name="connsiteY1" fmla="*/ 0 h 5900964"/>
              <a:gd name="connsiteX2" fmla="*/ 5079094 w 5079094"/>
              <a:gd name="connsiteY2" fmla="*/ 5886450 h 5900964"/>
              <a:gd name="connsiteX3" fmla="*/ 0 w 5079094"/>
              <a:gd name="connsiteY3" fmla="*/ 5900964 h 5900964"/>
              <a:gd name="connsiteX4" fmla="*/ 14515 w 5079094"/>
              <a:gd name="connsiteY4" fmla="*/ 1103086 h 5900964"/>
              <a:gd name="connsiteX0" fmla="*/ 116115 w 5180694"/>
              <a:gd name="connsiteY0" fmla="*/ 1103086 h 5886450"/>
              <a:gd name="connsiteX1" fmla="*/ 4919437 w 5180694"/>
              <a:gd name="connsiteY1" fmla="*/ 0 h 5886450"/>
              <a:gd name="connsiteX2" fmla="*/ 5180694 w 5180694"/>
              <a:gd name="connsiteY2" fmla="*/ 5886450 h 5886450"/>
              <a:gd name="connsiteX3" fmla="*/ 0 w 5180694"/>
              <a:gd name="connsiteY3" fmla="*/ 5857421 h 5886450"/>
              <a:gd name="connsiteX4" fmla="*/ 116115 w 5180694"/>
              <a:gd name="connsiteY4" fmla="*/ 1103086 h 5886450"/>
              <a:gd name="connsiteX0" fmla="*/ 101601 w 5166180"/>
              <a:gd name="connsiteY0" fmla="*/ 1103086 h 5886450"/>
              <a:gd name="connsiteX1" fmla="*/ 4904923 w 5166180"/>
              <a:gd name="connsiteY1" fmla="*/ 0 h 5886450"/>
              <a:gd name="connsiteX2" fmla="*/ 5166180 w 5166180"/>
              <a:gd name="connsiteY2" fmla="*/ 5886450 h 5886450"/>
              <a:gd name="connsiteX3" fmla="*/ 0 w 5166180"/>
              <a:gd name="connsiteY3" fmla="*/ 5755821 h 5886450"/>
              <a:gd name="connsiteX4" fmla="*/ 101601 w 5166180"/>
              <a:gd name="connsiteY4" fmla="*/ 1103086 h 5886450"/>
              <a:gd name="connsiteX0" fmla="*/ 72572 w 5137151"/>
              <a:gd name="connsiteY0" fmla="*/ 1103086 h 5886450"/>
              <a:gd name="connsiteX1" fmla="*/ 4875894 w 5137151"/>
              <a:gd name="connsiteY1" fmla="*/ 0 h 5886450"/>
              <a:gd name="connsiteX2" fmla="*/ 5137151 w 5137151"/>
              <a:gd name="connsiteY2" fmla="*/ 5886450 h 5886450"/>
              <a:gd name="connsiteX3" fmla="*/ 0 w 5137151"/>
              <a:gd name="connsiteY3" fmla="*/ 5813879 h 5886450"/>
              <a:gd name="connsiteX4" fmla="*/ 72572 w 5137151"/>
              <a:gd name="connsiteY4" fmla="*/ 1103086 h 5886450"/>
              <a:gd name="connsiteX0" fmla="*/ 14515 w 5079094"/>
              <a:gd name="connsiteY0" fmla="*/ 1103086 h 5886450"/>
              <a:gd name="connsiteX1" fmla="*/ 4817837 w 5079094"/>
              <a:gd name="connsiteY1" fmla="*/ 0 h 5886450"/>
              <a:gd name="connsiteX2" fmla="*/ 5079094 w 5079094"/>
              <a:gd name="connsiteY2" fmla="*/ 5886450 h 5886450"/>
              <a:gd name="connsiteX3" fmla="*/ 0 w 5079094"/>
              <a:gd name="connsiteY3" fmla="*/ 5770336 h 5886450"/>
              <a:gd name="connsiteX4" fmla="*/ 14515 w 5079094"/>
              <a:gd name="connsiteY4" fmla="*/ 1103086 h 5886450"/>
              <a:gd name="connsiteX0" fmla="*/ 87086 w 5151665"/>
              <a:gd name="connsiteY0" fmla="*/ 1103086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87086 w 5151665"/>
              <a:gd name="connsiteY4" fmla="*/ 1103086 h 5886450"/>
              <a:gd name="connsiteX0" fmla="*/ 29029 w 5151665"/>
              <a:gd name="connsiteY0" fmla="*/ 1117600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29029 w 5151665"/>
              <a:gd name="connsiteY4" fmla="*/ 1117600 h 5886450"/>
              <a:gd name="connsiteX0" fmla="*/ 29029 w 5151665"/>
              <a:gd name="connsiteY0" fmla="*/ 1117600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29029 w 5151665"/>
              <a:gd name="connsiteY4" fmla="*/ 1117600 h 5886450"/>
              <a:gd name="connsiteX0" fmla="*/ 0 w 5166179"/>
              <a:gd name="connsiteY0" fmla="*/ 1175657 h 5886450"/>
              <a:gd name="connsiteX1" fmla="*/ 4904922 w 5166179"/>
              <a:gd name="connsiteY1" fmla="*/ 0 h 5886450"/>
              <a:gd name="connsiteX2" fmla="*/ 5166179 w 5166179"/>
              <a:gd name="connsiteY2" fmla="*/ 5886450 h 5886450"/>
              <a:gd name="connsiteX3" fmla="*/ 14514 w 5166179"/>
              <a:gd name="connsiteY3" fmla="*/ 5813879 h 5886450"/>
              <a:gd name="connsiteX4" fmla="*/ 0 w 5166179"/>
              <a:gd name="connsiteY4" fmla="*/ 1175657 h 5886450"/>
              <a:gd name="connsiteX0" fmla="*/ 38826 w 5151665"/>
              <a:gd name="connsiteY0" fmla="*/ 1160417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38826 w 5151665"/>
              <a:gd name="connsiteY4" fmla="*/ 1160417 h 5886450"/>
              <a:gd name="connsiteX0" fmla="*/ 23586 w 5151665"/>
              <a:gd name="connsiteY0" fmla="*/ 1160417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23586 w 5151665"/>
              <a:gd name="connsiteY4" fmla="*/ 1160417 h 5886450"/>
              <a:gd name="connsiteX0" fmla="*/ 726 w 5151665"/>
              <a:gd name="connsiteY0" fmla="*/ 1145177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726 w 5151665"/>
              <a:gd name="connsiteY4" fmla="*/ 1145177 h 5886450"/>
              <a:gd name="connsiteX0" fmla="*/ 15966 w 5151665"/>
              <a:gd name="connsiteY0" fmla="*/ 1137557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15966 w 5151665"/>
              <a:gd name="connsiteY4" fmla="*/ 1137557 h 5886450"/>
              <a:gd name="connsiteX0" fmla="*/ 15966 w 5151665"/>
              <a:gd name="connsiteY0" fmla="*/ 1137557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15966 w 5151665"/>
              <a:gd name="connsiteY4" fmla="*/ 1137557 h 5886450"/>
              <a:gd name="connsiteX0" fmla="*/ 15966 w 5126265"/>
              <a:gd name="connsiteY0" fmla="*/ 1137557 h 5899150"/>
              <a:gd name="connsiteX1" fmla="*/ 4890408 w 5126265"/>
              <a:gd name="connsiteY1" fmla="*/ 0 h 5899150"/>
              <a:gd name="connsiteX2" fmla="*/ 5126265 w 5126265"/>
              <a:gd name="connsiteY2" fmla="*/ 5899150 h 5899150"/>
              <a:gd name="connsiteX3" fmla="*/ 0 w 5126265"/>
              <a:gd name="connsiteY3" fmla="*/ 5813879 h 5899150"/>
              <a:gd name="connsiteX4" fmla="*/ 15966 w 5126265"/>
              <a:gd name="connsiteY4" fmla="*/ 1137557 h 5899150"/>
              <a:gd name="connsiteX0" fmla="*/ 15966 w 5138965"/>
              <a:gd name="connsiteY0" fmla="*/ 1137557 h 5899150"/>
              <a:gd name="connsiteX1" fmla="*/ 4890408 w 5138965"/>
              <a:gd name="connsiteY1" fmla="*/ 0 h 5899150"/>
              <a:gd name="connsiteX2" fmla="*/ 5138965 w 5138965"/>
              <a:gd name="connsiteY2" fmla="*/ 5899150 h 5899150"/>
              <a:gd name="connsiteX3" fmla="*/ 0 w 5138965"/>
              <a:gd name="connsiteY3" fmla="*/ 5813879 h 5899150"/>
              <a:gd name="connsiteX4" fmla="*/ 15966 w 5138965"/>
              <a:gd name="connsiteY4" fmla="*/ 1137557 h 5899150"/>
              <a:gd name="connsiteX0" fmla="*/ 15966 w 5138965"/>
              <a:gd name="connsiteY0" fmla="*/ 1156607 h 5918200"/>
              <a:gd name="connsiteX1" fmla="*/ 4884058 w 5138965"/>
              <a:gd name="connsiteY1" fmla="*/ 0 h 5918200"/>
              <a:gd name="connsiteX2" fmla="*/ 5138965 w 5138965"/>
              <a:gd name="connsiteY2" fmla="*/ 5918200 h 5918200"/>
              <a:gd name="connsiteX3" fmla="*/ 0 w 5138965"/>
              <a:gd name="connsiteY3" fmla="*/ 5832929 h 5918200"/>
              <a:gd name="connsiteX4" fmla="*/ 15966 w 5138965"/>
              <a:gd name="connsiteY4" fmla="*/ 1156607 h 5918200"/>
              <a:gd name="connsiteX0" fmla="*/ 3266 w 5126265"/>
              <a:gd name="connsiteY0" fmla="*/ 1156607 h 5918200"/>
              <a:gd name="connsiteX1" fmla="*/ 4871358 w 5126265"/>
              <a:gd name="connsiteY1" fmla="*/ 0 h 5918200"/>
              <a:gd name="connsiteX2" fmla="*/ 5126265 w 5126265"/>
              <a:gd name="connsiteY2" fmla="*/ 5918200 h 5918200"/>
              <a:gd name="connsiteX3" fmla="*/ 0 w 5126265"/>
              <a:gd name="connsiteY3" fmla="*/ 5839279 h 5918200"/>
              <a:gd name="connsiteX4" fmla="*/ 3266 w 5126265"/>
              <a:gd name="connsiteY4" fmla="*/ 1156607 h 5918200"/>
              <a:gd name="connsiteX0" fmla="*/ 0 w 5122999"/>
              <a:gd name="connsiteY0" fmla="*/ 1156607 h 5918200"/>
              <a:gd name="connsiteX1" fmla="*/ 4868092 w 5122999"/>
              <a:gd name="connsiteY1" fmla="*/ 0 h 5918200"/>
              <a:gd name="connsiteX2" fmla="*/ 5122999 w 5122999"/>
              <a:gd name="connsiteY2" fmla="*/ 5918200 h 5918200"/>
              <a:gd name="connsiteX3" fmla="*/ 9434 w 5122999"/>
              <a:gd name="connsiteY3" fmla="*/ 5864679 h 5918200"/>
              <a:gd name="connsiteX4" fmla="*/ 0 w 5122999"/>
              <a:gd name="connsiteY4" fmla="*/ 1156607 h 5918200"/>
              <a:gd name="connsiteX0" fmla="*/ 0 w 5122999"/>
              <a:gd name="connsiteY0" fmla="*/ 1156607 h 5918200"/>
              <a:gd name="connsiteX1" fmla="*/ 4868092 w 5122999"/>
              <a:gd name="connsiteY1" fmla="*/ 0 h 5918200"/>
              <a:gd name="connsiteX2" fmla="*/ 5122999 w 5122999"/>
              <a:gd name="connsiteY2" fmla="*/ 5918200 h 5918200"/>
              <a:gd name="connsiteX3" fmla="*/ 3084 w 5122999"/>
              <a:gd name="connsiteY3" fmla="*/ 5858329 h 5918200"/>
              <a:gd name="connsiteX4" fmla="*/ 0 w 5122999"/>
              <a:gd name="connsiteY4" fmla="*/ 1156607 h 5918200"/>
              <a:gd name="connsiteX0" fmla="*/ 0 w 5122999"/>
              <a:gd name="connsiteY0" fmla="*/ 1156607 h 5918200"/>
              <a:gd name="connsiteX1" fmla="*/ 4868092 w 5122999"/>
              <a:gd name="connsiteY1" fmla="*/ 0 h 5918200"/>
              <a:gd name="connsiteX2" fmla="*/ 5122999 w 5122999"/>
              <a:gd name="connsiteY2" fmla="*/ 5918200 h 5918200"/>
              <a:gd name="connsiteX3" fmla="*/ 3084 w 5122999"/>
              <a:gd name="connsiteY3" fmla="*/ 5845629 h 5918200"/>
              <a:gd name="connsiteX4" fmla="*/ 0 w 5122999"/>
              <a:gd name="connsiteY4" fmla="*/ 1156607 h 5918200"/>
              <a:gd name="connsiteX0" fmla="*/ 0 w 5122999"/>
              <a:gd name="connsiteY0" fmla="*/ 1093107 h 5854700"/>
              <a:gd name="connsiteX1" fmla="*/ 5007792 w 5122999"/>
              <a:gd name="connsiteY1" fmla="*/ 0 h 5854700"/>
              <a:gd name="connsiteX2" fmla="*/ 5122999 w 5122999"/>
              <a:gd name="connsiteY2" fmla="*/ 5854700 h 5854700"/>
              <a:gd name="connsiteX3" fmla="*/ 3084 w 5122999"/>
              <a:gd name="connsiteY3" fmla="*/ 5782129 h 5854700"/>
              <a:gd name="connsiteX4" fmla="*/ 0 w 5122999"/>
              <a:gd name="connsiteY4" fmla="*/ 1093107 h 5854700"/>
              <a:gd name="connsiteX0" fmla="*/ 0 w 5122999"/>
              <a:gd name="connsiteY0" fmla="*/ 1012144 h 5773737"/>
              <a:gd name="connsiteX1" fmla="*/ 5074467 w 5122999"/>
              <a:gd name="connsiteY1" fmla="*/ 0 h 5773737"/>
              <a:gd name="connsiteX2" fmla="*/ 5122999 w 5122999"/>
              <a:gd name="connsiteY2" fmla="*/ 5773737 h 5773737"/>
              <a:gd name="connsiteX3" fmla="*/ 3084 w 5122999"/>
              <a:gd name="connsiteY3" fmla="*/ 5701166 h 5773737"/>
              <a:gd name="connsiteX4" fmla="*/ 0 w 5122999"/>
              <a:gd name="connsiteY4" fmla="*/ 1012144 h 5773737"/>
              <a:gd name="connsiteX0" fmla="*/ 0 w 5126855"/>
              <a:gd name="connsiteY0" fmla="*/ 969282 h 5730875"/>
              <a:gd name="connsiteX1" fmla="*/ 5126855 w 5126855"/>
              <a:gd name="connsiteY1" fmla="*/ 0 h 5730875"/>
              <a:gd name="connsiteX2" fmla="*/ 5122999 w 5126855"/>
              <a:gd name="connsiteY2" fmla="*/ 5730875 h 5730875"/>
              <a:gd name="connsiteX3" fmla="*/ 3084 w 5126855"/>
              <a:gd name="connsiteY3" fmla="*/ 5658304 h 5730875"/>
              <a:gd name="connsiteX4" fmla="*/ 0 w 5126855"/>
              <a:gd name="connsiteY4" fmla="*/ 969282 h 5730875"/>
              <a:gd name="connsiteX0" fmla="*/ 0 w 5198292"/>
              <a:gd name="connsiteY0" fmla="*/ 878794 h 5640387"/>
              <a:gd name="connsiteX1" fmla="*/ 5198292 w 5198292"/>
              <a:gd name="connsiteY1" fmla="*/ 0 h 5640387"/>
              <a:gd name="connsiteX2" fmla="*/ 5122999 w 5198292"/>
              <a:gd name="connsiteY2" fmla="*/ 5640387 h 5640387"/>
              <a:gd name="connsiteX3" fmla="*/ 3084 w 5198292"/>
              <a:gd name="connsiteY3" fmla="*/ 5567816 h 5640387"/>
              <a:gd name="connsiteX4" fmla="*/ 0 w 5198292"/>
              <a:gd name="connsiteY4" fmla="*/ 878794 h 5640387"/>
              <a:gd name="connsiteX0" fmla="*/ 0 w 5212580"/>
              <a:gd name="connsiteY0" fmla="*/ 874032 h 5635625"/>
              <a:gd name="connsiteX1" fmla="*/ 5212580 w 5212580"/>
              <a:gd name="connsiteY1" fmla="*/ 0 h 5635625"/>
              <a:gd name="connsiteX2" fmla="*/ 5122999 w 5212580"/>
              <a:gd name="connsiteY2" fmla="*/ 5635625 h 5635625"/>
              <a:gd name="connsiteX3" fmla="*/ 3084 w 5212580"/>
              <a:gd name="connsiteY3" fmla="*/ 5563054 h 5635625"/>
              <a:gd name="connsiteX4" fmla="*/ 0 w 5212580"/>
              <a:gd name="connsiteY4" fmla="*/ 874032 h 5635625"/>
              <a:gd name="connsiteX0" fmla="*/ 0 w 5417368"/>
              <a:gd name="connsiteY0" fmla="*/ 769257 h 5635625"/>
              <a:gd name="connsiteX1" fmla="*/ 5417368 w 5417368"/>
              <a:gd name="connsiteY1" fmla="*/ 0 h 5635625"/>
              <a:gd name="connsiteX2" fmla="*/ 5327787 w 5417368"/>
              <a:gd name="connsiteY2" fmla="*/ 5635625 h 5635625"/>
              <a:gd name="connsiteX3" fmla="*/ 207872 w 5417368"/>
              <a:gd name="connsiteY3" fmla="*/ 5563054 h 5635625"/>
              <a:gd name="connsiteX4" fmla="*/ 0 w 5417368"/>
              <a:gd name="connsiteY4" fmla="*/ 769257 h 5635625"/>
              <a:gd name="connsiteX0" fmla="*/ 0 w 5722168"/>
              <a:gd name="connsiteY0" fmla="*/ 654957 h 5635625"/>
              <a:gd name="connsiteX1" fmla="*/ 5722168 w 5722168"/>
              <a:gd name="connsiteY1" fmla="*/ 0 h 5635625"/>
              <a:gd name="connsiteX2" fmla="*/ 5632587 w 5722168"/>
              <a:gd name="connsiteY2" fmla="*/ 5635625 h 5635625"/>
              <a:gd name="connsiteX3" fmla="*/ 512672 w 5722168"/>
              <a:gd name="connsiteY3" fmla="*/ 5563054 h 5635625"/>
              <a:gd name="connsiteX4" fmla="*/ 0 w 5722168"/>
              <a:gd name="connsiteY4" fmla="*/ 654957 h 5635625"/>
              <a:gd name="connsiteX0" fmla="*/ 0 w 5712643"/>
              <a:gd name="connsiteY0" fmla="*/ 597807 h 5635625"/>
              <a:gd name="connsiteX1" fmla="*/ 5712643 w 5712643"/>
              <a:gd name="connsiteY1" fmla="*/ 0 h 5635625"/>
              <a:gd name="connsiteX2" fmla="*/ 5623062 w 5712643"/>
              <a:gd name="connsiteY2" fmla="*/ 5635625 h 5635625"/>
              <a:gd name="connsiteX3" fmla="*/ 503147 w 5712643"/>
              <a:gd name="connsiteY3" fmla="*/ 5563054 h 5635625"/>
              <a:gd name="connsiteX4" fmla="*/ 0 w 5712643"/>
              <a:gd name="connsiteY4" fmla="*/ 597807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522197 w 5731693"/>
              <a:gd name="connsiteY3" fmla="*/ 5563054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522197 w 5731693"/>
              <a:gd name="connsiteY3" fmla="*/ 5563054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403135 w 5731693"/>
              <a:gd name="connsiteY3" fmla="*/ 5520191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317410 w 5731693"/>
              <a:gd name="connsiteY3" fmla="*/ 5429704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274547 w 5731693"/>
              <a:gd name="connsiteY3" fmla="*/ 5420179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88822 w 5731693"/>
              <a:gd name="connsiteY3" fmla="*/ 5382079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36435 w 5731693"/>
              <a:gd name="connsiteY3" fmla="*/ 5291591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55485 w 5731693"/>
              <a:gd name="connsiteY3" fmla="*/ 5277304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79297 w 5731693"/>
              <a:gd name="connsiteY3" fmla="*/ 5291592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79297 w 5731693"/>
              <a:gd name="connsiteY3" fmla="*/ 5291592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79297 w 5731693"/>
              <a:gd name="connsiteY3" fmla="*/ 5291592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74535 w 5731693"/>
              <a:gd name="connsiteY3" fmla="*/ 5305879 h 5635625"/>
              <a:gd name="connsiteX4" fmla="*/ 0 w 5731693"/>
              <a:gd name="connsiteY4" fmla="*/ 569232 h 5635625"/>
              <a:gd name="connsiteX0" fmla="*/ 0 w 5789769"/>
              <a:gd name="connsiteY0" fmla="*/ 569232 h 5854700"/>
              <a:gd name="connsiteX1" fmla="*/ 5731693 w 5789769"/>
              <a:gd name="connsiteY1" fmla="*/ 0 h 5854700"/>
              <a:gd name="connsiteX2" fmla="*/ 5789749 w 5789769"/>
              <a:gd name="connsiteY2" fmla="*/ 5854700 h 5854700"/>
              <a:gd name="connsiteX3" fmla="*/ 174535 w 5789769"/>
              <a:gd name="connsiteY3" fmla="*/ 5305879 h 5854700"/>
              <a:gd name="connsiteX4" fmla="*/ 0 w 5789769"/>
              <a:gd name="connsiteY4" fmla="*/ 569232 h 5854700"/>
              <a:gd name="connsiteX0" fmla="*/ 0 w 6199326"/>
              <a:gd name="connsiteY0" fmla="*/ 569232 h 5973763"/>
              <a:gd name="connsiteX1" fmla="*/ 5731693 w 6199326"/>
              <a:gd name="connsiteY1" fmla="*/ 0 h 5973763"/>
              <a:gd name="connsiteX2" fmla="*/ 6199324 w 6199326"/>
              <a:gd name="connsiteY2" fmla="*/ 5973763 h 5973763"/>
              <a:gd name="connsiteX3" fmla="*/ 174535 w 6199326"/>
              <a:gd name="connsiteY3" fmla="*/ 5305879 h 5973763"/>
              <a:gd name="connsiteX4" fmla="*/ 0 w 6199326"/>
              <a:gd name="connsiteY4" fmla="*/ 569232 h 5973763"/>
              <a:gd name="connsiteX0" fmla="*/ 0 w 6237426"/>
              <a:gd name="connsiteY0" fmla="*/ 569232 h 5959475"/>
              <a:gd name="connsiteX1" fmla="*/ 5731693 w 6237426"/>
              <a:gd name="connsiteY1" fmla="*/ 0 h 5959475"/>
              <a:gd name="connsiteX2" fmla="*/ 6237424 w 6237426"/>
              <a:gd name="connsiteY2" fmla="*/ 5959475 h 5959475"/>
              <a:gd name="connsiteX3" fmla="*/ 174535 w 6237426"/>
              <a:gd name="connsiteY3" fmla="*/ 5305879 h 5959475"/>
              <a:gd name="connsiteX4" fmla="*/ 0 w 6237426"/>
              <a:gd name="connsiteY4" fmla="*/ 569232 h 5959475"/>
              <a:gd name="connsiteX0" fmla="*/ 0 w 6266001"/>
              <a:gd name="connsiteY0" fmla="*/ 569232 h 5983287"/>
              <a:gd name="connsiteX1" fmla="*/ 5731693 w 6266001"/>
              <a:gd name="connsiteY1" fmla="*/ 0 h 5983287"/>
              <a:gd name="connsiteX2" fmla="*/ 6265999 w 6266001"/>
              <a:gd name="connsiteY2" fmla="*/ 5983287 h 5983287"/>
              <a:gd name="connsiteX3" fmla="*/ 174535 w 6266001"/>
              <a:gd name="connsiteY3" fmla="*/ 5305879 h 5983287"/>
              <a:gd name="connsiteX4" fmla="*/ 0 w 6266001"/>
              <a:gd name="connsiteY4" fmla="*/ 569232 h 5983287"/>
              <a:gd name="connsiteX0" fmla="*/ 0 w 6265999"/>
              <a:gd name="connsiteY0" fmla="*/ 569232 h 5983287"/>
              <a:gd name="connsiteX1" fmla="*/ 5731693 w 6265999"/>
              <a:gd name="connsiteY1" fmla="*/ 0 h 5983287"/>
              <a:gd name="connsiteX2" fmla="*/ 6265999 w 6265999"/>
              <a:gd name="connsiteY2" fmla="*/ 5983287 h 5983287"/>
              <a:gd name="connsiteX3" fmla="*/ 174535 w 6265999"/>
              <a:gd name="connsiteY3" fmla="*/ 5305879 h 5983287"/>
              <a:gd name="connsiteX4" fmla="*/ 0 w 6265999"/>
              <a:gd name="connsiteY4" fmla="*/ 569232 h 5983287"/>
              <a:gd name="connsiteX0" fmla="*/ 0 w 6266543"/>
              <a:gd name="connsiteY0" fmla="*/ 569232 h 5983385"/>
              <a:gd name="connsiteX1" fmla="*/ 5731693 w 6266543"/>
              <a:gd name="connsiteY1" fmla="*/ 0 h 5983385"/>
              <a:gd name="connsiteX2" fmla="*/ 6265999 w 6266543"/>
              <a:gd name="connsiteY2" fmla="*/ 5983287 h 5983385"/>
              <a:gd name="connsiteX3" fmla="*/ 174535 w 6266543"/>
              <a:gd name="connsiteY3" fmla="*/ 5305879 h 5983385"/>
              <a:gd name="connsiteX4" fmla="*/ 0 w 6266543"/>
              <a:gd name="connsiteY4" fmla="*/ 569232 h 5983385"/>
              <a:gd name="connsiteX0" fmla="*/ 0 w 6266049"/>
              <a:gd name="connsiteY0" fmla="*/ 569232 h 5983301"/>
              <a:gd name="connsiteX1" fmla="*/ 5731693 w 6266049"/>
              <a:gd name="connsiteY1" fmla="*/ 0 h 5983301"/>
              <a:gd name="connsiteX2" fmla="*/ 6265999 w 6266049"/>
              <a:gd name="connsiteY2" fmla="*/ 5983287 h 5983301"/>
              <a:gd name="connsiteX3" fmla="*/ 174535 w 6266049"/>
              <a:gd name="connsiteY3" fmla="*/ 5305879 h 5983301"/>
              <a:gd name="connsiteX4" fmla="*/ 0 w 6266049"/>
              <a:gd name="connsiteY4" fmla="*/ 569232 h 5983301"/>
              <a:gd name="connsiteX0" fmla="*/ 0 w 6266047"/>
              <a:gd name="connsiteY0" fmla="*/ 588282 h 6002351"/>
              <a:gd name="connsiteX1" fmla="*/ 5712643 w 6266047"/>
              <a:gd name="connsiteY1" fmla="*/ 0 h 6002351"/>
              <a:gd name="connsiteX2" fmla="*/ 6265999 w 6266047"/>
              <a:gd name="connsiteY2" fmla="*/ 6002337 h 6002351"/>
              <a:gd name="connsiteX3" fmla="*/ 174535 w 6266047"/>
              <a:gd name="connsiteY3" fmla="*/ 5324929 h 6002351"/>
              <a:gd name="connsiteX4" fmla="*/ 0 w 6266047"/>
              <a:gd name="connsiteY4" fmla="*/ 588282 h 6002351"/>
              <a:gd name="connsiteX0" fmla="*/ 0 w 6266046"/>
              <a:gd name="connsiteY0" fmla="*/ 616857 h 6030926"/>
              <a:gd name="connsiteX1" fmla="*/ 5703118 w 6266046"/>
              <a:gd name="connsiteY1" fmla="*/ 0 h 6030926"/>
              <a:gd name="connsiteX2" fmla="*/ 6265999 w 6266046"/>
              <a:gd name="connsiteY2" fmla="*/ 6030912 h 6030926"/>
              <a:gd name="connsiteX3" fmla="*/ 174535 w 6266046"/>
              <a:gd name="connsiteY3" fmla="*/ 5353504 h 6030926"/>
              <a:gd name="connsiteX4" fmla="*/ 0 w 6266046"/>
              <a:gd name="connsiteY4" fmla="*/ 616857 h 6030926"/>
              <a:gd name="connsiteX0" fmla="*/ 0 w 6266046"/>
              <a:gd name="connsiteY0" fmla="*/ 616857 h 6030922"/>
              <a:gd name="connsiteX1" fmla="*/ 5703118 w 6266046"/>
              <a:gd name="connsiteY1" fmla="*/ 0 h 6030922"/>
              <a:gd name="connsiteX2" fmla="*/ 6265999 w 6266046"/>
              <a:gd name="connsiteY2" fmla="*/ 6030912 h 6030922"/>
              <a:gd name="connsiteX3" fmla="*/ 174535 w 6266046"/>
              <a:gd name="connsiteY3" fmla="*/ 5353504 h 6030922"/>
              <a:gd name="connsiteX4" fmla="*/ 0 w 6266046"/>
              <a:gd name="connsiteY4" fmla="*/ 616857 h 6030922"/>
              <a:gd name="connsiteX0" fmla="*/ 0 w 6370821"/>
              <a:gd name="connsiteY0" fmla="*/ 502557 h 6030922"/>
              <a:gd name="connsiteX1" fmla="*/ 5807893 w 6370821"/>
              <a:gd name="connsiteY1" fmla="*/ 0 h 6030922"/>
              <a:gd name="connsiteX2" fmla="*/ 6370774 w 6370821"/>
              <a:gd name="connsiteY2" fmla="*/ 6030912 h 6030922"/>
              <a:gd name="connsiteX3" fmla="*/ 279310 w 6370821"/>
              <a:gd name="connsiteY3" fmla="*/ 5353504 h 6030922"/>
              <a:gd name="connsiteX4" fmla="*/ 0 w 6370821"/>
              <a:gd name="connsiteY4" fmla="*/ 502557 h 6030922"/>
              <a:gd name="connsiteX0" fmla="*/ 0 w 6380346"/>
              <a:gd name="connsiteY0" fmla="*/ 464457 h 6030922"/>
              <a:gd name="connsiteX1" fmla="*/ 5817418 w 6380346"/>
              <a:gd name="connsiteY1" fmla="*/ 0 h 6030922"/>
              <a:gd name="connsiteX2" fmla="*/ 6380299 w 6380346"/>
              <a:gd name="connsiteY2" fmla="*/ 6030912 h 6030922"/>
              <a:gd name="connsiteX3" fmla="*/ 288835 w 6380346"/>
              <a:gd name="connsiteY3" fmla="*/ 5353504 h 6030922"/>
              <a:gd name="connsiteX4" fmla="*/ 0 w 6380346"/>
              <a:gd name="connsiteY4" fmla="*/ 464457 h 6030922"/>
              <a:gd name="connsiteX0" fmla="*/ 0 w 6418446"/>
              <a:gd name="connsiteY0" fmla="*/ 473982 h 6030922"/>
              <a:gd name="connsiteX1" fmla="*/ 5855518 w 6418446"/>
              <a:gd name="connsiteY1" fmla="*/ 0 h 6030922"/>
              <a:gd name="connsiteX2" fmla="*/ 6418399 w 6418446"/>
              <a:gd name="connsiteY2" fmla="*/ 6030912 h 6030922"/>
              <a:gd name="connsiteX3" fmla="*/ 326935 w 6418446"/>
              <a:gd name="connsiteY3" fmla="*/ 5353504 h 6030922"/>
              <a:gd name="connsiteX4" fmla="*/ 0 w 6418446"/>
              <a:gd name="connsiteY4" fmla="*/ 473982 h 6030922"/>
              <a:gd name="connsiteX0" fmla="*/ 0 w 6418450"/>
              <a:gd name="connsiteY0" fmla="*/ 483507 h 6040447"/>
              <a:gd name="connsiteX1" fmla="*/ 5893618 w 6418450"/>
              <a:gd name="connsiteY1" fmla="*/ 0 h 6040447"/>
              <a:gd name="connsiteX2" fmla="*/ 6418399 w 6418450"/>
              <a:gd name="connsiteY2" fmla="*/ 6040437 h 6040447"/>
              <a:gd name="connsiteX3" fmla="*/ 326935 w 6418450"/>
              <a:gd name="connsiteY3" fmla="*/ 5363029 h 6040447"/>
              <a:gd name="connsiteX4" fmla="*/ 0 w 6418450"/>
              <a:gd name="connsiteY4" fmla="*/ 483507 h 6040447"/>
              <a:gd name="connsiteX0" fmla="*/ 0 w 6418450"/>
              <a:gd name="connsiteY0" fmla="*/ 454932 h 6011872"/>
              <a:gd name="connsiteX1" fmla="*/ 5893618 w 6418450"/>
              <a:gd name="connsiteY1" fmla="*/ 0 h 6011872"/>
              <a:gd name="connsiteX2" fmla="*/ 6418399 w 6418450"/>
              <a:gd name="connsiteY2" fmla="*/ 6011862 h 6011872"/>
              <a:gd name="connsiteX3" fmla="*/ 326935 w 6418450"/>
              <a:gd name="connsiteY3" fmla="*/ 5334454 h 6011872"/>
              <a:gd name="connsiteX4" fmla="*/ 0 w 6418450"/>
              <a:gd name="connsiteY4" fmla="*/ 454932 h 6011872"/>
              <a:gd name="connsiteX0" fmla="*/ 0 w 6418450"/>
              <a:gd name="connsiteY0" fmla="*/ 454932 h 6011872"/>
              <a:gd name="connsiteX1" fmla="*/ 5893618 w 6418450"/>
              <a:gd name="connsiteY1" fmla="*/ 0 h 6011872"/>
              <a:gd name="connsiteX2" fmla="*/ 6418399 w 6418450"/>
              <a:gd name="connsiteY2" fmla="*/ 6011862 h 6011872"/>
              <a:gd name="connsiteX3" fmla="*/ 269785 w 6418450"/>
              <a:gd name="connsiteY3" fmla="*/ 5239204 h 6011872"/>
              <a:gd name="connsiteX4" fmla="*/ 0 w 6418450"/>
              <a:gd name="connsiteY4" fmla="*/ 454932 h 6011872"/>
              <a:gd name="connsiteX0" fmla="*/ 0 w 6418450"/>
              <a:gd name="connsiteY0" fmla="*/ 454932 h 6011872"/>
              <a:gd name="connsiteX1" fmla="*/ 5893618 w 6418450"/>
              <a:gd name="connsiteY1" fmla="*/ 0 h 6011872"/>
              <a:gd name="connsiteX2" fmla="*/ 6418399 w 6418450"/>
              <a:gd name="connsiteY2" fmla="*/ 6011862 h 6011872"/>
              <a:gd name="connsiteX3" fmla="*/ 212635 w 6418450"/>
              <a:gd name="connsiteY3" fmla="*/ 5239204 h 6011872"/>
              <a:gd name="connsiteX4" fmla="*/ 0 w 6418450"/>
              <a:gd name="connsiteY4" fmla="*/ 454932 h 6011872"/>
              <a:gd name="connsiteX0" fmla="*/ 0 w 6418450"/>
              <a:gd name="connsiteY0" fmla="*/ 454932 h 6011872"/>
              <a:gd name="connsiteX1" fmla="*/ 5893618 w 6418450"/>
              <a:gd name="connsiteY1" fmla="*/ 0 h 6011872"/>
              <a:gd name="connsiteX2" fmla="*/ 6418399 w 6418450"/>
              <a:gd name="connsiteY2" fmla="*/ 6011862 h 6011872"/>
              <a:gd name="connsiteX3" fmla="*/ 193585 w 6418450"/>
              <a:gd name="connsiteY3" fmla="*/ 5201104 h 6011872"/>
              <a:gd name="connsiteX4" fmla="*/ 0 w 6418450"/>
              <a:gd name="connsiteY4" fmla="*/ 454932 h 6011872"/>
              <a:gd name="connsiteX0" fmla="*/ 0 w 6456546"/>
              <a:gd name="connsiteY0" fmla="*/ 454932 h 6069021"/>
              <a:gd name="connsiteX1" fmla="*/ 5893618 w 6456546"/>
              <a:gd name="connsiteY1" fmla="*/ 0 h 6069021"/>
              <a:gd name="connsiteX2" fmla="*/ 6456499 w 6456546"/>
              <a:gd name="connsiteY2" fmla="*/ 6069012 h 6069021"/>
              <a:gd name="connsiteX3" fmla="*/ 193585 w 6456546"/>
              <a:gd name="connsiteY3" fmla="*/ 5201104 h 6069021"/>
              <a:gd name="connsiteX4" fmla="*/ 0 w 6456546"/>
              <a:gd name="connsiteY4" fmla="*/ 454932 h 6069021"/>
              <a:gd name="connsiteX0" fmla="*/ 0 w 6441306"/>
              <a:gd name="connsiteY0" fmla="*/ 424452 h 6069021"/>
              <a:gd name="connsiteX1" fmla="*/ 5878378 w 6441306"/>
              <a:gd name="connsiteY1" fmla="*/ 0 h 6069021"/>
              <a:gd name="connsiteX2" fmla="*/ 6441259 w 6441306"/>
              <a:gd name="connsiteY2" fmla="*/ 6069012 h 6069021"/>
              <a:gd name="connsiteX3" fmla="*/ 178345 w 6441306"/>
              <a:gd name="connsiteY3" fmla="*/ 5201104 h 6069021"/>
              <a:gd name="connsiteX4" fmla="*/ 0 w 6441306"/>
              <a:gd name="connsiteY4" fmla="*/ 424452 h 6069021"/>
              <a:gd name="connsiteX0" fmla="*/ 0 w 6471786"/>
              <a:gd name="connsiteY0" fmla="*/ 424452 h 6069021"/>
              <a:gd name="connsiteX1" fmla="*/ 5908858 w 6471786"/>
              <a:gd name="connsiteY1" fmla="*/ 0 h 6069021"/>
              <a:gd name="connsiteX2" fmla="*/ 6471739 w 6471786"/>
              <a:gd name="connsiteY2" fmla="*/ 6069012 h 6069021"/>
              <a:gd name="connsiteX3" fmla="*/ 208825 w 6471786"/>
              <a:gd name="connsiteY3" fmla="*/ 5201104 h 6069021"/>
              <a:gd name="connsiteX4" fmla="*/ 0 w 6471786"/>
              <a:gd name="connsiteY4" fmla="*/ 424452 h 606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1786" h="6069021">
                <a:moveTo>
                  <a:pt x="0" y="424452"/>
                </a:moveTo>
                <a:lnTo>
                  <a:pt x="5908858" y="0"/>
                </a:lnTo>
                <a:cubicBezTo>
                  <a:pt x="5907573" y="5292"/>
                  <a:pt x="6477786" y="6078007"/>
                  <a:pt x="6471739" y="6069012"/>
                </a:cubicBezTo>
                <a:lnTo>
                  <a:pt x="208825" y="5201104"/>
                </a:lnTo>
                <a:cubicBezTo>
                  <a:pt x="156513" y="3606573"/>
                  <a:pt x="1330" y="437606"/>
                  <a:pt x="0" y="4244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2540000" dir="2700000" sx="80000" sy="80000" algn="tl" rotWithShape="0">
              <a:prstClr val="black">
                <a:alpha val="40000"/>
              </a:prstClr>
            </a:outerShdw>
          </a:effectLst>
          <a:scene3d>
            <a:camera prst="isometricRightUp">
              <a:rot lat="1788000" lon="18522000" rev="21360000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5F2F8-A5CF-40A6-87E2-0D92019ADD49}"/>
              </a:ext>
            </a:extLst>
          </p:cNvPr>
          <p:cNvSpPr txBox="1"/>
          <p:nvPr userDrawn="1"/>
        </p:nvSpPr>
        <p:spPr>
          <a:xfrm rot="10800000" flipV="1">
            <a:off x="17515166" y="402315"/>
            <a:ext cx="1783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600" b="1" i="0" smtClean="0">
                <a:solidFill>
                  <a:schemeClr val="bg1">
                    <a:lumMod val="9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28700" b="1" i="0" dirty="0">
              <a:solidFill>
                <a:schemeClr val="bg1">
                  <a:lumMod val="95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2EDA2-098F-46F7-A943-FA6494F94BEE}"/>
              </a:ext>
            </a:extLst>
          </p:cNvPr>
          <p:cNvSpPr txBox="1"/>
          <p:nvPr userDrawn="1"/>
        </p:nvSpPr>
        <p:spPr>
          <a:xfrm rot="5400000">
            <a:off x="16638658" y="5317123"/>
            <a:ext cx="3563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600" strike="noStrike" spc="600" dirty="0">
                <a:solidFill>
                  <a:schemeClr val="bg1">
                    <a:lumMod val="8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WWW.WEBSITE.COM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ABA842-CEF9-4417-B048-5A03B162B6E6}"/>
              </a:ext>
            </a:extLst>
          </p:cNvPr>
          <p:cNvSpPr txBox="1"/>
          <p:nvPr userDrawn="1"/>
        </p:nvSpPr>
        <p:spPr>
          <a:xfrm>
            <a:off x="900385" y="643691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spc="300" dirty="0">
                <a:solidFill>
                  <a:schemeClr val="bg1"/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ART.TRIP</a:t>
            </a:r>
            <a:endParaRPr lang="id-ID" sz="2000" spc="300" dirty="0">
              <a:solidFill>
                <a:schemeClr val="bg1"/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4C657D-5369-428E-8BF3-494A88DF6042}"/>
              </a:ext>
            </a:extLst>
          </p:cNvPr>
          <p:cNvSpPr txBox="1"/>
          <p:nvPr userDrawn="1"/>
        </p:nvSpPr>
        <p:spPr>
          <a:xfrm>
            <a:off x="17074111" y="68985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300" dirty="0">
                <a:solidFill>
                  <a:schemeClr val="bg1">
                    <a:lumMod val="8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PAGE/</a:t>
            </a:r>
            <a:endParaRPr lang="id-ID" sz="1800" spc="300" dirty="0">
              <a:solidFill>
                <a:schemeClr val="bg1">
                  <a:lumMod val="85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F94102-BB21-42BF-A8E7-C965CEAB5DB1}"/>
              </a:ext>
            </a:extLst>
          </p:cNvPr>
          <p:cNvGrpSpPr/>
          <p:nvPr userDrawn="1"/>
        </p:nvGrpSpPr>
        <p:grpSpPr>
          <a:xfrm>
            <a:off x="15607894" y="9844238"/>
            <a:ext cx="2312906" cy="391176"/>
            <a:chOff x="11556938" y="7296986"/>
            <a:chExt cx="2013012" cy="34045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DDA247F-7EF2-46D3-8EE7-3F415422433F}"/>
                </a:ext>
              </a:extLst>
            </p:cNvPr>
            <p:cNvGrpSpPr/>
            <p:nvPr/>
          </p:nvGrpSpPr>
          <p:grpSpPr>
            <a:xfrm>
              <a:off x="12114457" y="7296986"/>
              <a:ext cx="340456" cy="340456"/>
              <a:chOff x="12097470" y="7200012"/>
              <a:chExt cx="495300" cy="495300"/>
            </a:xfrm>
          </p:grpSpPr>
          <p:sp>
            <p:nvSpPr>
              <p:cNvPr id="25" name="Freeform 85">
                <a:extLst>
                  <a:ext uri="{FF2B5EF4-FFF2-40B4-BE49-F238E27FC236}">
                    <a16:creationId xmlns:a16="http://schemas.microsoft.com/office/drawing/2014/main" id="{97A87ADE-D1DF-44C8-A47E-71754DEA8B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232137" y="7356848"/>
                <a:ext cx="225966" cy="181629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8C093C0-9008-45BD-BE96-12599554864B}"/>
                  </a:ext>
                </a:extLst>
              </p:cNvPr>
              <p:cNvSpPr/>
              <p:nvPr/>
            </p:nvSpPr>
            <p:spPr>
              <a:xfrm>
                <a:off x="12097470" y="7200012"/>
                <a:ext cx="495300" cy="4953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3F8963C-7320-46E8-B069-75F03678C243}"/>
                </a:ext>
              </a:extLst>
            </p:cNvPr>
            <p:cNvGrpSpPr/>
            <p:nvPr/>
          </p:nvGrpSpPr>
          <p:grpSpPr>
            <a:xfrm>
              <a:off x="12671975" y="7296986"/>
              <a:ext cx="340456" cy="340456"/>
              <a:chOff x="12898290" y="7257882"/>
              <a:chExt cx="379560" cy="379560"/>
            </a:xfrm>
          </p:grpSpPr>
          <p:sp>
            <p:nvSpPr>
              <p:cNvPr id="23" name="Freeform 75">
                <a:extLst>
                  <a:ext uri="{FF2B5EF4-FFF2-40B4-BE49-F238E27FC236}">
                    <a16:creationId xmlns:a16="http://schemas.microsoft.com/office/drawing/2014/main" id="{5F3F2754-CC34-468B-A83C-C0DDA40255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3042040" y="7362177"/>
                <a:ext cx="92061" cy="170970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401D7FA-F18C-4F21-9B55-A68A7B5A7FF6}"/>
                  </a:ext>
                </a:extLst>
              </p:cNvPr>
              <p:cNvSpPr/>
              <p:nvPr/>
            </p:nvSpPr>
            <p:spPr>
              <a:xfrm>
                <a:off x="1289829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1EE1DFD-5F11-4148-B5C4-7CF6DF51C00E}"/>
                </a:ext>
              </a:extLst>
            </p:cNvPr>
            <p:cNvGrpSpPr/>
            <p:nvPr/>
          </p:nvGrpSpPr>
          <p:grpSpPr>
            <a:xfrm>
              <a:off x="13229494" y="7296986"/>
              <a:ext cx="340456" cy="340456"/>
              <a:chOff x="13421600" y="7257882"/>
              <a:chExt cx="379560" cy="379560"/>
            </a:xfrm>
          </p:grpSpPr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4348107-9EAA-4078-BD92-4ECF264BE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16515" y="7354045"/>
                <a:ext cx="189730" cy="187234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C522BCB-3E63-4C16-9788-3E7FB4F33702}"/>
                  </a:ext>
                </a:extLst>
              </p:cNvPr>
              <p:cNvSpPr/>
              <p:nvPr/>
            </p:nvSpPr>
            <p:spPr>
              <a:xfrm>
                <a:off x="1342160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C5B3E05-B2D5-443B-AB33-719F3EA62993}"/>
                </a:ext>
              </a:extLst>
            </p:cNvPr>
            <p:cNvGrpSpPr/>
            <p:nvPr/>
          </p:nvGrpSpPr>
          <p:grpSpPr>
            <a:xfrm>
              <a:off x="11556938" y="7296986"/>
              <a:ext cx="340456" cy="340456"/>
              <a:chOff x="11556938" y="7296986"/>
              <a:chExt cx="340456" cy="340456"/>
            </a:xfrm>
            <a:effectLst>
              <a:outerShdw blurRad="266700" dist="177800" dir="5400000" sx="70000" sy="70000" algn="t" rotWithShape="0">
                <a:schemeClr val="bg1">
                  <a:lumMod val="50000"/>
                  <a:alpha val="40000"/>
                </a:schemeClr>
              </a:outerShdw>
            </a:effectLst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DDFFFDE-E0E8-4449-9602-A9FF20BE7347}"/>
                  </a:ext>
                </a:extLst>
              </p:cNvPr>
              <p:cNvSpPr/>
              <p:nvPr/>
            </p:nvSpPr>
            <p:spPr>
              <a:xfrm>
                <a:off x="11556938" y="7296986"/>
                <a:ext cx="340456" cy="340456"/>
              </a:xfrm>
              <a:prstGeom prst="ellipse">
                <a:avLst/>
              </a:prstGeom>
              <a:gradFill>
                <a:gsLst>
                  <a:gs pos="100000">
                    <a:srgbClr val="FFC53F"/>
                  </a:gs>
                  <a:gs pos="0">
                    <a:srgbClr val="4658AC"/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C8680BF-1F34-4FA4-9802-B6CE0FBF770A}"/>
                  </a:ext>
                </a:extLst>
              </p:cNvPr>
              <p:cNvGrpSpPr/>
              <p:nvPr/>
            </p:nvGrpSpPr>
            <p:grpSpPr>
              <a:xfrm>
                <a:off x="11643056" y="7383242"/>
                <a:ext cx="168220" cy="167945"/>
                <a:chOff x="910648" y="5598469"/>
                <a:chExt cx="730034" cy="728842"/>
              </a:xfrm>
              <a:solidFill>
                <a:schemeClr val="bg1"/>
              </a:solidFill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8298DD2F-FBAA-4BDC-ABCB-7852576029D8}"/>
                    </a:ext>
                  </a:extLst>
                </p:cNvPr>
                <p:cNvGrpSpPr/>
                <p:nvPr/>
              </p:nvGrpSpPr>
              <p:grpSpPr>
                <a:xfrm>
                  <a:off x="910648" y="5598469"/>
                  <a:ext cx="730034" cy="728842"/>
                  <a:chOff x="2110189" y="863994"/>
                  <a:chExt cx="724256" cy="723073"/>
                </a:xfrm>
                <a:grpFill/>
              </p:grpSpPr>
              <p:sp>
                <p:nvSpPr>
                  <p:cNvPr id="19" name="Freeform 5">
                    <a:extLst>
                      <a:ext uri="{FF2B5EF4-FFF2-40B4-BE49-F238E27FC236}">
                        <a16:creationId xmlns:a16="http://schemas.microsoft.com/office/drawing/2014/main" id="{0B88EE11-6DB9-4A57-BDAD-7F69B163BC9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110189" y="863994"/>
                    <a:ext cx="724256" cy="723073"/>
                  </a:xfrm>
                  <a:custGeom>
                    <a:avLst/>
                    <a:gdLst>
                      <a:gd name="T0" fmla="*/ 1263 w 4293"/>
                      <a:gd name="T1" fmla="*/ 4274 h 4286"/>
                      <a:gd name="T2" fmla="*/ 919 w 4293"/>
                      <a:gd name="T3" fmla="*/ 4230 h 4286"/>
                      <a:gd name="T4" fmla="*/ 634 w 4293"/>
                      <a:gd name="T5" fmla="*/ 4126 h 4286"/>
                      <a:gd name="T6" fmla="*/ 360 w 4293"/>
                      <a:gd name="T7" fmla="*/ 3926 h 4286"/>
                      <a:gd name="T8" fmla="*/ 188 w 4293"/>
                      <a:gd name="T9" fmla="*/ 3702 h 4286"/>
                      <a:gd name="T10" fmla="*/ 74 w 4293"/>
                      <a:gd name="T11" fmla="*/ 3430 h 4286"/>
                      <a:gd name="T12" fmla="*/ 14 w 4293"/>
                      <a:gd name="T13" fmla="*/ 3027 h 4286"/>
                      <a:gd name="T14" fmla="*/ 0 w 4293"/>
                      <a:gd name="T15" fmla="*/ 2143 h 4286"/>
                      <a:gd name="T16" fmla="*/ 18 w 4293"/>
                      <a:gd name="T17" fmla="*/ 1183 h 4286"/>
                      <a:gd name="T18" fmla="*/ 92 w 4293"/>
                      <a:gd name="T19" fmla="*/ 796 h 4286"/>
                      <a:gd name="T20" fmla="*/ 216 w 4293"/>
                      <a:gd name="T21" fmla="*/ 536 h 4286"/>
                      <a:gd name="T22" fmla="*/ 404 w 4293"/>
                      <a:gd name="T23" fmla="*/ 318 h 4286"/>
                      <a:gd name="T24" fmla="*/ 686 w 4293"/>
                      <a:gd name="T25" fmla="*/ 134 h 4286"/>
                      <a:gd name="T26" fmla="*/ 981 w 4293"/>
                      <a:gd name="T27" fmla="*/ 44 h 4286"/>
                      <a:gd name="T28" fmla="*/ 1415 w 4293"/>
                      <a:gd name="T29" fmla="*/ 6 h 4286"/>
                      <a:gd name="T30" fmla="*/ 2722 w 4293"/>
                      <a:gd name="T31" fmla="*/ 2 h 4286"/>
                      <a:gd name="T32" fmla="*/ 3248 w 4293"/>
                      <a:gd name="T33" fmla="*/ 32 h 4286"/>
                      <a:gd name="T34" fmla="*/ 3552 w 4293"/>
                      <a:gd name="T35" fmla="*/ 112 h 4286"/>
                      <a:gd name="T36" fmla="*/ 3847 w 4293"/>
                      <a:gd name="T37" fmla="*/ 280 h 4286"/>
                      <a:gd name="T38" fmla="*/ 4045 w 4293"/>
                      <a:gd name="T39" fmla="*/ 490 h 4286"/>
                      <a:gd name="T40" fmla="*/ 4181 w 4293"/>
                      <a:gd name="T41" fmla="*/ 740 h 4286"/>
                      <a:gd name="T42" fmla="*/ 4269 w 4293"/>
                      <a:gd name="T43" fmla="*/ 1111 h 4286"/>
                      <a:gd name="T44" fmla="*/ 4293 w 4293"/>
                      <a:gd name="T45" fmla="*/ 1793 h 4286"/>
                      <a:gd name="T46" fmla="*/ 4281 w 4293"/>
                      <a:gd name="T47" fmla="*/ 3027 h 4286"/>
                      <a:gd name="T48" fmla="*/ 4237 w 4293"/>
                      <a:gd name="T49" fmla="*/ 3370 h 4286"/>
                      <a:gd name="T50" fmla="*/ 4133 w 4293"/>
                      <a:gd name="T51" fmla="*/ 3654 h 4286"/>
                      <a:gd name="T52" fmla="*/ 3933 w 4293"/>
                      <a:gd name="T53" fmla="*/ 3926 h 4286"/>
                      <a:gd name="T54" fmla="*/ 3709 w 4293"/>
                      <a:gd name="T55" fmla="*/ 4100 h 4286"/>
                      <a:gd name="T56" fmla="*/ 3436 w 4293"/>
                      <a:gd name="T57" fmla="*/ 4214 h 4286"/>
                      <a:gd name="T58" fmla="*/ 3032 w 4293"/>
                      <a:gd name="T59" fmla="*/ 4274 h 4286"/>
                      <a:gd name="T60" fmla="*/ 2148 w 4293"/>
                      <a:gd name="T61" fmla="*/ 4286 h 4286"/>
                      <a:gd name="T62" fmla="*/ 1281 w 4293"/>
                      <a:gd name="T63" fmla="*/ 400 h 4286"/>
                      <a:gd name="T64" fmla="*/ 987 w 4293"/>
                      <a:gd name="T65" fmla="*/ 440 h 4286"/>
                      <a:gd name="T66" fmla="*/ 813 w 4293"/>
                      <a:gd name="T67" fmla="*/ 504 h 4286"/>
                      <a:gd name="T68" fmla="*/ 634 w 4293"/>
                      <a:gd name="T69" fmla="*/ 634 h 4286"/>
                      <a:gd name="T70" fmla="*/ 522 w 4293"/>
                      <a:gd name="T71" fmla="*/ 778 h 4286"/>
                      <a:gd name="T72" fmla="*/ 452 w 4293"/>
                      <a:gd name="T73" fmla="*/ 944 h 4286"/>
                      <a:gd name="T74" fmla="*/ 400 w 4293"/>
                      <a:gd name="T75" fmla="*/ 1277 h 4286"/>
                      <a:gd name="T76" fmla="*/ 388 w 4293"/>
                      <a:gd name="T77" fmla="*/ 2143 h 4286"/>
                      <a:gd name="T78" fmla="*/ 406 w 4293"/>
                      <a:gd name="T79" fmla="*/ 3083 h 4286"/>
                      <a:gd name="T80" fmla="*/ 464 w 4293"/>
                      <a:gd name="T81" fmla="*/ 3376 h 4286"/>
                      <a:gd name="T82" fmla="*/ 542 w 4293"/>
                      <a:gd name="T83" fmla="*/ 3538 h 4286"/>
                      <a:gd name="T84" fmla="*/ 662 w 4293"/>
                      <a:gd name="T85" fmla="*/ 3680 h 4286"/>
                      <a:gd name="T86" fmla="*/ 847 w 4293"/>
                      <a:gd name="T87" fmla="*/ 3798 h 4286"/>
                      <a:gd name="T88" fmla="*/ 1031 w 4293"/>
                      <a:gd name="T89" fmla="*/ 3858 h 4286"/>
                      <a:gd name="T90" fmla="*/ 1431 w 4293"/>
                      <a:gd name="T91" fmla="*/ 3892 h 4286"/>
                      <a:gd name="T92" fmla="*/ 2712 w 4293"/>
                      <a:gd name="T93" fmla="*/ 3896 h 4286"/>
                      <a:gd name="T94" fmla="*/ 3212 w 4293"/>
                      <a:gd name="T95" fmla="*/ 3866 h 4286"/>
                      <a:gd name="T96" fmla="*/ 3412 w 4293"/>
                      <a:gd name="T97" fmla="*/ 3812 h 4286"/>
                      <a:gd name="T98" fmla="*/ 3603 w 4293"/>
                      <a:gd name="T99" fmla="*/ 3704 h 4286"/>
                      <a:gd name="T100" fmla="*/ 3733 w 4293"/>
                      <a:gd name="T101" fmla="*/ 3568 h 4286"/>
                      <a:gd name="T102" fmla="*/ 3819 w 4293"/>
                      <a:gd name="T103" fmla="*/ 3406 h 4286"/>
                      <a:gd name="T104" fmla="*/ 3881 w 4293"/>
                      <a:gd name="T105" fmla="*/ 3149 h 4286"/>
                      <a:gd name="T106" fmla="*/ 3905 w 4293"/>
                      <a:gd name="T107" fmla="*/ 2487 h 4286"/>
                      <a:gd name="T108" fmla="*/ 3893 w 4293"/>
                      <a:gd name="T109" fmla="*/ 1277 h 4286"/>
                      <a:gd name="T110" fmla="*/ 3853 w 4293"/>
                      <a:gd name="T111" fmla="*/ 984 h 4286"/>
                      <a:gd name="T112" fmla="*/ 3789 w 4293"/>
                      <a:gd name="T113" fmla="*/ 810 h 4286"/>
                      <a:gd name="T114" fmla="*/ 3659 w 4293"/>
                      <a:gd name="T115" fmla="*/ 634 h 4286"/>
                      <a:gd name="T116" fmla="*/ 3514 w 4293"/>
                      <a:gd name="T117" fmla="*/ 520 h 4286"/>
                      <a:gd name="T118" fmla="*/ 3348 w 4293"/>
                      <a:gd name="T119" fmla="*/ 450 h 4286"/>
                      <a:gd name="T120" fmla="*/ 3014 w 4293"/>
                      <a:gd name="T121" fmla="*/ 400 h 4286"/>
                      <a:gd name="T122" fmla="*/ 2148 w 4293"/>
                      <a:gd name="T123" fmla="*/ 386 h 4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293" h="4286">
                        <a:moveTo>
                          <a:pt x="2148" y="4286"/>
                        </a:moveTo>
                        <a:lnTo>
                          <a:pt x="2148" y="4286"/>
                        </a:lnTo>
                        <a:lnTo>
                          <a:pt x="1797" y="4286"/>
                        </a:lnTo>
                        <a:lnTo>
                          <a:pt x="1573" y="4284"/>
                        </a:lnTo>
                        <a:lnTo>
                          <a:pt x="1415" y="4280"/>
                        </a:lnTo>
                        <a:lnTo>
                          <a:pt x="1263" y="4274"/>
                        </a:lnTo>
                        <a:lnTo>
                          <a:pt x="1263" y="4274"/>
                        </a:lnTo>
                        <a:lnTo>
                          <a:pt x="1187" y="4270"/>
                        </a:lnTo>
                        <a:lnTo>
                          <a:pt x="1115" y="4262"/>
                        </a:lnTo>
                        <a:lnTo>
                          <a:pt x="1047" y="4254"/>
                        </a:lnTo>
                        <a:lnTo>
                          <a:pt x="981" y="4242"/>
                        </a:lnTo>
                        <a:lnTo>
                          <a:pt x="919" y="4230"/>
                        </a:lnTo>
                        <a:lnTo>
                          <a:pt x="859" y="4214"/>
                        </a:lnTo>
                        <a:lnTo>
                          <a:pt x="799" y="4196"/>
                        </a:lnTo>
                        <a:lnTo>
                          <a:pt x="741" y="4174"/>
                        </a:lnTo>
                        <a:lnTo>
                          <a:pt x="741" y="4174"/>
                        </a:lnTo>
                        <a:lnTo>
                          <a:pt x="686" y="4152"/>
                        </a:lnTo>
                        <a:lnTo>
                          <a:pt x="634" y="4126"/>
                        </a:lnTo>
                        <a:lnTo>
                          <a:pt x="584" y="4100"/>
                        </a:lnTo>
                        <a:lnTo>
                          <a:pt x="536" y="4070"/>
                        </a:lnTo>
                        <a:lnTo>
                          <a:pt x="492" y="4040"/>
                        </a:lnTo>
                        <a:lnTo>
                          <a:pt x="446" y="4004"/>
                        </a:lnTo>
                        <a:lnTo>
                          <a:pt x="404" y="3968"/>
                        </a:lnTo>
                        <a:lnTo>
                          <a:pt x="360" y="3926"/>
                        </a:lnTo>
                        <a:lnTo>
                          <a:pt x="360" y="3926"/>
                        </a:lnTo>
                        <a:lnTo>
                          <a:pt x="320" y="3884"/>
                        </a:lnTo>
                        <a:lnTo>
                          <a:pt x="282" y="3840"/>
                        </a:lnTo>
                        <a:lnTo>
                          <a:pt x="248" y="3796"/>
                        </a:lnTo>
                        <a:lnTo>
                          <a:pt x="216" y="3750"/>
                        </a:lnTo>
                        <a:lnTo>
                          <a:pt x="188" y="3702"/>
                        </a:lnTo>
                        <a:lnTo>
                          <a:pt x="160" y="3654"/>
                        </a:lnTo>
                        <a:lnTo>
                          <a:pt x="136" y="3602"/>
                        </a:lnTo>
                        <a:lnTo>
                          <a:pt x="114" y="3546"/>
                        </a:lnTo>
                        <a:lnTo>
                          <a:pt x="114" y="3546"/>
                        </a:lnTo>
                        <a:lnTo>
                          <a:pt x="92" y="3488"/>
                        </a:lnTo>
                        <a:lnTo>
                          <a:pt x="74" y="3430"/>
                        </a:lnTo>
                        <a:lnTo>
                          <a:pt x="58" y="3370"/>
                        </a:lnTo>
                        <a:lnTo>
                          <a:pt x="44" y="3306"/>
                        </a:lnTo>
                        <a:lnTo>
                          <a:pt x="34" y="3242"/>
                        </a:lnTo>
                        <a:lnTo>
                          <a:pt x="24" y="3175"/>
                        </a:lnTo>
                        <a:lnTo>
                          <a:pt x="18" y="3103"/>
                        </a:lnTo>
                        <a:lnTo>
                          <a:pt x="14" y="3027"/>
                        </a:lnTo>
                        <a:lnTo>
                          <a:pt x="14" y="3027"/>
                        </a:lnTo>
                        <a:lnTo>
                          <a:pt x="8" y="2873"/>
                        </a:lnTo>
                        <a:lnTo>
                          <a:pt x="4" y="2717"/>
                        </a:lnTo>
                        <a:lnTo>
                          <a:pt x="2" y="2493"/>
                        </a:lnTo>
                        <a:lnTo>
                          <a:pt x="0" y="2143"/>
                        </a:lnTo>
                        <a:lnTo>
                          <a:pt x="0" y="2143"/>
                        </a:lnTo>
                        <a:lnTo>
                          <a:pt x="2" y="1793"/>
                        </a:lnTo>
                        <a:lnTo>
                          <a:pt x="4" y="1569"/>
                        </a:lnTo>
                        <a:lnTo>
                          <a:pt x="8" y="1411"/>
                        </a:lnTo>
                        <a:lnTo>
                          <a:pt x="14" y="1259"/>
                        </a:lnTo>
                        <a:lnTo>
                          <a:pt x="14" y="1259"/>
                        </a:lnTo>
                        <a:lnTo>
                          <a:pt x="18" y="1183"/>
                        </a:lnTo>
                        <a:lnTo>
                          <a:pt x="24" y="1111"/>
                        </a:lnTo>
                        <a:lnTo>
                          <a:pt x="34" y="1044"/>
                        </a:lnTo>
                        <a:lnTo>
                          <a:pt x="44" y="980"/>
                        </a:lnTo>
                        <a:lnTo>
                          <a:pt x="58" y="916"/>
                        </a:lnTo>
                        <a:lnTo>
                          <a:pt x="74" y="856"/>
                        </a:lnTo>
                        <a:lnTo>
                          <a:pt x="92" y="796"/>
                        </a:lnTo>
                        <a:lnTo>
                          <a:pt x="114" y="740"/>
                        </a:lnTo>
                        <a:lnTo>
                          <a:pt x="114" y="740"/>
                        </a:lnTo>
                        <a:lnTo>
                          <a:pt x="136" y="684"/>
                        </a:lnTo>
                        <a:lnTo>
                          <a:pt x="160" y="632"/>
                        </a:lnTo>
                        <a:lnTo>
                          <a:pt x="188" y="582"/>
                        </a:lnTo>
                        <a:lnTo>
                          <a:pt x="216" y="536"/>
                        </a:lnTo>
                        <a:lnTo>
                          <a:pt x="248" y="490"/>
                        </a:lnTo>
                        <a:lnTo>
                          <a:pt x="282" y="444"/>
                        </a:lnTo>
                        <a:lnTo>
                          <a:pt x="320" y="402"/>
                        </a:lnTo>
                        <a:lnTo>
                          <a:pt x="360" y="360"/>
                        </a:lnTo>
                        <a:lnTo>
                          <a:pt x="360" y="360"/>
                        </a:lnTo>
                        <a:lnTo>
                          <a:pt x="404" y="318"/>
                        </a:lnTo>
                        <a:lnTo>
                          <a:pt x="446" y="280"/>
                        </a:lnTo>
                        <a:lnTo>
                          <a:pt x="492" y="246"/>
                        </a:lnTo>
                        <a:lnTo>
                          <a:pt x="536" y="214"/>
                        </a:lnTo>
                        <a:lnTo>
                          <a:pt x="584" y="186"/>
                        </a:lnTo>
                        <a:lnTo>
                          <a:pt x="634" y="158"/>
                        </a:lnTo>
                        <a:lnTo>
                          <a:pt x="686" y="134"/>
                        </a:lnTo>
                        <a:lnTo>
                          <a:pt x="741" y="112"/>
                        </a:lnTo>
                        <a:lnTo>
                          <a:pt x="741" y="112"/>
                        </a:lnTo>
                        <a:lnTo>
                          <a:pt x="799" y="90"/>
                        </a:lnTo>
                        <a:lnTo>
                          <a:pt x="859" y="72"/>
                        </a:lnTo>
                        <a:lnTo>
                          <a:pt x="919" y="56"/>
                        </a:lnTo>
                        <a:lnTo>
                          <a:pt x="981" y="44"/>
                        </a:lnTo>
                        <a:lnTo>
                          <a:pt x="1047" y="32"/>
                        </a:lnTo>
                        <a:lnTo>
                          <a:pt x="1115" y="24"/>
                        </a:lnTo>
                        <a:lnTo>
                          <a:pt x="1187" y="16"/>
                        </a:lnTo>
                        <a:lnTo>
                          <a:pt x="1263" y="12"/>
                        </a:lnTo>
                        <a:lnTo>
                          <a:pt x="1263" y="12"/>
                        </a:lnTo>
                        <a:lnTo>
                          <a:pt x="1415" y="6"/>
                        </a:lnTo>
                        <a:lnTo>
                          <a:pt x="1573" y="2"/>
                        </a:lnTo>
                        <a:lnTo>
                          <a:pt x="1795" y="0"/>
                        </a:lnTo>
                        <a:lnTo>
                          <a:pt x="2148" y="0"/>
                        </a:lnTo>
                        <a:lnTo>
                          <a:pt x="2148" y="0"/>
                        </a:lnTo>
                        <a:lnTo>
                          <a:pt x="2498" y="0"/>
                        </a:lnTo>
                        <a:lnTo>
                          <a:pt x="2722" y="2"/>
                        </a:lnTo>
                        <a:lnTo>
                          <a:pt x="2878" y="6"/>
                        </a:lnTo>
                        <a:lnTo>
                          <a:pt x="3032" y="12"/>
                        </a:lnTo>
                        <a:lnTo>
                          <a:pt x="3032" y="12"/>
                        </a:lnTo>
                        <a:lnTo>
                          <a:pt x="3108" y="16"/>
                        </a:lnTo>
                        <a:lnTo>
                          <a:pt x="3178" y="24"/>
                        </a:lnTo>
                        <a:lnTo>
                          <a:pt x="3248" y="32"/>
                        </a:lnTo>
                        <a:lnTo>
                          <a:pt x="3312" y="44"/>
                        </a:lnTo>
                        <a:lnTo>
                          <a:pt x="3374" y="56"/>
                        </a:lnTo>
                        <a:lnTo>
                          <a:pt x="3436" y="72"/>
                        </a:lnTo>
                        <a:lnTo>
                          <a:pt x="3494" y="90"/>
                        </a:lnTo>
                        <a:lnTo>
                          <a:pt x="3552" y="112"/>
                        </a:lnTo>
                        <a:lnTo>
                          <a:pt x="3552" y="112"/>
                        </a:lnTo>
                        <a:lnTo>
                          <a:pt x="3609" y="134"/>
                        </a:lnTo>
                        <a:lnTo>
                          <a:pt x="3661" y="158"/>
                        </a:lnTo>
                        <a:lnTo>
                          <a:pt x="3709" y="186"/>
                        </a:lnTo>
                        <a:lnTo>
                          <a:pt x="3757" y="214"/>
                        </a:lnTo>
                        <a:lnTo>
                          <a:pt x="3803" y="246"/>
                        </a:lnTo>
                        <a:lnTo>
                          <a:pt x="3847" y="280"/>
                        </a:lnTo>
                        <a:lnTo>
                          <a:pt x="3891" y="318"/>
                        </a:lnTo>
                        <a:lnTo>
                          <a:pt x="3933" y="360"/>
                        </a:lnTo>
                        <a:lnTo>
                          <a:pt x="3933" y="360"/>
                        </a:lnTo>
                        <a:lnTo>
                          <a:pt x="3973" y="402"/>
                        </a:lnTo>
                        <a:lnTo>
                          <a:pt x="4011" y="444"/>
                        </a:lnTo>
                        <a:lnTo>
                          <a:pt x="4045" y="490"/>
                        </a:lnTo>
                        <a:lnTo>
                          <a:pt x="4077" y="536"/>
                        </a:lnTo>
                        <a:lnTo>
                          <a:pt x="4107" y="582"/>
                        </a:lnTo>
                        <a:lnTo>
                          <a:pt x="4133" y="632"/>
                        </a:lnTo>
                        <a:lnTo>
                          <a:pt x="4159" y="684"/>
                        </a:lnTo>
                        <a:lnTo>
                          <a:pt x="4181" y="740"/>
                        </a:lnTo>
                        <a:lnTo>
                          <a:pt x="4181" y="740"/>
                        </a:lnTo>
                        <a:lnTo>
                          <a:pt x="4201" y="796"/>
                        </a:lnTo>
                        <a:lnTo>
                          <a:pt x="4221" y="856"/>
                        </a:lnTo>
                        <a:lnTo>
                          <a:pt x="4237" y="916"/>
                        </a:lnTo>
                        <a:lnTo>
                          <a:pt x="4249" y="980"/>
                        </a:lnTo>
                        <a:lnTo>
                          <a:pt x="4261" y="1044"/>
                        </a:lnTo>
                        <a:lnTo>
                          <a:pt x="4269" y="1111"/>
                        </a:lnTo>
                        <a:lnTo>
                          <a:pt x="4275" y="1183"/>
                        </a:lnTo>
                        <a:lnTo>
                          <a:pt x="4281" y="1259"/>
                        </a:lnTo>
                        <a:lnTo>
                          <a:pt x="4281" y="1259"/>
                        </a:lnTo>
                        <a:lnTo>
                          <a:pt x="4287" y="1411"/>
                        </a:lnTo>
                        <a:lnTo>
                          <a:pt x="4291" y="1569"/>
                        </a:lnTo>
                        <a:lnTo>
                          <a:pt x="4293" y="1793"/>
                        </a:lnTo>
                        <a:lnTo>
                          <a:pt x="4293" y="2143"/>
                        </a:lnTo>
                        <a:lnTo>
                          <a:pt x="4293" y="2143"/>
                        </a:lnTo>
                        <a:lnTo>
                          <a:pt x="4293" y="2493"/>
                        </a:lnTo>
                        <a:lnTo>
                          <a:pt x="4291" y="2717"/>
                        </a:lnTo>
                        <a:lnTo>
                          <a:pt x="4287" y="2873"/>
                        </a:lnTo>
                        <a:lnTo>
                          <a:pt x="4281" y="3027"/>
                        </a:lnTo>
                        <a:lnTo>
                          <a:pt x="4281" y="3027"/>
                        </a:lnTo>
                        <a:lnTo>
                          <a:pt x="4275" y="3103"/>
                        </a:lnTo>
                        <a:lnTo>
                          <a:pt x="4269" y="3175"/>
                        </a:lnTo>
                        <a:lnTo>
                          <a:pt x="4261" y="3242"/>
                        </a:lnTo>
                        <a:lnTo>
                          <a:pt x="4249" y="3306"/>
                        </a:lnTo>
                        <a:lnTo>
                          <a:pt x="4237" y="3370"/>
                        </a:lnTo>
                        <a:lnTo>
                          <a:pt x="4221" y="3430"/>
                        </a:lnTo>
                        <a:lnTo>
                          <a:pt x="4201" y="3488"/>
                        </a:lnTo>
                        <a:lnTo>
                          <a:pt x="4181" y="3546"/>
                        </a:lnTo>
                        <a:lnTo>
                          <a:pt x="4181" y="3546"/>
                        </a:lnTo>
                        <a:lnTo>
                          <a:pt x="4159" y="3602"/>
                        </a:lnTo>
                        <a:lnTo>
                          <a:pt x="4133" y="3654"/>
                        </a:lnTo>
                        <a:lnTo>
                          <a:pt x="4107" y="3702"/>
                        </a:lnTo>
                        <a:lnTo>
                          <a:pt x="4077" y="3750"/>
                        </a:lnTo>
                        <a:lnTo>
                          <a:pt x="4045" y="3796"/>
                        </a:lnTo>
                        <a:lnTo>
                          <a:pt x="4011" y="3840"/>
                        </a:lnTo>
                        <a:lnTo>
                          <a:pt x="3975" y="3884"/>
                        </a:lnTo>
                        <a:lnTo>
                          <a:pt x="3933" y="3926"/>
                        </a:lnTo>
                        <a:lnTo>
                          <a:pt x="3933" y="3926"/>
                        </a:lnTo>
                        <a:lnTo>
                          <a:pt x="3891" y="3968"/>
                        </a:lnTo>
                        <a:lnTo>
                          <a:pt x="3847" y="4004"/>
                        </a:lnTo>
                        <a:lnTo>
                          <a:pt x="3803" y="4040"/>
                        </a:lnTo>
                        <a:lnTo>
                          <a:pt x="3757" y="4070"/>
                        </a:lnTo>
                        <a:lnTo>
                          <a:pt x="3709" y="4100"/>
                        </a:lnTo>
                        <a:lnTo>
                          <a:pt x="3661" y="4126"/>
                        </a:lnTo>
                        <a:lnTo>
                          <a:pt x="3609" y="4152"/>
                        </a:lnTo>
                        <a:lnTo>
                          <a:pt x="3552" y="4174"/>
                        </a:lnTo>
                        <a:lnTo>
                          <a:pt x="3552" y="4174"/>
                        </a:lnTo>
                        <a:lnTo>
                          <a:pt x="3494" y="4196"/>
                        </a:lnTo>
                        <a:lnTo>
                          <a:pt x="3436" y="4214"/>
                        </a:lnTo>
                        <a:lnTo>
                          <a:pt x="3374" y="4230"/>
                        </a:lnTo>
                        <a:lnTo>
                          <a:pt x="3312" y="4242"/>
                        </a:lnTo>
                        <a:lnTo>
                          <a:pt x="3248" y="4254"/>
                        </a:lnTo>
                        <a:lnTo>
                          <a:pt x="3178" y="4262"/>
                        </a:lnTo>
                        <a:lnTo>
                          <a:pt x="3108" y="4270"/>
                        </a:lnTo>
                        <a:lnTo>
                          <a:pt x="3032" y="4274"/>
                        </a:lnTo>
                        <a:lnTo>
                          <a:pt x="3032" y="4274"/>
                        </a:lnTo>
                        <a:lnTo>
                          <a:pt x="2878" y="4280"/>
                        </a:lnTo>
                        <a:lnTo>
                          <a:pt x="2722" y="4284"/>
                        </a:lnTo>
                        <a:lnTo>
                          <a:pt x="2498" y="4286"/>
                        </a:lnTo>
                        <a:lnTo>
                          <a:pt x="2148" y="4286"/>
                        </a:lnTo>
                        <a:lnTo>
                          <a:pt x="2148" y="4286"/>
                        </a:lnTo>
                        <a:close/>
                        <a:moveTo>
                          <a:pt x="2148" y="386"/>
                        </a:moveTo>
                        <a:lnTo>
                          <a:pt x="2148" y="386"/>
                        </a:lnTo>
                        <a:lnTo>
                          <a:pt x="1801" y="388"/>
                        </a:lnTo>
                        <a:lnTo>
                          <a:pt x="1583" y="388"/>
                        </a:lnTo>
                        <a:lnTo>
                          <a:pt x="1431" y="392"/>
                        </a:lnTo>
                        <a:lnTo>
                          <a:pt x="1281" y="400"/>
                        </a:lnTo>
                        <a:lnTo>
                          <a:pt x="1281" y="400"/>
                        </a:lnTo>
                        <a:lnTo>
                          <a:pt x="1207" y="404"/>
                        </a:lnTo>
                        <a:lnTo>
                          <a:pt x="1141" y="410"/>
                        </a:lnTo>
                        <a:lnTo>
                          <a:pt x="1083" y="418"/>
                        </a:lnTo>
                        <a:lnTo>
                          <a:pt x="1031" y="428"/>
                        </a:lnTo>
                        <a:lnTo>
                          <a:pt x="987" y="440"/>
                        </a:lnTo>
                        <a:lnTo>
                          <a:pt x="947" y="450"/>
                        </a:lnTo>
                        <a:lnTo>
                          <a:pt x="913" y="462"/>
                        </a:lnTo>
                        <a:lnTo>
                          <a:pt x="883" y="472"/>
                        </a:lnTo>
                        <a:lnTo>
                          <a:pt x="883" y="472"/>
                        </a:lnTo>
                        <a:lnTo>
                          <a:pt x="845" y="488"/>
                        </a:lnTo>
                        <a:lnTo>
                          <a:pt x="813" y="504"/>
                        </a:lnTo>
                        <a:lnTo>
                          <a:pt x="781" y="520"/>
                        </a:lnTo>
                        <a:lnTo>
                          <a:pt x="749" y="540"/>
                        </a:lnTo>
                        <a:lnTo>
                          <a:pt x="721" y="560"/>
                        </a:lnTo>
                        <a:lnTo>
                          <a:pt x="690" y="582"/>
                        </a:lnTo>
                        <a:lnTo>
                          <a:pt x="662" y="606"/>
                        </a:lnTo>
                        <a:lnTo>
                          <a:pt x="634" y="634"/>
                        </a:lnTo>
                        <a:lnTo>
                          <a:pt x="634" y="634"/>
                        </a:lnTo>
                        <a:lnTo>
                          <a:pt x="608" y="662"/>
                        </a:lnTo>
                        <a:lnTo>
                          <a:pt x="584" y="690"/>
                        </a:lnTo>
                        <a:lnTo>
                          <a:pt x="562" y="718"/>
                        </a:lnTo>
                        <a:lnTo>
                          <a:pt x="542" y="746"/>
                        </a:lnTo>
                        <a:lnTo>
                          <a:pt x="522" y="778"/>
                        </a:lnTo>
                        <a:lnTo>
                          <a:pt x="506" y="810"/>
                        </a:lnTo>
                        <a:lnTo>
                          <a:pt x="490" y="844"/>
                        </a:lnTo>
                        <a:lnTo>
                          <a:pt x="474" y="880"/>
                        </a:lnTo>
                        <a:lnTo>
                          <a:pt x="474" y="880"/>
                        </a:lnTo>
                        <a:lnTo>
                          <a:pt x="464" y="910"/>
                        </a:lnTo>
                        <a:lnTo>
                          <a:pt x="452" y="944"/>
                        </a:lnTo>
                        <a:lnTo>
                          <a:pt x="440" y="984"/>
                        </a:lnTo>
                        <a:lnTo>
                          <a:pt x="430" y="1028"/>
                        </a:lnTo>
                        <a:lnTo>
                          <a:pt x="420" y="1079"/>
                        </a:lnTo>
                        <a:lnTo>
                          <a:pt x="412" y="1137"/>
                        </a:lnTo>
                        <a:lnTo>
                          <a:pt x="406" y="1203"/>
                        </a:lnTo>
                        <a:lnTo>
                          <a:pt x="400" y="1277"/>
                        </a:lnTo>
                        <a:lnTo>
                          <a:pt x="400" y="1277"/>
                        </a:lnTo>
                        <a:lnTo>
                          <a:pt x="394" y="1427"/>
                        </a:lnTo>
                        <a:lnTo>
                          <a:pt x="390" y="1579"/>
                        </a:lnTo>
                        <a:lnTo>
                          <a:pt x="388" y="1797"/>
                        </a:lnTo>
                        <a:lnTo>
                          <a:pt x="388" y="2143"/>
                        </a:lnTo>
                        <a:lnTo>
                          <a:pt x="388" y="2143"/>
                        </a:lnTo>
                        <a:lnTo>
                          <a:pt x="388" y="2489"/>
                        </a:lnTo>
                        <a:lnTo>
                          <a:pt x="390" y="2707"/>
                        </a:lnTo>
                        <a:lnTo>
                          <a:pt x="394" y="2859"/>
                        </a:lnTo>
                        <a:lnTo>
                          <a:pt x="400" y="3009"/>
                        </a:lnTo>
                        <a:lnTo>
                          <a:pt x="400" y="3009"/>
                        </a:lnTo>
                        <a:lnTo>
                          <a:pt x="406" y="3083"/>
                        </a:lnTo>
                        <a:lnTo>
                          <a:pt x="412" y="3149"/>
                        </a:lnTo>
                        <a:lnTo>
                          <a:pt x="420" y="3207"/>
                        </a:lnTo>
                        <a:lnTo>
                          <a:pt x="430" y="3258"/>
                        </a:lnTo>
                        <a:lnTo>
                          <a:pt x="440" y="3302"/>
                        </a:lnTo>
                        <a:lnTo>
                          <a:pt x="452" y="3342"/>
                        </a:lnTo>
                        <a:lnTo>
                          <a:pt x="464" y="3376"/>
                        </a:lnTo>
                        <a:lnTo>
                          <a:pt x="474" y="3406"/>
                        </a:lnTo>
                        <a:lnTo>
                          <a:pt x="474" y="3406"/>
                        </a:lnTo>
                        <a:lnTo>
                          <a:pt x="490" y="3442"/>
                        </a:lnTo>
                        <a:lnTo>
                          <a:pt x="506" y="3476"/>
                        </a:lnTo>
                        <a:lnTo>
                          <a:pt x="522" y="3508"/>
                        </a:lnTo>
                        <a:lnTo>
                          <a:pt x="542" y="3538"/>
                        </a:lnTo>
                        <a:lnTo>
                          <a:pt x="562" y="3568"/>
                        </a:lnTo>
                        <a:lnTo>
                          <a:pt x="584" y="3596"/>
                        </a:lnTo>
                        <a:lnTo>
                          <a:pt x="608" y="3624"/>
                        </a:lnTo>
                        <a:lnTo>
                          <a:pt x="634" y="3652"/>
                        </a:lnTo>
                        <a:lnTo>
                          <a:pt x="634" y="3652"/>
                        </a:lnTo>
                        <a:lnTo>
                          <a:pt x="662" y="3680"/>
                        </a:lnTo>
                        <a:lnTo>
                          <a:pt x="690" y="3704"/>
                        </a:lnTo>
                        <a:lnTo>
                          <a:pt x="721" y="3726"/>
                        </a:lnTo>
                        <a:lnTo>
                          <a:pt x="749" y="3746"/>
                        </a:lnTo>
                        <a:lnTo>
                          <a:pt x="781" y="3764"/>
                        </a:lnTo>
                        <a:lnTo>
                          <a:pt x="813" y="3782"/>
                        </a:lnTo>
                        <a:lnTo>
                          <a:pt x="847" y="3798"/>
                        </a:lnTo>
                        <a:lnTo>
                          <a:pt x="883" y="3812"/>
                        </a:lnTo>
                        <a:lnTo>
                          <a:pt x="883" y="3812"/>
                        </a:lnTo>
                        <a:lnTo>
                          <a:pt x="913" y="3824"/>
                        </a:lnTo>
                        <a:lnTo>
                          <a:pt x="947" y="3836"/>
                        </a:lnTo>
                        <a:lnTo>
                          <a:pt x="987" y="3846"/>
                        </a:lnTo>
                        <a:lnTo>
                          <a:pt x="1031" y="3858"/>
                        </a:lnTo>
                        <a:lnTo>
                          <a:pt x="1083" y="3866"/>
                        </a:lnTo>
                        <a:lnTo>
                          <a:pt x="1141" y="3876"/>
                        </a:lnTo>
                        <a:lnTo>
                          <a:pt x="1207" y="3882"/>
                        </a:lnTo>
                        <a:lnTo>
                          <a:pt x="1281" y="3886"/>
                        </a:lnTo>
                        <a:lnTo>
                          <a:pt x="1281" y="3886"/>
                        </a:lnTo>
                        <a:lnTo>
                          <a:pt x="1431" y="3892"/>
                        </a:lnTo>
                        <a:lnTo>
                          <a:pt x="1583" y="3896"/>
                        </a:lnTo>
                        <a:lnTo>
                          <a:pt x="1801" y="3898"/>
                        </a:lnTo>
                        <a:lnTo>
                          <a:pt x="2148" y="3900"/>
                        </a:lnTo>
                        <a:lnTo>
                          <a:pt x="2148" y="3900"/>
                        </a:lnTo>
                        <a:lnTo>
                          <a:pt x="2492" y="3898"/>
                        </a:lnTo>
                        <a:lnTo>
                          <a:pt x="2712" y="3896"/>
                        </a:lnTo>
                        <a:lnTo>
                          <a:pt x="2864" y="3892"/>
                        </a:lnTo>
                        <a:lnTo>
                          <a:pt x="3014" y="3886"/>
                        </a:lnTo>
                        <a:lnTo>
                          <a:pt x="3014" y="3886"/>
                        </a:lnTo>
                        <a:lnTo>
                          <a:pt x="3088" y="3882"/>
                        </a:lnTo>
                        <a:lnTo>
                          <a:pt x="3154" y="3876"/>
                        </a:lnTo>
                        <a:lnTo>
                          <a:pt x="3212" y="3866"/>
                        </a:lnTo>
                        <a:lnTo>
                          <a:pt x="3264" y="3858"/>
                        </a:lnTo>
                        <a:lnTo>
                          <a:pt x="3308" y="3846"/>
                        </a:lnTo>
                        <a:lnTo>
                          <a:pt x="3348" y="3836"/>
                        </a:lnTo>
                        <a:lnTo>
                          <a:pt x="3382" y="3824"/>
                        </a:lnTo>
                        <a:lnTo>
                          <a:pt x="3412" y="3812"/>
                        </a:lnTo>
                        <a:lnTo>
                          <a:pt x="3412" y="3812"/>
                        </a:lnTo>
                        <a:lnTo>
                          <a:pt x="3448" y="3798"/>
                        </a:lnTo>
                        <a:lnTo>
                          <a:pt x="3482" y="3782"/>
                        </a:lnTo>
                        <a:lnTo>
                          <a:pt x="3514" y="3764"/>
                        </a:lnTo>
                        <a:lnTo>
                          <a:pt x="3544" y="3746"/>
                        </a:lnTo>
                        <a:lnTo>
                          <a:pt x="3574" y="3726"/>
                        </a:lnTo>
                        <a:lnTo>
                          <a:pt x="3603" y="3704"/>
                        </a:lnTo>
                        <a:lnTo>
                          <a:pt x="3631" y="3680"/>
                        </a:lnTo>
                        <a:lnTo>
                          <a:pt x="3659" y="3652"/>
                        </a:lnTo>
                        <a:lnTo>
                          <a:pt x="3659" y="3652"/>
                        </a:lnTo>
                        <a:lnTo>
                          <a:pt x="3687" y="3624"/>
                        </a:lnTo>
                        <a:lnTo>
                          <a:pt x="3711" y="3596"/>
                        </a:lnTo>
                        <a:lnTo>
                          <a:pt x="3733" y="3568"/>
                        </a:lnTo>
                        <a:lnTo>
                          <a:pt x="3753" y="3538"/>
                        </a:lnTo>
                        <a:lnTo>
                          <a:pt x="3771" y="3508"/>
                        </a:lnTo>
                        <a:lnTo>
                          <a:pt x="3789" y="3476"/>
                        </a:lnTo>
                        <a:lnTo>
                          <a:pt x="3805" y="3442"/>
                        </a:lnTo>
                        <a:lnTo>
                          <a:pt x="3819" y="3406"/>
                        </a:lnTo>
                        <a:lnTo>
                          <a:pt x="3819" y="3406"/>
                        </a:lnTo>
                        <a:lnTo>
                          <a:pt x="3831" y="3376"/>
                        </a:lnTo>
                        <a:lnTo>
                          <a:pt x="3843" y="3342"/>
                        </a:lnTo>
                        <a:lnTo>
                          <a:pt x="3853" y="3302"/>
                        </a:lnTo>
                        <a:lnTo>
                          <a:pt x="3863" y="3258"/>
                        </a:lnTo>
                        <a:lnTo>
                          <a:pt x="3873" y="3207"/>
                        </a:lnTo>
                        <a:lnTo>
                          <a:pt x="3881" y="3149"/>
                        </a:lnTo>
                        <a:lnTo>
                          <a:pt x="3889" y="3083"/>
                        </a:lnTo>
                        <a:lnTo>
                          <a:pt x="3893" y="3009"/>
                        </a:lnTo>
                        <a:lnTo>
                          <a:pt x="3893" y="3009"/>
                        </a:lnTo>
                        <a:lnTo>
                          <a:pt x="3899" y="2859"/>
                        </a:lnTo>
                        <a:lnTo>
                          <a:pt x="3903" y="2705"/>
                        </a:lnTo>
                        <a:lnTo>
                          <a:pt x="3905" y="2487"/>
                        </a:lnTo>
                        <a:lnTo>
                          <a:pt x="3905" y="2143"/>
                        </a:lnTo>
                        <a:lnTo>
                          <a:pt x="3905" y="2143"/>
                        </a:lnTo>
                        <a:lnTo>
                          <a:pt x="3905" y="1797"/>
                        </a:lnTo>
                        <a:lnTo>
                          <a:pt x="3903" y="1579"/>
                        </a:lnTo>
                        <a:lnTo>
                          <a:pt x="3899" y="1427"/>
                        </a:lnTo>
                        <a:lnTo>
                          <a:pt x="3893" y="1277"/>
                        </a:lnTo>
                        <a:lnTo>
                          <a:pt x="3893" y="1277"/>
                        </a:lnTo>
                        <a:lnTo>
                          <a:pt x="3889" y="1203"/>
                        </a:lnTo>
                        <a:lnTo>
                          <a:pt x="3881" y="1137"/>
                        </a:lnTo>
                        <a:lnTo>
                          <a:pt x="3873" y="1079"/>
                        </a:lnTo>
                        <a:lnTo>
                          <a:pt x="3863" y="1028"/>
                        </a:lnTo>
                        <a:lnTo>
                          <a:pt x="3853" y="984"/>
                        </a:lnTo>
                        <a:lnTo>
                          <a:pt x="3843" y="944"/>
                        </a:lnTo>
                        <a:lnTo>
                          <a:pt x="3831" y="910"/>
                        </a:lnTo>
                        <a:lnTo>
                          <a:pt x="3819" y="880"/>
                        </a:lnTo>
                        <a:lnTo>
                          <a:pt x="3819" y="880"/>
                        </a:lnTo>
                        <a:lnTo>
                          <a:pt x="3805" y="844"/>
                        </a:lnTo>
                        <a:lnTo>
                          <a:pt x="3789" y="810"/>
                        </a:lnTo>
                        <a:lnTo>
                          <a:pt x="3771" y="778"/>
                        </a:lnTo>
                        <a:lnTo>
                          <a:pt x="3753" y="746"/>
                        </a:lnTo>
                        <a:lnTo>
                          <a:pt x="3733" y="718"/>
                        </a:lnTo>
                        <a:lnTo>
                          <a:pt x="3711" y="690"/>
                        </a:lnTo>
                        <a:lnTo>
                          <a:pt x="3687" y="662"/>
                        </a:lnTo>
                        <a:lnTo>
                          <a:pt x="3659" y="634"/>
                        </a:lnTo>
                        <a:lnTo>
                          <a:pt x="3659" y="634"/>
                        </a:lnTo>
                        <a:lnTo>
                          <a:pt x="3631" y="606"/>
                        </a:lnTo>
                        <a:lnTo>
                          <a:pt x="3603" y="582"/>
                        </a:lnTo>
                        <a:lnTo>
                          <a:pt x="3574" y="560"/>
                        </a:lnTo>
                        <a:lnTo>
                          <a:pt x="3544" y="540"/>
                        </a:lnTo>
                        <a:lnTo>
                          <a:pt x="3514" y="520"/>
                        </a:lnTo>
                        <a:lnTo>
                          <a:pt x="3482" y="504"/>
                        </a:lnTo>
                        <a:lnTo>
                          <a:pt x="3448" y="488"/>
                        </a:lnTo>
                        <a:lnTo>
                          <a:pt x="3412" y="472"/>
                        </a:lnTo>
                        <a:lnTo>
                          <a:pt x="3412" y="472"/>
                        </a:lnTo>
                        <a:lnTo>
                          <a:pt x="3382" y="462"/>
                        </a:lnTo>
                        <a:lnTo>
                          <a:pt x="3348" y="450"/>
                        </a:lnTo>
                        <a:lnTo>
                          <a:pt x="3308" y="440"/>
                        </a:lnTo>
                        <a:lnTo>
                          <a:pt x="3264" y="428"/>
                        </a:lnTo>
                        <a:lnTo>
                          <a:pt x="3212" y="418"/>
                        </a:lnTo>
                        <a:lnTo>
                          <a:pt x="3154" y="410"/>
                        </a:lnTo>
                        <a:lnTo>
                          <a:pt x="3088" y="404"/>
                        </a:lnTo>
                        <a:lnTo>
                          <a:pt x="3014" y="400"/>
                        </a:lnTo>
                        <a:lnTo>
                          <a:pt x="3014" y="400"/>
                        </a:lnTo>
                        <a:lnTo>
                          <a:pt x="2864" y="392"/>
                        </a:lnTo>
                        <a:lnTo>
                          <a:pt x="2712" y="388"/>
                        </a:lnTo>
                        <a:lnTo>
                          <a:pt x="2492" y="388"/>
                        </a:lnTo>
                        <a:lnTo>
                          <a:pt x="2148" y="386"/>
                        </a:lnTo>
                        <a:lnTo>
                          <a:pt x="2148" y="386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20" name="Freeform 10">
                    <a:extLst>
                      <a:ext uri="{FF2B5EF4-FFF2-40B4-BE49-F238E27FC236}">
                        <a16:creationId xmlns:a16="http://schemas.microsoft.com/office/drawing/2014/main" id="{BD7FE103-10D4-4BF6-B574-A567992CCE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22044" y="989172"/>
                    <a:ext cx="87052" cy="86546"/>
                  </a:xfrm>
                  <a:custGeom>
                    <a:avLst/>
                    <a:gdLst>
                      <a:gd name="T0" fmla="*/ 516 w 516"/>
                      <a:gd name="T1" fmla="*/ 258 h 513"/>
                      <a:gd name="T2" fmla="*/ 510 w 516"/>
                      <a:gd name="T3" fmla="*/ 310 h 513"/>
                      <a:gd name="T4" fmla="*/ 496 w 516"/>
                      <a:gd name="T5" fmla="*/ 357 h 513"/>
                      <a:gd name="T6" fmla="*/ 472 w 516"/>
                      <a:gd name="T7" fmla="*/ 401 h 513"/>
                      <a:gd name="T8" fmla="*/ 440 w 516"/>
                      <a:gd name="T9" fmla="*/ 439 h 513"/>
                      <a:gd name="T10" fmla="*/ 402 w 516"/>
                      <a:gd name="T11" fmla="*/ 469 h 513"/>
                      <a:gd name="T12" fmla="*/ 358 w 516"/>
                      <a:gd name="T13" fmla="*/ 493 h 513"/>
                      <a:gd name="T14" fmla="*/ 310 w 516"/>
                      <a:gd name="T15" fmla="*/ 509 h 513"/>
                      <a:gd name="T16" fmla="*/ 258 w 516"/>
                      <a:gd name="T17" fmla="*/ 513 h 513"/>
                      <a:gd name="T18" fmla="*/ 232 w 516"/>
                      <a:gd name="T19" fmla="*/ 513 h 513"/>
                      <a:gd name="T20" fmla="*/ 182 w 516"/>
                      <a:gd name="T21" fmla="*/ 501 h 513"/>
                      <a:gd name="T22" fmla="*/ 136 w 516"/>
                      <a:gd name="T23" fmla="*/ 483 h 513"/>
                      <a:gd name="T24" fmla="*/ 94 w 516"/>
                      <a:gd name="T25" fmla="*/ 455 h 513"/>
                      <a:gd name="T26" fmla="*/ 60 w 516"/>
                      <a:gd name="T27" fmla="*/ 419 h 513"/>
                      <a:gd name="T28" fmla="*/ 32 w 516"/>
                      <a:gd name="T29" fmla="*/ 379 h 513"/>
                      <a:gd name="T30" fmla="*/ 12 w 516"/>
                      <a:gd name="T31" fmla="*/ 333 h 513"/>
                      <a:gd name="T32" fmla="*/ 2 w 516"/>
                      <a:gd name="T33" fmla="*/ 284 h 513"/>
                      <a:gd name="T34" fmla="*/ 0 w 516"/>
                      <a:gd name="T35" fmla="*/ 258 h 513"/>
                      <a:gd name="T36" fmla="*/ 6 w 516"/>
                      <a:gd name="T37" fmla="*/ 206 h 513"/>
                      <a:gd name="T38" fmla="*/ 22 w 516"/>
                      <a:gd name="T39" fmla="*/ 158 h 513"/>
                      <a:gd name="T40" fmla="*/ 44 w 516"/>
                      <a:gd name="T41" fmla="*/ 114 h 513"/>
                      <a:gd name="T42" fmla="*/ 76 w 516"/>
                      <a:gd name="T43" fmla="*/ 76 h 513"/>
                      <a:gd name="T44" fmla="*/ 114 w 516"/>
                      <a:gd name="T45" fmla="*/ 44 h 513"/>
                      <a:gd name="T46" fmla="*/ 158 w 516"/>
                      <a:gd name="T47" fmla="*/ 20 h 513"/>
                      <a:gd name="T48" fmla="*/ 206 w 516"/>
                      <a:gd name="T49" fmla="*/ 6 h 513"/>
                      <a:gd name="T50" fmla="*/ 258 w 516"/>
                      <a:gd name="T51" fmla="*/ 0 h 513"/>
                      <a:gd name="T52" fmla="*/ 284 w 516"/>
                      <a:gd name="T53" fmla="*/ 2 h 513"/>
                      <a:gd name="T54" fmla="*/ 334 w 516"/>
                      <a:gd name="T55" fmla="*/ 12 h 513"/>
                      <a:gd name="T56" fmla="*/ 380 w 516"/>
                      <a:gd name="T57" fmla="*/ 30 h 513"/>
                      <a:gd name="T58" fmla="*/ 422 w 516"/>
                      <a:gd name="T59" fmla="*/ 58 h 513"/>
                      <a:gd name="T60" fmla="*/ 456 w 516"/>
                      <a:gd name="T61" fmla="*/ 94 h 513"/>
                      <a:gd name="T62" fmla="*/ 484 w 516"/>
                      <a:gd name="T63" fmla="*/ 134 h 513"/>
                      <a:gd name="T64" fmla="*/ 504 w 516"/>
                      <a:gd name="T65" fmla="*/ 180 h 513"/>
                      <a:gd name="T66" fmla="*/ 514 w 516"/>
                      <a:gd name="T67" fmla="*/ 230 h 5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16" h="513">
                        <a:moveTo>
                          <a:pt x="516" y="258"/>
                        </a:moveTo>
                        <a:lnTo>
                          <a:pt x="516" y="258"/>
                        </a:lnTo>
                        <a:lnTo>
                          <a:pt x="514" y="284"/>
                        </a:lnTo>
                        <a:lnTo>
                          <a:pt x="510" y="310"/>
                        </a:lnTo>
                        <a:lnTo>
                          <a:pt x="504" y="333"/>
                        </a:lnTo>
                        <a:lnTo>
                          <a:pt x="496" y="357"/>
                        </a:lnTo>
                        <a:lnTo>
                          <a:pt x="484" y="379"/>
                        </a:lnTo>
                        <a:lnTo>
                          <a:pt x="472" y="401"/>
                        </a:lnTo>
                        <a:lnTo>
                          <a:pt x="456" y="419"/>
                        </a:lnTo>
                        <a:lnTo>
                          <a:pt x="440" y="439"/>
                        </a:lnTo>
                        <a:lnTo>
                          <a:pt x="422" y="455"/>
                        </a:lnTo>
                        <a:lnTo>
                          <a:pt x="402" y="469"/>
                        </a:lnTo>
                        <a:lnTo>
                          <a:pt x="380" y="483"/>
                        </a:lnTo>
                        <a:lnTo>
                          <a:pt x="358" y="493"/>
                        </a:lnTo>
                        <a:lnTo>
                          <a:pt x="334" y="501"/>
                        </a:lnTo>
                        <a:lnTo>
                          <a:pt x="310" y="509"/>
                        </a:lnTo>
                        <a:lnTo>
                          <a:pt x="284" y="513"/>
                        </a:lnTo>
                        <a:lnTo>
                          <a:pt x="258" y="513"/>
                        </a:lnTo>
                        <a:lnTo>
                          <a:pt x="258" y="513"/>
                        </a:lnTo>
                        <a:lnTo>
                          <a:pt x="232" y="513"/>
                        </a:lnTo>
                        <a:lnTo>
                          <a:pt x="206" y="509"/>
                        </a:lnTo>
                        <a:lnTo>
                          <a:pt x="182" y="501"/>
                        </a:lnTo>
                        <a:lnTo>
                          <a:pt x="158" y="493"/>
                        </a:lnTo>
                        <a:lnTo>
                          <a:pt x="136" y="483"/>
                        </a:lnTo>
                        <a:lnTo>
                          <a:pt x="114" y="469"/>
                        </a:lnTo>
                        <a:lnTo>
                          <a:pt x="94" y="455"/>
                        </a:lnTo>
                        <a:lnTo>
                          <a:pt x="76" y="439"/>
                        </a:lnTo>
                        <a:lnTo>
                          <a:pt x="60" y="419"/>
                        </a:lnTo>
                        <a:lnTo>
                          <a:pt x="44" y="401"/>
                        </a:lnTo>
                        <a:lnTo>
                          <a:pt x="32" y="379"/>
                        </a:lnTo>
                        <a:lnTo>
                          <a:pt x="22" y="357"/>
                        </a:lnTo>
                        <a:lnTo>
                          <a:pt x="12" y="333"/>
                        </a:lnTo>
                        <a:lnTo>
                          <a:pt x="6" y="310"/>
                        </a:lnTo>
                        <a:lnTo>
                          <a:pt x="2" y="284"/>
                        </a:lnTo>
                        <a:lnTo>
                          <a:pt x="0" y="258"/>
                        </a:lnTo>
                        <a:lnTo>
                          <a:pt x="0" y="258"/>
                        </a:lnTo>
                        <a:lnTo>
                          <a:pt x="2" y="230"/>
                        </a:lnTo>
                        <a:lnTo>
                          <a:pt x="6" y="206"/>
                        </a:lnTo>
                        <a:lnTo>
                          <a:pt x="12" y="180"/>
                        </a:lnTo>
                        <a:lnTo>
                          <a:pt x="22" y="158"/>
                        </a:lnTo>
                        <a:lnTo>
                          <a:pt x="32" y="134"/>
                        </a:lnTo>
                        <a:lnTo>
                          <a:pt x="44" y="114"/>
                        </a:lnTo>
                        <a:lnTo>
                          <a:pt x="60" y="94"/>
                        </a:lnTo>
                        <a:lnTo>
                          <a:pt x="76" y="76"/>
                        </a:lnTo>
                        <a:lnTo>
                          <a:pt x="94" y="58"/>
                        </a:lnTo>
                        <a:lnTo>
                          <a:pt x="114" y="44"/>
                        </a:lnTo>
                        <a:lnTo>
                          <a:pt x="136" y="30"/>
                        </a:lnTo>
                        <a:lnTo>
                          <a:pt x="158" y="20"/>
                        </a:lnTo>
                        <a:lnTo>
                          <a:pt x="182" y="12"/>
                        </a:lnTo>
                        <a:lnTo>
                          <a:pt x="206" y="6"/>
                        </a:lnTo>
                        <a:lnTo>
                          <a:pt x="232" y="2"/>
                        </a:lnTo>
                        <a:lnTo>
                          <a:pt x="258" y="0"/>
                        </a:lnTo>
                        <a:lnTo>
                          <a:pt x="258" y="0"/>
                        </a:lnTo>
                        <a:lnTo>
                          <a:pt x="284" y="2"/>
                        </a:lnTo>
                        <a:lnTo>
                          <a:pt x="310" y="6"/>
                        </a:lnTo>
                        <a:lnTo>
                          <a:pt x="334" y="12"/>
                        </a:lnTo>
                        <a:lnTo>
                          <a:pt x="358" y="20"/>
                        </a:lnTo>
                        <a:lnTo>
                          <a:pt x="380" y="30"/>
                        </a:lnTo>
                        <a:lnTo>
                          <a:pt x="402" y="44"/>
                        </a:lnTo>
                        <a:lnTo>
                          <a:pt x="422" y="58"/>
                        </a:lnTo>
                        <a:lnTo>
                          <a:pt x="440" y="76"/>
                        </a:lnTo>
                        <a:lnTo>
                          <a:pt x="456" y="94"/>
                        </a:lnTo>
                        <a:lnTo>
                          <a:pt x="472" y="114"/>
                        </a:lnTo>
                        <a:lnTo>
                          <a:pt x="484" y="134"/>
                        </a:lnTo>
                        <a:lnTo>
                          <a:pt x="496" y="158"/>
                        </a:lnTo>
                        <a:lnTo>
                          <a:pt x="504" y="180"/>
                        </a:lnTo>
                        <a:lnTo>
                          <a:pt x="510" y="206"/>
                        </a:lnTo>
                        <a:lnTo>
                          <a:pt x="514" y="230"/>
                        </a:lnTo>
                        <a:lnTo>
                          <a:pt x="516" y="258"/>
                        </a:lnTo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B7EB0909-2AA2-4199-BD94-A7A59710F171}"/>
                    </a:ext>
                  </a:extLst>
                </p:cNvPr>
                <p:cNvSpPr/>
                <p:nvPr/>
              </p:nvSpPr>
              <p:spPr>
                <a:xfrm>
                  <a:off x="1101879" y="5789104"/>
                  <a:ext cx="358205" cy="358205"/>
                </a:xfrm>
                <a:custGeom>
                  <a:avLst/>
                  <a:gdLst>
                    <a:gd name="connsiteX0" fmla="*/ 152792 w 305584"/>
                    <a:gd name="connsiteY0" fmla="*/ 59791 h 305584"/>
                    <a:gd name="connsiteX1" fmla="*/ 59791 w 305584"/>
                    <a:gd name="connsiteY1" fmla="*/ 152790 h 305584"/>
                    <a:gd name="connsiteX2" fmla="*/ 152792 w 305584"/>
                    <a:gd name="connsiteY2" fmla="*/ 245789 h 305584"/>
                    <a:gd name="connsiteX3" fmla="*/ 245793 w 305584"/>
                    <a:gd name="connsiteY3" fmla="*/ 152790 h 305584"/>
                    <a:gd name="connsiteX4" fmla="*/ 152792 w 305584"/>
                    <a:gd name="connsiteY4" fmla="*/ 59791 h 305584"/>
                    <a:gd name="connsiteX5" fmla="*/ 152792 w 305584"/>
                    <a:gd name="connsiteY5" fmla="*/ 0 h 305584"/>
                    <a:gd name="connsiteX6" fmla="*/ 305584 w 305584"/>
                    <a:gd name="connsiteY6" fmla="*/ 152792 h 305584"/>
                    <a:gd name="connsiteX7" fmla="*/ 152792 w 305584"/>
                    <a:gd name="connsiteY7" fmla="*/ 305584 h 305584"/>
                    <a:gd name="connsiteX8" fmla="*/ 0 w 305584"/>
                    <a:gd name="connsiteY8" fmla="*/ 152792 h 305584"/>
                    <a:gd name="connsiteX9" fmla="*/ 152792 w 305584"/>
                    <a:gd name="connsiteY9" fmla="*/ 0 h 305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5584" h="305584">
                      <a:moveTo>
                        <a:pt x="152792" y="59791"/>
                      </a:moveTo>
                      <a:cubicBezTo>
                        <a:pt x="101429" y="59791"/>
                        <a:pt x="59791" y="101428"/>
                        <a:pt x="59791" y="152790"/>
                      </a:cubicBezTo>
                      <a:cubicBezTo>
                        <a:pt x="59791" y="204152"/>
                        <a:pt x="101429" y="245789"/>
                        <a:pt x="152792" y="245789"/>
                      </a:cubicBezTo>
                      <a:cubicBezTo>
                        <a:pt x="204155" y="245789"/>
                        <a:pt x="245793" y="204152"/>
                        <a:pt x="245793" y="152790"/>
                      </a:cubicBezTo>
                      <a:cubicBezTo>
                        <a:pt x="245793" y="101428"/>
                        <a:pt x="204155" y="59791"/>
                        <a:pt x="152792" y="59791"/>
                      </a:cubicBezTo>
                      <a:close/>
                      <a:moveTo>
                        <a:pt x="152792" y="0"/>
                      </a:moveTo>
                      <a:cubicBezTo>
                        <a:pt x="237177" y="0"/>
                        <a:pt x="305584" y="68407"/>
                        <a:pt x="305584" y="152792"/>
                      </a:cubicBezTo>
                      <a:cubicBezTo>
                        <a:pt x="305584" y="237177"/>
                        <a:pt x="237177" y="305584"/>
                        <a:pt x="152792" y="305584"/>
                      </a:cubicBezTo>
                      <a:cubicBezTo>
                        <a:pt x="68407" y="305584"/>
                        <a:pt x="0" y="237177"/>
                        <a:pt x="0" y="152792"/>
                      </a:cubicBezTo>
                      <a:cubicBezTo>
                        <a:pt x="0" y="68407"/>
                        <a:pt x="68407" y="0"/>
                        <a:pt x="152792" y="0"/>
                      </a:cubicBezTo>
                      <a:close/>
                    </a:path>
                  </a:pathLst>
                </a:cu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/>
                </a:p>
              </p:txBody>
            </p:sp>
          </p:grp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E222D3-807A-4F5D-8EC7-BF9475059E26}"/>
              </a:ext>
            </a:extLst>
          </p:cNvPr>
          <p:cNvGrpSpPr/>
          <p:nvPr userDrawn="1"/>
        </p:nvGrpSpPr>
        <p:grpSpPr>
          <a:xfrm>
            <a:off x="18246535" y="9871498"/>
            <a:ext cx="336656" cy="336656"/>
            <a:chOff x="12991645" y="6161514"/>
            <a:chExt cx="552389" cy="552389"/>
          </a:xfrm>
          <a:effectLst>
            <a:outerShdw blurRad="254000" dist="165100" dir="66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grpSpPr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119ADDEF-31CF-4371-A031-64AA6F250F33}"/>
                </a:ext>
              </a:extLst>
            </p:cNvPr>
            <p:cNvSpPr/>
            <p:nvPr/>
          </p:nvSpPr>
          <p:spPr>
            <a:xfrm rot="5400000">
              <a:off x="12991645" y="6161514"/>
              <a:ext cx="552389" cy="55238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7C3AE6CA-A799-4A7A-A8B7-C269E20D9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0801" y="6338988"/>
              <a:ext cx="114076" cy="197440"/>
            </a:xfrm>
            <a:custGeom>
              <a:avLst/>
              <a:gdLst>
                <a:gd name="T0" fmla="*/ 917464 w 228"/>
                <a:gd name="T1" fmla="*/ 6378503 h 396"/>
                <a:gd name="T2" fmla="*/ 917464 w 228"/>
                <a:gd name="T3" fmla="*/ 6378503 h 396"/>
                <a:gd name="T4" fmla="*/ 20449952 w 228"/>
                <a:gd name="T5" fmla="*/ 25644259 h 396"/>
                <a:gd name="T6" fmla="*/ 917464 w 228"/>
                <a:gd name="T7" fmla="*/ 45951270 h 396"/>
                <a:gd name="T8" fmla="*/ 917464 w 228"/>
                <a:gd name="T9" fmla="*/ 45951270 h 396"/>
                <a:gd name="T10" fmla="*/ 0 w 228"/>
                <a:gd name="T11" fmla="*/ 47773648 h 396"/>
                <a:gd name="T12" fmla="*/ 3801645 w 228"/>
                <a:gd name="T13" fmla="*/ 51418403 h 396"/>
                <a:gd name="T14" fmla="*/ 6554398 w 228"/>
                <a:gd name="T15" fmla="*/ 50507395 h 396"/>
                <a:gd name="T16" fmla="*/ 6554398 w 228"/>
                <a:gd name="T17" fmla="*/ 50507395 h 396"/>
                <a:gd name="T18" fmla="*/ 28839639 w 228"/>
                <a:gd name="T19" fmla="*/ 28507892 h 396"/>
                <a:gd name="T20" fmla="*/ 28839639 w 228"/>
                <a:gd name="T21" fmla="*/ 28507892 h 396"/>
                <a:gd name="T22" fmla="*/ 29757103 w 228"/>
                <a:gd name="T23" fmla="*/ 25644259 h 396"/>
                <a:gd name="T24" fmla="*/ 29757103 w 228"/>
                <a:gd name="T25" fmla="*/ 25644259 h 396"/>
                <a:gd name="T26" fmla="*/ 29757103 w 228"/>
                <a:gd name="T27" fmla="*/ 25644259 h 396"/>
                <a:gd name="T28" fmla="*/ 28839639 w 228"/>
                <a:gd name="T29" fmla="*/ 22910511 h 396"/>
                <a:gd name="T30" fmla="*/ 28839639 w 228"/>
                <a:gd name="T31" fmla="*/ 22910511 h 396"/>
                <a:gd name="T32" fmla="*/ 6554398 w 228"/>
                <a:gd name="T33" fmla="*/ 911369 h 396"/>
                <a:gd name="T34" fmla="*/ 6554398 w 228"/>
                <a:gd name="T35" fmla="*/ 911369 h 396"/>
                <a:gd name="T36" fmla="*/ 3801645 w 228"/>
                <a:gd name="T37" fmla="*/ 0 h 396"/>
                <a:gd name="T38" fmla="*/ 0 w 228"/>
                <a:gd name="T39" fmla="*/ 3644756 h 396"/>
                <a:gd name="T40" fmla="*/ 917464 w 228"/>
                <a:gd name="T41" fmla="*/ 6378503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749D54-718B-4D1E-9D34-157E789D0780}"/>
              </a:ext>
            </a:extLst>
          </p:cNvPr>
          <p:cNvGrpSpPr/>
          <p:nvPr userDrawn="1"/>
        </p:nvGrpSpPr>
        <p:grpSpPr>
          <a:xfrm>
            <a:off x="893847" y="9870549"/>
            <a:ext cx="3641799" cy="338554"/>
            <a:chOff x="893847" y="9898598"/>
            <a:chExt cx="3641799" cy="33855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BB450D5-3AB3-415B-AB6C-6CD216163BA3}"/>
                </a:ext>
              </a:extLst>
            </p:cNvPr>
            <p:cNvGrpSpPr/>
            <p:nvPr userDrawn="1"/>
          </p:nvGrpSpPr>
          <p:grpSpPr>
            <a:xfrm>
              <a:off x="893847" y="9898598"/>
              <a:ext cx="3641799" cy="338554"/>
              <a:chOff x="1021995" y="9934119"/>
              <a:chExt cx="3641799" cy="338554"/>
            </a:xfrm>
          </p:grpSpPr>
          <p:sp>
            <p:nvSpPr>
              <p:cNvPr id="33" name="Freeform 62">
                <a:extLst>
                  <a:ext uri="{FF2B5EF4-FFF2-40B4-BE49-F238E27FC236}">
                    <a16:creationId xmlns:a16="http://schemas.microsoft.com/office/drawing/2014/main" id="{32A170BD-62B9-4350-A742-47B4D0E096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1995" y="10010675"/>
                <a:ext cx="219920" cy="216220"/>
              </a:xfrm>
              <a:custGeom>
                <a:avLst/>
                <a:gdLst>
                  <a:gd name="T0" fmla="*/ 92739 w 55"/>
                  <a:gd name="T1" fmla="*/ 185737 h 54"/>
                  <a:gd name="T2" fmla="*/ 0 w 55"/>
                  <a:gd name="T3" fmla="*/ 92869 h 54"/>
                  <a:gd name="T4" fmla="*/ 92739 w 55"/>
                  <a:gd name="T5" fmla="*/ 0 h 54"/>
                  <a:gd name="T6" fmla="*/ 188913 w 55"/>
                  <a:gd name="T7" fmla="*/ 92869 h 54"/>
                  <a:gd name="T8" fmla="*/ 92739 w 55"/>
                  <a:gd name="T9" fmla="*/ 185737 h 54"/>
                  <a:gd name="T10" fmla="*/ 13739 w 55"/>
                  <a:gd name="T11" fmla="*/ 92869 h 54"/>
                  <a:gd name="T12" fmla="*/ 92739 w 55"/>
                  <a:gd name="T13" fmla="*/ 171979 h 54"/>
                  <a:gd name="T14" fmla="*/ 171739 w 55"/>
                  <a:gd name="T15" fmla="*/ 92869 h 54"/>
                  <a:gd name="T16" fmla="*/ 92739 w 55"/>
                  <a:gd name="T17" fmla="*/ 13758 h 54"/>
                  <a:gd name="T18" fmla="*/ 13739 w 55"/>
                  <a:gd name="T19" fmla="*/ 92869 h 54"/>
                  <a:gd name="T20" fmla="*/ 140826 w 55"/>
                  <a:gd name="T21" fmla="*/ 127264 h 54"/>
                  <a:gd name="T22" fmla="*/ 96174 w 55"/>
                  <a:gd name="T23" fmla="*/ 151341 h 54"/>
                  <a:gd name="T24" fmla="*/ 37783 w 55"/>
                  <a:gd name="T25" fmla="*/ 92869 h 54"/>
                  <a:gd name="T26" fmla="*/ 96174 w 55"/>
                  <a:gd name="T27" fmla="*/ 34396 h 54"/>
                  <a:gd name="T28" fmla="*/ 137391 w 55"/>
                  <a:gd name="T29" fmla="*/ 58473 h 54"/>
                  <a:gd name="T30" fmla="*/ 137391 w 55"/>
                  <a:gd name="T31" fmla="*/ 72231 h 54"/>
                  <a:gd name="T32" fmla="*/ 137391 w 55"/>
                  <a:gd name="T33" fmla="*/ 72231 h 54"/>
                  <a:gd name="T34" fmla="*/ 123652 w 55"/>
                  <a:gd name="T35" fmla="*/ 72231 h 54"/>
                  <a:gd name="T36" fmla="*/ 120217 w 55"/>
                  <a:gd name="T37" fmla="*/ 72231 h 54"/>
                  <a:gd name="T38" fmla="*/ 120217 w 55"/>
                  <a:gd name="T39" fmla="*/ 61912 h 54"/>
                  <a:gd name="T40" fmla="*/ 96174 w 55"/>
                  <a:gd name="T41" fmla="*/ 51594 h 54"/>
                  <a:gd name="T42" fmla="*/ 54957 w 55"/>
                  <a:gd name="T43" fmla="*/ 92869 h 54"/>
                  <a:gd name="T44" fmla="*/ 96174 w 55"/>
                  <a:gd name="T45" fmla="*/ 134143 h 54"/>
                  <a:gd name="T46" fmla="*/ 120217 w 55"/>
                  <a:gd name="T47" fmla="*/ 123825 h 54"/>
                  <a:gd name="T48" fmla="*/ 120217 w 55"/>
                  <a:gd name="T49" fmla="*/ 113506 h 54"/>
                  <a:gd name="T50" fmla="*/ 123652 w 55"/>
                  <a:gd name="T51" fmla="*/ 113506 h 54"/>
                  <a:gd name="T52" fmla="*/ 137391 w 55"/>
                  <a:gd name="T53" fmla="*/ 113506 h 54"/>
                  <a:gd name="T54" fmla="*/ 140826 w 55"/>
                  <a:gd name="T55" fmla="*/ 113506 h 54"/>
                  <a:gd name="T56" fmla="*/ 140826 w 55"/>
                  <a:gd name="T57" fmla="*/ 127264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5" h="54">
                    <a:moveTo>
                      <a:pt x="27" y="54"/>
                    </a:moveTo>
                    <a:cubicBezTo>
                      <a:pt x="12" y="54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4"/>
                      <a:pt x="27" y="54"/>
                    </a:cubicBezTo>
                    <a:close/>
                    <a:moveTo>
                      <a:pt x="4" y="27"/>
                    </a:moveTo>
                    <a:cubicBezTo>
                      <a:pt x="4" y="40"/>
                      <a:pt x="15" y="50"/>
                      <a:pt x="27" y="50"/>
                    </a:cubicBezTo>
                    <a:cubicBezTo>
                      <a:pt x="40" y="50"/>
                      <a:pt x="50" y="40"/>
                      <a:pt x="50" y="27"/>
                    </a:cubicBezTo>
                    <a:cubicBezTo>
                      <a:pt x="50" y="14"/>
                      <a:pt x="40" y="4"/>
                      <a:pt x="27" y="4"/>
                    </a:cubicBezTo>
                    <a:cubicBezTo>
                      <a:pt x="15" y="4"/>
                      <a:pt x="4" y="14"/>
                      <a:pt x="4" y="27"/>
                    </a:cubicBezTo>
                    <a:close/>
                    <a:moveTo>
                      <a:pt x="41" y="37"/>
                    </a:moveTo>
                    <a:cubicBezTo>
                      <a:pt x="41" y="42"/>
                      <a:pt x="33" y="44"/>
                      <a:pt x="28" y="44"/>
                    </a:cubicBezTo>
                    <a:cubicBezTo>
                      <a:pt x="18" y="44"/>
                      <a:pt x="11" y="37"/>
                      <a:pt x="11" y="27"/>
                    </a:cubicBezTo>
                    <a:cubicBezTo>
                      <a:pt x="11" y="17"/>
                      <a:pt x="18" y="10"/>
                      <a:pt x="28" y="10"/>
                    </a:cubicBezTo>
                    <a:cubicBezTo>
                      <a:pt x="31" y="10"/>
                      <a:pt x="40" y="11"/>
                      <a:pt x="40" y="17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6"/>
                      <a:pt x="31" y="15"/>
                      <a:pt x="28" y="15"/>
                    </a:cubicBezTo>
                    <a:cubicBezTo>
                      <a:pt x="21" y="15"/>
                      <a:pt x="16" y="20"/>
                      <a:pt x="16" y="27"/>
                    </a:cubicBezTo>
                    <a:cubicBezTo>
                      <a:pt x="16" y="34"/>
                      <a:pt x="21" y="39"/>
                      <a:pt x="28" y="39"/>
                    </a:cubicBezTo>
                    <a:cubicBezTo>
                      <a:pt x="31" y="39"/>
                      <a:pt x="35" y="38"/>
                      <a:pt x="35" y="36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3"/>
                      <a:pt x="36" y="33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3"/>
                      <a:pt x="41" y="33"/>
                      <a:pt x="41" y="33"/>
                    </a:cubicBezTo>
                    <a:lnTo>
                      <a:pt x="41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sz="1400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489552B-EB26-4F22-93E1-02A1EAF331EF}"/>
                  </a:ext>
                </a:extLst>
              </p:cNvPr>
              <p:cNvSpPr txBox="1"/>
              <p:nvPr/>
            </p:nvSpPr>
            <p:spPr>
              <a:xfrm>
                <a:off x="1301976" y="9934119"/>
                <a:ext cx="33618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spc="300" dirty="0">
                    <a:solidFill>
                      <a:schemeClr val="bg1">
                        <a:lumMod val="7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ART.TRIP  </a:t>
                </a:r>
                <a:r>
                  <a:rPr lang="en-US" sz="1600" spc="300" dirty="0">
                    <a:solidFill>
                      <a:schemeClr val="bg1">
                        <a:lumMod val="8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2017.ALL RIGHTS</a:t>
                </a:r>
                <a:endParaRPr lang="id-ID" sz="1600" spc="300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C07738C-0010-4261-B462-9882CDAC60C1}"/>
                </a:ext>
              </a:extLst>
            </p:cNvPr>
            <p:cNvSpPr/>
            <p:nvPr userDrawn="1"/>
          </p:nvSpPr>
          <p:spPr>
            <a:xfrm>
              <a:off x="2336408" y="9996668"/>
              <a:ext cx="18000" cy="1493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392854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</p:bldLst>
      </p:timing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8773C8D-5173-466E-9E43-0C79CF5E11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097161"/>
            <a:ext cx="19477038" cy="7875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41134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5BF230-E320-4FA5-9668-823E86E515EA}"/>
              </a:ext>
            </a:extLst>
          </p:cNvPr>
          <p:cNvSpPr txBox="1"/>
          <p:nvPr userDrawn="1"/>
        </p:nvSpPr>
        <p:spPr>
          <a:xfrm rot="10800000" flipV="1">
            <a:off x="17515166" y="402315"/>
            <a:ext cx="1783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600" b="1" i="0" smtClean="0">
                <a:solidFill>
                  <a:schemeClr val="bg1">
                    <a:lumMod val="95000"/>
                    <a:alpha val="40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28700" b="1" i="0" dirty="0">
              <a:solidFill>
                <a:schemeClr val="bg1">
                  <a:lumMod val="95000"/>
                  <a:alpha val="40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C0297-168E-4CDA-A3DC-8DE0DED8CA46}"/>
              </a:ext>
            </a:extLst>
          </p:cNvPr>
          <p:cNvSpPr txBox="1"/>
          <p:nvPr userDrawn="1"/>
        </p:nvSpPr>
        <p:spPr>
          <a:xfrm rot="5400000">
            <a:off x="16638658" y="5317123"/>
            <a:ext cx="3563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600" strike="noStrike" spc="600" dirty="0">
                <a:solidFill>
                  <a:schemeClr val="bg1">
                    <a:alpha val="87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WWW.WEBSITE.COM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33A878-0A27-4A13-AB5B-29B43BE302A7}"/>
              </a:ext>
            </a:extLst>
          </p:cNvPr>
          <p:cNvSpPr txBox="1"/>
          <p:nvPr userDrawn="1"/>
        </p:nvSpPr>
        <p:spPr>
          <a:xfrm>
            <a:off x="900385" y="643691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spc="300" dirty="0">
                <a:solidFill>
                  <a:schemeClr val="bg1"/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ART.TRIP</a:t>
            </a:r>
            <a:endParaRPr lang="id-ID" sz="2000" spc="300" dirty="0">
              <a:solidFill>
                <a:schemeClr val="bg1"/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B80A2-2D33-4405-BB84-FA48D80F2C7F}"/>
              </a:ext>
            </a:extLst>
          </p:cNvPr>
          <p:cNvSpPr txBox="1"/>
          <p:nvPr userDrawn="1"/>
        </p:nvSpPr>
        <p:spPr>
          <a:xfrm>
            <a:off x="17074111" y="68985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300" dirty="0">
                <a:solidFill>
                  <a:schemeClr val="bg1">
                    <a:lumMod val="85000"/>
                    <a:alpha val="40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PAGE/</a:t>
            </a:r>
            <a:endParaRPr lang="id-ID" sz="1800" spc="300" dirty="0">
              <a:solidFill>
                <a:schemeClr val="bg1">
                  <a:lumMod val="85000"/>
                  <a:alpha val="40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4B1B32-EF0D-4976-AF26-4E357605E853}"/>
              </a:ext>
            </a:extLst>
          </p:cNvPr>
          <p:cNvGrpSpPr/>
          <p:nvPr userDrawn="1"/>
        </p:nvGrpSpPr>
        <p:grpSpPr>
          <a:xfrm>
            <a:off x="15607894" y="9844238"/>
            <a:ext cx="2312906" cy="391176"/>
            <a:chOff x="11556938" y="7296986"/>
            <a:chExt cx="2013012" cy="34045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9327DCB-3CBE-425B-A92D-3EFCDE3C7945}"/>
                </a:ext>
              </a:extLst>
            </p:cNvPr>
            <p:cNvGrpSpPr/>
            <p:nvPr/>
          </p:nvGrpSpPr>
          <p:grpSpPr>
            <a:xfrm>
              <a:off x="12114457" y="7296986"/>
              <a:ext cx="340456" cy="340456"/>
              <a:chOff x="12097470" y="7200012"/>
              <a:chExt cx="495300" cy="495300"/>
            </a:xfrm>
          </p:grpSpPr>
          <p:sp>
            <p:nvSpPr>
              <p:cNvPr id="21" name="Freeform 85">
                <a:extLst>
                  <a:ext uri="{FF2B5EF4-FFF2-40B4-BE49-F238E27FC236}">
                    <a16:creationId xmlns:a16="http://schemas.microsoft.com/office/drawing/2014/main" id="{DB5BF4B4-0CDF-4A48-A3AA-C4B6C1FE04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232137" y="7356848"/>
                <a:ext cx="225966" cy="181629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ADA85A4-D6B6-44C8-A229-72C0EA5710E8}"/>
                  </a:ext>
                </a:extLst>
              </p:cNvPr>
              <p:cNvSpPr/>
              <p:nvPr/>
            </p:nvSpPr>
            <p:spPr>
              <a:xfrm>
                <a:off x="12097470" y="7200012"/>
                <a:ext cx="495300" cy="4953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5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62920EC-642F-4E70-BB4D-C80E7AC576AF}"/>
                </a:ext>
              </a:extLst>
            </p:cNvPr>
            <p:cNvGrpSpPr/>
            <p:nvPr/>
          </p:nvGrpSpPr>
          <p:grpSpPr>
            <a:xfrm>
              <a:off x="12671975" y="7296986"/>
              <a:ext cx="340456" cy="340456"/>
              <a:chOff x="12898290" y="7257882"/>
              <a:chExt cx="379560" cy="379560"/>
            </a:xfrm>
          </p:grpSpPr>
          <p:sp>
            <p:nvSpPr>
              <p:cNvPr id="19" name="Freeform 75">
                <a:extLst>
                  <a:ext uri="{FF2B5EF4-FFF2-40B4-BE49-F238E27FC236}">
                    <a16:creationId xmlns:a16="http://schemas.microsoft.com/office/drawing/2014/main" id="{7E6E8394-1561-4257-B2ED-9B11AF7D63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3042040" y="7362177"/>
                <a:ext cx="92061" cy="170970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01D9475-7D74-4FB5-9582-672692A3E62C}"/>
                  </a:ext>
                </a:extLst>
              </p:cNvPr>
              <p:cNvSpPr/>
              <p:nvPr/>
            </p:nvSpPr>
            <p:spPr>
              <a:xfrm>
                <a:off x="1289829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5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3A62277-8AF6-4C53-A31B-F16FAD3928B2}"/>
                </a:ext>
              </a:extLst>
            </p:cNvPr>
            <p:cNvGrpSpPr/>
            <p:nvPr/>
          </p:nvGrpSpPr>
          <p:grpSpPr>
            <a:xfrm>
              <a:off x="13229494" y="7296986"/>
              <a:ext cx="340456" cy="340456"/>
              <a:chOff x="13421600" y="7257882"/>
              <a:chExt cx="379560" cy="379560"/>
            </a:xfrm>
          </p:grpSpPr>
          <p:sp>
            <p:nvSpPr>
              <p:cNvPr id="17" name="Freeform 74">
                <a:extLst>
                  <a:ext uri="{FF2B5EF4-FFF2-40B4-BE49-F238E27FC236}">
                    <a16:creationId xmlns:a16="http://schemas.microsoft.com/office/drawing/2014/main" id="{B19D39FF-6E59-47E3-8008-CC5C5CECD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16515" y="7354045"/>
                <a:ext cx="189730" cy="187234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1EE63F1-B61F-4256-9DF0-07BF2879FA2D}"/>
                  </a:ext>
                </a:extLst>
              </p:cNvPr>
              <p:cNvSpPr/>
              <p:nvPr/>
            </p:nvSpPr>
            <p:spPr>
              <a:xfrm>
                <a:off x="1342160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5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4CED21C-B661-44E4-95E7-194B1434C5D0}"/>
                </a:ext>
              </a:extLst>
            </p:cNvPr>
            <p:cNvGrpSpPr/>
            <p:nvPr/>
          </p:nvGrpSpPr>
          <p:grpSpPr>
            <a:xfrm>
              <a:off x="11556938" y="7296986"/>
              <a:ext cx="340456" cy="340456"/>
              <a:chOff x="11556938" y="7296986"/>
              <a:chExt cx="340456" cy="340456"/>
            </a:xfrm>
            <a:effectLst>
              <a:outerShdw blurRad="266700" dist="177800" dir="5400000" sx="70000" sy="70000" algn="t" rotWithShape="0">
                <a:schemeClr val="bg1">
                  <a:lumMod val="50000"/>
                  <a:alpha val="40000"/>
                </a:schemeClr>
              </a:outerShdw>
            </a:effectLst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C1F03CC-E618-4705-954B-86BFC052D290}"/>
                  </a:ext>
                </a:extLst>
              </p:cNvPr>
              <p:cNvSpPr/>
              <p:nvPr/>
            </p:nvSpPr>
            <p:spPr>
              <a:xfrm>
                <a:off x="11556938" y="7296986"/>
                <a:ext cx="340456" cy="340456"/>
              </a:xfrm>
              <a:prstGeom prst="ellipse">
                <a:avLst/>
              </a:prstGeom>
              <a:gradFill>
                <a:gsLst>
                  <a:gs pos="100000">
                    <a:srgbClr val="FFC53F"/>
                  </a:gs>
                  <a:gs pos="0">
                    <a:srgbClr val="4658AC"/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EE2B250-D42B-4F95-8A39-DF21533A971D}"/>
                  </a:ext>
                </a:extLst>
              </p:cNvPr>
              <p:cNvGrpSpPr/>
              <p:nvPr/>
            </p:nvGrpSpPr>
            <p:grpSpPr>
              <a:xfrm>
                <a:off x="11643056" y="7383242"/>
                <a:ext cx="168220" cy="167945"/>
                <a:chOff x="910648" y="5598469"/>
                <a:chExt cx="730034" cy="728842"/>
              </a:xfrm>
              <a:solidFill>
                <a:schemeClr val="bg1"/>
              </a:solidFill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38353A18-13DF-466E-BAAB-F188FB0191A4}"/>
                    </a:ext>
                  </a:extLst>
                </p:cNvPr>
                <p:cNvGrpSpPr/>
                <p:nvPr/>
              </p:nvGrpSpPr>
              <p:grpSpPr>
                <a:xfrm>
                  <a:off x="910648" y="5598469"/>
                  <a:ext cx="730034" cy="728842"/>
                  <a:chOff x="2110189" y="863994"/>
                  <a:chExt cx="724256" cy="723073"/>
                </a:xfrm>
                <a:grpFill/>
              </p:grpSpPr>
              <p:sp>
                <p:nvSpPr>
                  <p:cNvPr id="15" name="Freeform 5">
                    <a:extLst>
                      <a:ext uri="{FF2B5EF4-FFF2-40B4-BE49-F238E27FC236}">
                        <a16:creationId xmlns:a16="http://schemas.microsoft.com/office/drawing/2014/main" id="{96AFC182-A899-473F-B5B5-8E9AF08D167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110189" y="863994"/>
                    <a:ext cx="724256" cy="723073"/>
                  </a:xfrm>
                  <a:custGeom>
                    <a:avLst/>
                    <a:gdLst>
                      <a:gd name="T0" fmla="*/ 1263 w 4293"/>
                      <a:gd name="T1" fmla="*/ 4274 h 4286"/>
                      <a:gd name="T2" fmla="*/ 919 w 4293"/>
                      <a:gd name="T3" fmla="*/ 4230 h 4286"/>
                      <a:gd name="T4" fmla="*/ 634 w 4293"/>
                      <a:gd name="T5" fmla="*/ 4126 h 4286"/>
                      <a:gd name="T6" fmla="*/ 360 w 4293"/>
                      <a:gd name="T7" fmla="*/ 3926 h 4286"/>
                      <a:gd name="T8" fmla="*/ 188 w 4293"/>
                      <a:gd name="T9" fmla="*/ 3702 h 4286"/>
                      <a:gd name="T10" fmla="*/ 74 w 4293"/>
                      <a:gd name="T11" fmla="*/ 3430 h 4286"/>
                      <a:gd name="T12" fmla="*/ 14 w 4293"/>
                      <a:gd name="T13" fmla="*/ 3027 h 4286"/>
                      <a:gd name="T14" fmla="*/ 0 w 4293"/>
                      <a:gd name="T15" fmla="*/ 2143 h 4286"/>
                      <a:gd name="T16" fmla="*/ 18 w 4293"/>
                      <a:gd name="T17" fmla="*/ 1183 h 4286"/>
                      <a:gd name="T18" fmla="*/ 92 w 4293"/>
                      <a:gd name="T19" fmla="*/ 796 h 4286"/>
                      <a:gd name="T20" fmla="*/ 216 w 4293"/>
                      <a:gd name="T21" fmla="*/ 536 h 4286"/>
                      <a:gd name="T22" fmla="*/ 404 w 4293"/>
                      <a:gd name="T23" fmla="*/ 318 h 4286"/>
                      <a:gd name="T24" fmla="*/ 686 w 4293"/>
                      <a:gd name="T25" fmla="*/ 134 h 4286"/>
                      <a:gd name="T26" fmla="*/ 981 w 4293"/>
                      <a:gd name="T27" fmla="*/ 44 h 4286"/>
                      <a:gd name="T28" fmla="*/ 1415 w 4293"/>
                      <a:gd name="T29" fmla="*/ 6 h 4286"/>
                      <a:gd name="T30" fmla="*/ 2722 w 4293"/>
                      <a:gd name="T31" fmla="*/ 2 h 4286"/>
                      <a:gd name="T32" fmla="*/ 3248 w 4293"/>
                      <a:gd name="T33" fmla="*/ 32 h 4286"/>
                      <a:gd name="T34" fmla="*/ 3552 w 4293"/>
                      <a:gd name="T35" fmla="*/ 112 h 4286"/>
                      <a:gd name="T36" fmla="*/ 3847 w 4293"/>
                      <a:gd name="T37" fmla="*/ 280 h 4286"/>
                      <a:gd name="T38" fmla="*/ 4045 w 4293"/>
                      <a:gd name="T39" fmla="*/ 490 h 4286"/>
                      <a:gd name="T40" fmla="*/ 4181 w 4293"/>
                      <a:gd name="T41" fmla="*/ 740 h 4286"/>
                      <a:gd name="T42" fmla="*/ 4269 w 4293"/>
                      <a:gd name="T43" fmla="*/ 1111 h 4286"/>
                      <a:gd name="T44" fmla="*/ 4293 w 4293"/>
                      <a:gd name="T45" fmla="*/ 1793 h 4286"/>
                      <a:gd name="T46" fmla="*/ 4281 w 4293"/>
                      <a:gd name="T47" fmla="*/ 3027 h 4286"/>
                      <a:gd name="T48" fmla="*/ 4237 w 4293"/>
                      <a:gd name="T49" fmla="*/ 3370 h 4286"/>
                      <a:gd name="T50" fmla="*/ 4133 w 4293"/>
                      <a:gd name="T51" fmla="*/ 3654 h 4286"/>
                      <a:gd name="T52" fmla="*/ 3933 w 4293"/>
                      <a:gd name="T53" fmla="*/ 3926 h 4286"/>
                      <a:gd name="T54" fmla="*/ 3709 w 4293"/>
                      <a:gd name="T55" fmla="*/ 4100 h 4286"/>
                      <a:gd name="T56" fmla="*/ 3436 w 4293"/>
                      <a:gd name="T57" fmla="*/ 4214 h 4286"/>
                      <a:gd name="T58" fmla="*/ 3032 w 4293"/>
                      <a:gd name="T59" fmla="*/ 4274 h 4286"/>
                      <a:gd name="T60" fmla="*/ 2148 w 4293"/>
                      <a:gd name="T61" fmla="*/ 4286 h 4286"/>
                      <a:gd name="T62" fmla="*/ 1281 w 4293"/>
                      <a:gd name="T63" fmla="*/ 400 h 4286"/>
                      <a:gd name="T64" fmla="*/ 987 w 4293"/>
                      <a:gd name="T65" fmla="*/ 440 h 4286"/>
                      <a:gd name="T66" fmla="*/ 813 w 4293"/>
                      <a:gd name="T67" fmla="*/ 504 h 4286"/>
                      <a:gd name="T68" fmla="*/ 634 w 4293"/>
                      <a:gd name="T69" fmla="*/ 634 h 4286"/>
                      <a:gd name="T70" fmla="*/ 522 w 4293"/>
                      <a:gd name="T71" fmla="*/ 778 h 4286"/>
                      <a:gd name="T72" fmla="*/ 452 w 4293"/>
                      <a:gd name="T73" fmla="*/ 944 h 4286"/>
                      <a:gd name="T74" fmla="*/ 400 w 4293"/>
                      <a:gd name="T75" fmla="*/ 1277 h 4286"/>
                      <a:gd name="T76" fmla="*/ 388 w 4293"/>
                      <a:gd name="T77" fmla="*/ 2143 h 4286"/>
                      <a:gd name="T78" fmla="*/ 406 w 4293"/>
                      <a:gd name="T79" fmla="*/ 3083 h 4286"/>
                      <a:gd name="T80" fmla="*/ 464 w 4293"/>
                      <a:gd name="T81" fmla="*/ 3376 h 4286"/>
                      <a:gd name="T82" fmla="*/ 542 w 4293"/>
                      <a:gd name="T83" fmla="*/ 3538 h 4286"/>
                      <a:gd name="T84" fmla="*/ 662 w 4293"/>
                      <a:gd name="T85" fmla="*/ 3680 h 4286"/>
                      <a:gd name="T86" fmla="*/ 847 w 4293"/>
                      <a:gd name="T87" fmla="*/ 3798 h 4286"/>
                      <a:gd name="T88" fmla="*/ 1031 w 4293"/>
                      <a:gd name="T89" fmla="*/ 3858 h 4286"/>
                      <a:gd name="T90" fmla="*/ 1431 w 4293"/>
                      <a:gd name="T91" fmla="*/ 3892 h 4286"/>
                      <a:gd name="T92" fmla="*/ 2712 w 4293"/>
                      <a:gd name="T93" fmla="*/ 3896 h 4286"/>
                      <a:gd name="T94" fmla="*/ 3212 w 4293"/>
                      <a:gd name="T95" fmla="*/ 3866 h 4286"/>
                      <a:gd name="T96" fmla="*/ 3412 w 4293"/>
                      <a:gd name="T97" fmla="*/ 3812 h 4286"/>
                      <a:gd name="T98" fmla="*/ 3603 w 4293"/>
                      <a:gd name="T99" fmla="*/ 3704 h 4286"/>
                      <a:gd name="T100" fmla="*/ 3733 w 4293"/>
                      <a:gd name="T101" fmla="*/ 3568 h 4286"/>
                      <a:gd name="T102" fmla="*/ 3819 w 4293"/>
                      <a:gd name="T103" fmla="*/ 3406 h 4286"/>
                      <a:gd name="T104" fmla="*/ 3881 w 4293"/>
                      <a:gd name="T105" fmla="*/ 3149 h 4286"/>
                      <a:gd name="T106" fmla="*/ 3905 w 4293"/>
                      <a:gd name="T107" fmla="*/ 2487 h 4286"/>
                      <a:gd name="T108" fmla="*/ 3893 w 4293"/>
                      <a:gd name="T109" fmla="*/ 1277 h 4286"/>
                      <a:gd name="T110" fmla="*/ 3853 w 4293"/>
                      <a:gd name="T111" fmla="*/ 984 h 4286"/>
                      <a:gd name="T112" fmla="*/ 3789 w 4293"/>
                      <a:gd name="T113" fmla="*/ 810 h 4286"/>
                      <a:gd name="T114" fmla="*/ 3659 w 4293"/>
                      <a:gd name="T115" fmla="*/ 634 h 4286"/>
                      <a:gd name="T116" fmla="*/ 3514 w 4293"/>
                      <a:gd name="T117" fmla="*/ 520 h 4286"/>
                      <a:gd name="T118" fmla="*/ 3348 w 4293"/>
                      <a:gd name="T119" fmla="*/ 450 h 4286"/>
                      <a:gd name="T120" fmla="*/ 3014 w 4293"/>
                      <a:gd name="T121" fmla="*/ 400 h 4286"/>
                      <a:gd name="T122" fmla="*/ 2148 w 4293"/>
                      <a:gd name="T123" fmla="*/ 386 h 4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293" h="4286">
                        <a:moveTo>
                          <a:pt x="2148" y="4286"/>
                        </a:moveTo>
                        <a:lnTo>
                          <a:pt x="2148" y="4286"/>
                        </a:lnTo>
                        <a:lnTo>
                          <a:pt x="1797" y="4286"/>
                        </a:lnTo>
                        <a:lnTo>
                          <a:pt x="1573" y="4284"/>
                        </a:lnTo>
                        <a:lnTo>
                          <a:pt x="1415" y="4280"/>
                        </a:lnTo>
                        <a:lnTo>
                          <a:pt x="1263" y="4274"/>
                        </a:lnTo>
                        <a:lnTo>
                          <a:pt x="1263" y="4274"/>
                        </a:lnTo>
                        <a:lnTo>
                          <a:pt x="1187" y="4270"/>
                        </a:lnTo>
                        <a:lnTo>
                          <a:pt x="1115" y="4262"/>
                        </a:lnTo>
                        <a:lnTo>
                          <a:pt x="1047" y="4254"/>
                        </a:lnTo>
                        <a:lnTo>
                          <a:pt x="981" y="4242"/>
                        </a:lnTo>
                        <a:lnTo>
                          <a:pt x="919" y="4230"/>
                        </a:lnTo>
                        <a:lnTo>
                          <a:pt x="859" y="4214"/>
                        </a:lnTo>
                        <a:lnTo>
                          <a:pt x="799" y="4196"/>
                        </a:lnTo>
                        <a:lnTo>
                          <a:pt x="741" y="4174"/>
                        </a:lnTo>
                        <a:lnTo>
                          <a:pt x="741" y="4174"/>
                        </a:lnTo>
                        <a:lnTo>
                          <a:pt x="686" y="4152"/>
                        </a:lnTo>
                        <a:lnTo>
                          <a:pt x="634" y="4126"/>
                        </a:lnTo>
                        <a:lnTo>
                          <a:pt x="584" y="4100"/>
                        </a:lnTo>
                        <a:lnTo>
                          <a:pt x="536" y="4070"/>
                        </a:lnTo>
                        <a:lnTo>
                          <a:pt x="492" y="4040"/>
                        </a:lnTo>
                        <a:lnTo>
                          <a:pt x="446" y="4004"/>
                        </a:lnTo>
                        <a:lnTo>
                          <a:pt x="404" y="3968"/>
                        </a:lnTo>
                        <a:lnTo>
                          <a:pt x="360" y="3926"/>
                        </a:lnTo>
                        <a:lnTo>
                          <a:pt x="360" y="3926"/>
                        </a:lnTo>
                        <a:lnTo>
                          <a:pt x="320" y="3884"/>
                        </a:lnTo>
                        <a:lnTo>
                          <a:pt x="282" y="3840"/>
                        </a:lnTo>
                        <a:lnTo>
                          <a:pt x="248" y="3796"/>
                        </a:lnTo>
                        <a:lnTo>
                          <a:pt x="216" y="3750"/>
                        </a:lnTo>
                        <a:lnTo>
                          <a:pt x="188" y="3702"/>
                        </a:lnTo>
                        <a:lnTo>
                          <a:pt x="160" y="3654"/>
                        </a:lnTo>
                        <a:lnTo>
                          <a:pt x="136" y="3602"/>
                        </a:lnTo>
                        <a:lnTo>
                          <a:pt x="114" y="3546"/>
                        </a:lnTo>
                        <a:lnTo>
                          <a:pt x="114" y="3546"/>
                        </a:lnTo>
                        <a:lnTo>
                          <a:pt x="92" y="3488"/>
                        </a:lnTo>
                        <a:lnTo>
                          <a:pt x="74" y="3430"/>
                        </a:lnTo>
                        <a:lnTo>
                          <a:pt x="58" y="3370"/>
                        </a:lnTo>
                        <a:lnTo>
                          <a:pt x="44" y="3306"/>
                        </a:lnTo>
                        <a:lnTo>
                          <a:pt x="34" y="3242"/>
                        </a:lnTo>
                        <a:lnTo>
                          <a:pt x="24" y="3175"/>
                        </a:lnTo>
                        <a:lnTo>
                          <a:pt x="18" y="3103"/>
                        </a:lnTo>
                        <a:lnTo>
                          <a:pt x="14" y="3027"/>
                        </a:lnTo>
                        <a:lnTo>
                          <a:pt x="14" y="3027"/>
                        </a:lnTo>
                        <a:lnTo>
                          <a:pt x="8" y="2873"/>
                        </a:lnTo>
                        <a:lnTo>
                          <a:pt x="4" y="2717"/>
                        </a:lnTo>
                        <a:lnTo>
                          <a:pt x="2" y="2493"/>
                        </a:lnTo>
                        <a:lnTo>
                          <a:pt x="0" y="2143"/>
                        </a:lnTo>
                        <a:lnTo>
                          <a:pt x="0" y="2143"/>
                        </a:lnTo>
                        <a:lnTo>
                          <a:pt x="2" y="1793"/>
                        </a:lnTo>
                        <a:lnTo>
                          <a:pt x="4" y="1569"/>
                        </a:lnTo>
                        <a:lnTo>
                          <a:pt x="8" y="1411"/>
                        </a:lnTo>
                        <a:lnTo>
                          <a:pt x="14" y="1259"/>
                        </a:lnTo>
                        <a:lnTo>
                          <a:pt x="14" y="1259"/>
                        </a:lnTo>
                        <a:lnTo>
                          <a:pt x="18" y="1183"/>
                        </a:lnTo>
                        <a:lnTo>
                          <a:pt x="24" y="1111"/>
                        </a:lnTo>
                        <a:lnTo>
                          <a:pt x="34" y="1044"/>
                        </a:lnTo>
                        <a:lnTo>
                          <a:pt x="44" y="980"/>
                        </a:lnTo>
                        <a:lnTo>
                          <a:pt x="58" y="916"/>
                        </a:lnTo>
                        <a:lnTo>
                          <a:pt x="74" y="856"/>
                        </a:lnTo>
                        <a:lnTo>
                          <a:pt x="92" y="796"/>
                        </a:lnTo>
                        <a:lnTo>
                          <a:pt x="114" y="740"/>
                        </a:lnTo>
                        <a:lnTo>
                          <a:pt x="114" y="740"/>
                        </a:lnTo>
                        <a:lnTo>
                          <a:pt x="136" y="684"/>
                        </a:lnTo>
                        <a:lnTo>
                          <a:pt x="160" y="632"/>
                        </a:lnTo>
                        <a:lnTo>
                          <a:pt x="188" y="582"/>
                        </a:lnTo>
                        <a:lnTo>
                          <a:pt x="216" y="536"/>
                        </a:lnTo>
                        <a:lnTo>
                          <a:pt x="248" y="490"/>
                        </a:lnTo>
                        <a:lnTo>
                          <a:pt x="282" y="444"/>
                        </a:lnTo>
                        <a:lnTo>
                          <a:pt x="320" y="402"/>
                        </a:lnTo>
                        <a:lnTo>
                          <a:pt x="360" y="360"/>
                        </a:lnTo>
                        <a:lnTo>
                          <a:pt x="360" y="360"/>
                        </a:lnTo>
                        <a:lnTo>
                          <a:pt x="404" y="318"/>
                        </a:lnTo>
                        <a:lnTo>
                          <a:pt x="446" y="280"/>
                        </a:lnTo>
                        <a:lnTo>
                          <a:pt x="492" y="246"/>
                        </a:lnTo>
                        <a:lnTo>
                          <a:pt x="536" y="214"/>
                        </a:lnTo>
                        <a:lnTo>
                          <a:pt x="584" y="186"/>
                        </a:lnTo>
                        <a:lnTo>
                          <a:pt x="634" y="158"/>
                        </a:lnTo>
                        <a:lnTo>
                          <a:pt x="686" y="134"/>
                        </a:lnTo>
                        <a:lnTo>
                          <a:pt x="741" y="112"/>
                        </a:lnTo>
                        <a:lnTo>
                          <a:pt x="741" y="112"/>
                        </a:lnTo>
                        <a:lnTo>
                          <a:pt x="799" y="90"/>
                        </a:lnTo>
                        <a:lnTo>
                          <a:pt x="859" y="72"/>
                        </a:lnTo>
                        <a:lnTo>
                          <a:pt x="919" y="56"/>
                        </a:lnTo>
                        <a:lnTo>
                          <a:pt x="981" y="44"/>
                        </a:lnTo>
                        <a:lnTo>
                          <a:pt x="1047" y="32"/>
                        </a:lnTo>
                        <a:lnTo>
                          <a:pt x="1115" y="24"/>
                        </a:lnTo>
                        <a:lnTo>
                          <a:pt x="1187" y="16"/>
                        </a:lnTo>
                        <a:lnTo>
                          <a:pt x="1263" y="12"/>
                        </a:lnTo>
                        <a:lnTo>
                          <a:pt x="1263" y="12"/>
                        </a:lnTo>
                        <a:lnTo>
                          <a:pt x="1415" y="6"/>
                        </a:lnTo>
                        <a:lnTo>
                          <a:pt x="1573" y="2"/>
                        </a:lnTo>
                        <a:lnTo>
                          <a:pt x="1795" y="0"/>
                        </a:lnTo>
                        <a:lnTo>
                          <a:pt x="2148" y="0"/>
                        </a:lnTo>
                        <a:lnTo>
                          <a:pt x="2148" y="0"/>
                        </a:lnTo>
                        <a:lnTo>
                          <a:pt x="2498" y="0"/>
                        </a:lnTo>
                        <a:lnTo>
                          <a:pt x="2722" y="2"/>
                        </a:lnTo>
                        <a:lnTo>
                          <a:pt x="2878" y="6"/>
                        </a:lnTo>
                        <a:lnTo>
                          <a:pt x="3032" y="12"/>
                        </a:lnTo>
                        <a:lnTo>
                          <a:pt x="3032" y="12"/>
                        </a:lnTo>
                        <a:lnTo>
                          <a:pt x="3108" y="16"/>
                        </a:lnTo>
                        <a:lnTo>
                          <a:pt x="3178" y="24"/>
                        </a:lnTo>
                        <a:lnTo>
                          <a:pt x="3248" y="32"/>
                        </a:lnTo>
                        <a:lnTo>
                          <a:pt x="3312" y="44"/>
                        </a:lnTo>
                        <a:lnTo>
                          <a:pt x="3374" y="56"/>
                        </a:lnTo>
                        <a:lnTo>
                          <a:pt x="3436" y="72"/>
                        </a:lnTo>
                        <a:lnTo>
                          <a:pt x="3494" y="90"/>
                        </a:lnTo>
                        <a:lnTo>
                          <a:pt x="3552" y="112"/>
                        </a:lnTo>
                        <a:lnTo>
                          <a:pt x="3552" y="112"/>
                        </a:lnTo>
                        <a:lnTo>
                          <a:pt x="3609" y="134"/>
                        </a:lnTo>
                        <a:lnTo>
                          <a:pt x="3661" y="158"/>
                        </a:lnTo>
                        <a:lnTo>
                          <a:pt x="3709" y="186"/>
                        </a:lnTo>
                        <a:lnTo>
                          <a:pt x="3757" y="214"/>
                        </a:lnTo>
                        <a:lnTo>
                          <a:pt x="3803" y="246"/>
                        </a:lnTo>
                        <a:lnTo>
                          <a:pt x="3847" y="280"/>
                        </a:lnTo>
                        <a:lnTo>
                          <a:pt x="3891" y="318"/>
                        </a:lnTo>
                        <a:lnTo>
                          <a:pt x="3933" y="360"/>
                        </a:lnTo>
                        <a:lnTo>
                          <a:pt x="3933" y="360"/>
                        </a:lnTo>
                        <a:lnTo>
                          <a:pt x="3973" y="402"/>
                        </a:lnTo>
                        <a:lnTo>
                          <a:pt x="4011" y="444"/>
                        </a:lnTo>
                        <a:lnTo>
                          <a:pt x="4045" y="490"/>
                        </a:lnTo>
                        <a:lnTo>
                          <a:pt x="4077" y="536"/>
                        </a:lnTo>
                        <a:lnTo>
                          <a:pt x="4107" y="582"/>
                        </a:lnTo>
                        <a:lnTo>
                          <a:pt x="4133" y="632"/>
                        </a:lnTo>
                        <a:lnTo>
                          <a:pt x="4159" y="684"/>
                        </a:lnTo>
                        <a:lnTo>
                          <a:pt x="4181" y="740"/>
                        </a:lnTo>
                        <a:lnTo>
                          <a:pt x="4181" y="740"/>
                        </a:lnTo>
                        <a:lnTo>
                          <a:pt x="4201" y="796"/>
                        </a:lnTo>
                        <a:lnTo>
                          <a:pt x="4221" y="856"/>
                        </a:lnTo>
                        <a:lnTo>
                          <a:pt x="4237" y="916"/>
                        </a:lnTo>
                        <a:lnTo>
                          <a:pt x="4249" y="980"/>
                        </a:lnTo>
                        <a:lnTo>
                          <a:pt x="4261" y="1044"/>
                        </a:lnTo>
                        <a:lnTo>
                          <a:pt x="4269" y="1111"/>
                        </a:lnTo>
                        <a:lnTo>
                          <a:pt x="4275" y="1183"/>
                        </a:lnTo>
                        <a:lnTo>
                          <a:pt x="4281" y="1259"/>
                        </a:lnTo>
                        <a:lnTo>
                          <a:pt x="4281" y="1259"/>
                        </a:lnTo>
                        <a:lnTo>
                          <a:pt x="4287" y="1411"/>
                        </a:lnTo>
                        <a:lnTo>
                          <a:pt x="4291" y="1569"/>
                        </a:lnTo>
                        <a:lnTo>
                          <a:pt x="4293" y="1793"/>
                        </a:lnTo>
                        <a:lnTo>
                          <a:pt x="4293" y="2143"/>
                        </a:lnTo>
                        <a:lnTo>
                          <a:pt x="4293" y="2143"/>
                        </a:lnTo>
                        <a:lnTo>
                          <a:pt x="4293" y="2493"/>
                        </a:lnTo>
                        <a:lnTo>
                          <a:pt x="4291" y="2717"/>
                        </a:lnTo>
                        <a:lnTo>
                          <a:pt x="4287" y="2873"/>
                        </a:lnTo>
                        <a:lnTo>
                          <a:pt x="4281" y="3027"/>
                        </a:lnTo>
                        <a:lnTo>
                          <a:pt x="4281" y="3027"/>
                        </a:lnTo>
                        <a:lnTo>
                          <a:pt x="4275" y="3103"/>
                        </a:lnTo>
                        <a:lnTo>
                          <a:pt x="4269" y="3175"/>
                        </a:lnTo>
                        <a:lnTo>
                          <a:pt x="4261" y="3242"/>
                        </a:lnTo>
                        <a:lnTo>
                          <a:pt x="4249" y="3306"/>
                        </a:lnTo>
                        <a:lnTo>
                          <a:pt x="4237" y="3370"/>
                        </a:lnTo>
                        <a:lnTo>
                          <a:pt x="4221" y="3430"/>
                        </a:lnTo>
                        <a:lnTo>
                          <a:pt x="4201" y="3488"/>
                        </a:lnTo>
                        <a:lnTo>
                          <a:pt x="4181" y="3546"/>
                        </a:lnTo>
                        <a:lnTo>
                          <a:pt x="4181" y="3546"/>
                        </a:lnTo>
                        <a:lnTo>
                          <a:pt x="4159" y="3602"/>
                        </a:lnTo>
                        <a:lnTo>
                          <a:pt x="4133" y="3654"/>
                        </a:lnTo>
                        <a:lnTo>
                          <a:pt x="4107" y="3702"/>
                        </a:lnTo>
                        <a:lnTo>
                          <a:pt x="4077" y="3750"/>
                        </a:lnTo>
                        <a:lnTo>
                          <a:pt x="4045" y="3796"/>
                        </a:lnTo>
                        <a:lnTo>
                          <a:pt x="4011" y="3840"/>
                        </a:lnTo>
                        <a:lnTo>
                          <a:pt x="3975" y="3884"/>
                        </a:lnTo>
                        <a:lnTo>
                          <a:pt x="3933" y="3926"/>
                        </a:lnTo>
                        <a:lnTo>
                          <a:pt x="3933" y="3926"/>
                        </a:lnTo>
                        <a:lnTo>
                          <a:pt x="3891" y="3968"/>
                        </a:lnTo>
                        <a:lnTo>
                          <a:pt x="3847" y="4004"/>
                        </a:lnTo>
                        <a:lnTo>
                          <a:pt x="3803" y="4040"/>
                        </a:lnTo>
                        <a:lnTo>
                          <a:pt x="3757" y="4070"/>
                        </a:lnTo>
                        <a:lnTo>
                          <a:pt x="3709" y="4100"/>
                        </a:lnTo>
                        <a:lnTo>
                          <a:pt x="3661" y="4126"/>
                        </a:lnTo>
                        <a:lnTo>
                          <a:pt x="3609" y="4152"/>
                        </a:lnTo>
                        <a:lnTo>
                          <a:pt x="3552" y="4174"/>
                        </a:lnTo>
                        <a:lnTo>
                          <a:pt x="3552" y="4174"/>
                        </a:lnTo>
                        <a:lnTo>
                          <a:pt x="3494" y="4196"/>
                        </a:lnTo>
                        <a:lnTo>
                          <a:pt x="3436" y="4214"/>
                        </a:lnTo>
                        <a:lnTo>
                          <a:pt x="3374" y="4230"/>
                        </a:lnTo>
                        <a:lnTo>
                          <a:pt x="3312" y="4242"/>
                        </a:lnTo>
                        <a:lnTo>
                          <a:pt x="3248" y="4254"/>
                        </a:lnTo>
                        <a:lnTo>
                          <a:pt x="3178" y="4262"/>
                        </a:lnTo>
                        <a:lnTo>
                          <a:pt x="3108" y="4270"/>
                        </a:lnTo>
                        <a:lnTo>
                          <a:pt x="3032" y="4274"/>
                        </a:lnTo>
                        <a:lnTo>
                          <a:pt x="3032" y="4274"/>
                        </a:lnTo>
                        <a:lnTo>
                          <a:pt x="2878" y="4280"/>
                        </a:lnTo>
                        <a:lnTo>
                          <a:pt x="2722" y="4284"/>
                        </a:lnTo>
                        <a:lnTo>
                          <a:pt x="2498" y="4286"/>
                        </a:lnTo>
                        <a:lnTo>
                          <a:pt x="2148" y="4286"/>
                        </a:lnTo>
                        <a:lnTo>
                          <a:pt x="2148" y="4286"/>
                        </a:lnTo>
                        <a:close/>
                        <a:moveTo>
                          <a:pt x="2148" y="386"/>
                        </a:moveTo>
                        <a:lnTo>
                          <a:pt x="2148" y="386"/>
                        </a:lnTo>
                        <a:lnTo>
                          <a:pt x="1801" y="388"/>
                        </a:lnTo>
                        <a:lnTo>
                          <a:pt x="1583" y="388"/>
                        </a:lnTo>
                        <a:lnTo>
                          <a:pt x="1431" y="392"/>
                        </a:lnTo>
                        <a:lnTo>
                          <a:pt x="1281" y="400"/>
                        </a:lnTo>
                        <a:lnTo>
                          <a:pt x="1281" y="400"/>
                        </a:lnTo>
                        <a:lnTo>
                          <a:pt x="1207" y="404"/>
                        </a:lnTo>
                        <a:lnTo>
                          <a:pt x="1141" y="410"/>
                        </a:lnTo>
                        <a:lnTo>
                          <a:pt x="1083" y="418"/>
                        </a:lnTo>
                        <a:lnTo>
                          <a:pt x="1031" y="428"/>
                        </a:lnTo>
                        <a:lnTo>
                          <a:pt x="987" y="440"/>
                        </a:lnTo>
                        <a:lnTo>
                          <a:pt x="947" y="450"/>
                        </a:lnTo>
                        <a:lnTo>
                          <a:pt x="913" y="462"/>
                        </a:lnTo>
                        <a:lnTo>
                          <a:pt x="883" y="472"/>
                        </a:lnTo>
                        <a:lnTo>
                          <a:pt x="883" y="472"/>
                        </a:lnTo>
                        <a:lnTo>
                          <a:pt x="845" y="488"/>
                        </a:lnTo>
                        <a:lnTo>
                          <a:pt x="813" y="504"/>
                        </a:lnTo>
                        <a:lnTo>
                          <a:pt x="781" y="520"/>
                        </a:lnTo>
                        <a:lnTo>
                          <a:pt x="749" y="540"/>
                        </a:lnTo>
                        <a:lnTo>
                          <a:pt x="721" y="560"/>
                        </a:lnTo>
                        <a:lnTo>
                          <a:pt x="690" y="582"/>
                        </a:lnTo>
                        <a:lnTo>
                          <a:pt x="662" y="606"/>
                        </a:lnTo>
                        <a:lnTo>
                          <a:pt x="634" y="634"/>
                        </a:lnTo>
                        <a:lnTo>
                          <a:pt x="634" y="634"/>
                        </a:lnTo>
                        <a:lnTo>
                          <a:pt x="608" y="662"/>
                        </a:lnTo>
                        <a:lnTo>
                          <a:pt x="584" y="690"/>
                        </a:lnTo>
                        <a:lnTo>
                          <a:pt x="562" y="718"/>
                        </a:lnTo>
                        <a:lnTo>
                          <a:pt x="542" y="746"/>
                        </a:lnTo>
                        <a:lnTo>
                          <a:pt x="522" y="778"/>
                        </a:lnTo>
                        <a:lnTo>
                          <a:pt x="506" y="810"/>
                        </a:lnTo>
                        <a:lnTo>
                          <a:pt x="490" y="844"/>
                        </a:lnTo>
                        <a:lnTo>
                          <a:pt x="474" y="880"/>
                        </a:lnTo>
                        <a:lnTo>
                          <a:pt x="474" y="880"/>
                        </a:lnTo>
                        <a:lnTo>
                          <a:pt x="464" y="910"/>
                        </a:lnTo>
                        <a:lnTo>
                          <a:pt x="452" y="944"/>
                        </a:lnTo>
                        <a:lnTo>
                          <a:pt x="440" y="984"/>
                        </a:lnTo>
                        <a:lnTo>
                          <a:pt x="430" y="1028"/>
                        </a:lnTo>
                        <a:lnTo>
                          <a:pt x="420" y="1079"/>
                        </a:lnTo>
                        <a:lnTo>
                          <a:pt x="412" y="1137"/>
                        </a:lnTo>
                        <a:lnTo>
                          <a:pt x="406" y="1203"/>
                        </a:lnTo>
                        <a:lnTo>
                          <a:pt x="400" y="1277"/>
                        </a:lnTo>
                        <a:lnTo>
                          <a:pt x="400" y="1277"/>
                        </a:lnTo>
                        <a:lnTo>
                          <a:pt x="394" y="1427"/>
                        </a:lnTo>
                        <a:lnTo>
                          <a:pt x="390" y="1579"/>
                        </a:lnTo>
                        <a:lnTo>
                          <a:pt x="388" y="1797"/>
                        </a:lnTo>
                        <a:lnTo>
                          <a:pt x="388" y="2143"/>
                        </a:lnTo>
                        <a:lnTo>
                          <a:pt x="388" y="2143"/>
                        </a:lnTo>
                        <a:lnTo>
                          <a:pt x="388" y="2489"/>
                        </a:lnTo>
                        <a:lnTo>
                          <a:pt x="390" y="2707"/>
                        </a:lnTo>
                        <a:lnTo>
                          <a:pt x="394" y="2859"/>
                        </a:lnTo>
                        <a:lnTo>
                          <a:pt x="400" y="3009"/>
                        </a:lnTo>
                        <a:lnTo>
                          <a:pt x="400" y="3009"/>
                        </a:lnTo>
                        <a:lnTo>
                          <a:pt x="406" y="3083"/>
                        </a:lnTo>
                        <a:lnTo>
                          <a:pt x="412" y="3149"/>
                        </a:lnTo>
                        <a:lnTo>
                          <a:pt x="420" y="3207"/>
                        </a:lnTo>
                        <a:lnTo>
                          <a:pt x="430" y="3258"/>
                        </a:lnTo>
                        <a:lnTo>
                          <a:pt x="440" y="3302"/>
                        </a:lnTo>
                        <a:lnTo>
                          <a:pt x="452" y="3342"/>
                        </a:lnTo>
                        <a:lnTo>
                          <a:pt x="464" y="3376"/>
                        </a:lnTo>
                        <a:lnTo>
                          <a:pt x="474" y="3406"/>
                        </a:lnTo>
                        <a:lnTo>
                          <a:pt x="474" y="3406"/>
                        </a:lnTo>
                        <a:lnTo>
                          <a:pt x="490" y="3442"/>
                        </a:lnTo>
                        <a:lnTo>
                          <a:pt x="506" y="3476"/>
                        </a:lnTo>
                        <a:lnTo>
                          <a:pt x="522" y="3508"/>
                        </a:lnTo>
                        <a:lnTo>
                          <a:pt x="542" y="3538"/>
                        </a:lnTo>
                        <a:lnTo>
                          <a:pt x="562" y="3568"/>
                        </a:lnTo>
                        <a:lnTo>
                          <a:pt x="584" y="3596"/>
                        </a:lnTo>
                        <a:lnTo>
                          <a:pt x="608" y="3624"/>
                        </a:lnTo>
                        <a:lnTo>
                          <a:pt x="634" y="3652"/>
                        </a:lnTo>
                        <a:lnTo>
                          <a:pt x="634" y="3652"/>
                        </a:lnTo>
                        <a:lnTo>
                          <a:pt x="662" y="3680"/>
                        </a:lnTo>
                        <a:lnTo>
                          <a:pt x="690" y="3704"/>
                        </a:lnTo>
                        <a:lnTo>
                          <a:pt x="721" y="3726"/>
                        </a:lnTo>
                        <a:lnTo>
                          <a:pt x="749" y="3746"/>
                        </a:lnTo>
                        <a:lnTo>
                          <a:pt x="781" y="3764"/>
                        </a:lnTo>
                        <a:lnTo>
                          <a:pt x="813" y="3782"/>
                        </a:lnTo>
                        <a:lnTo>
                          <a:pt x="847" y="3798"/>
                        </a:lnTo>
                        <a:lnTo>
                          <a:pt x="883" y="3812"/>
                        </a:lnTo>
                        <a:lnTo>
                          <a:pt x="883" y="3812"/>
                        </a:lnTo>
                        <a:lnTo>
                          <a:pt x="913" y="3824"/>
                        </a:lnTo>
                        <a:lnTo>
                          <a:pt x="947" y="3836"/>
                        </a:lnTo>
                        <a:lnTo>
                          <a:pt x="987" y="3846"/>
                        </a:lnTo>
                        <a:lnTo>
                          <a:pt x="1031" y="3858"/>
                        </a:lnTo>
                        <a:lnTo>
                          <a:pt x="1083" y="3866"/>
                        </a:lnTo>
                        <a:lnTo>
                          <a:pt x="1141" y="3876"/>
                        </a:lnTo>
                        <a:lnTo>
                          <a:pt x="1207" y="3882"/>
                        </a:lnTo>
                        <a:lnTo>
                          <a:pt x="1281" y="3886"/>
                        </a:lnTo>
                        <a:lnTo>
                          <a:pt x="1281" y="3886"/>
                        </a:lnTo>
                        <a:lnTo>
                          <a:pt x="1431" y="3892"/>
                        </a:lnTo>
                        <a:lnTo>
                          <a:pt x="1583" y="3896"/>
                        </a:lnTo>
                        <a:lnTo>
                          <a:pt x="1801" y="3898"/>
                        </a:lnTo>
                        <a:lnTo>
                          <a:pt x="2148" y="3900"/>
                        </a:lnTo>
                        <a:lnTo>
                          <a:pt x="2148" y="3900"/>
                        </a:lnTo>
                        <a:lnTo>
                          <a:pt x="2492" y="3898"/>
                        </a:lnTo>
                        <a:lnTo>
                          <a:pt x="2712" y="3896"/>
                        </a:lnTo>
                        <a:lnTo>
                          <a:pt x="2864" y="3892"/>
                        </a:lnTo>
                        <a:lnTo>
                          <a:pt x="3014" y="3886"/>
                        </a:lnTo>
                        <a:lnTo>
                          <a:pt x="3014" y="3886"/>
                        </a:lnTo>
                        <a:lnTo>
                          <a:pt x="3088" y="3882"/>
                        </a:lnTo>
                        <a:lnTo>
                          <a:pt x="3154" y="3876"/>
                        </a:lnTo>
                        <a:lnTo>
                          <a:pt x="3212" y="3866"/>
                        </a:lnTo>
                        <a:lnTo>
                          <a:pt x="3264" y="3858"/>
                        </a:lnTo>
                        <a:lnTo>
                          <a:pt x="3308" y="3846"/>
                        </a:lnTo>
                        <a:lnTo>
                          <a:pt x="3348" y="3836"/>
                        </a:lnTo>
                        <a:lnTo>
                          <a:pt x="3382" y="3824"/>
                        </a:lnTo>
                        <a:lnTo>
                          <a:pt x="3412" y="3812"/>
                        </a:lnTo>
                        <a:lnTo>
                          <a:pt x="3412" y="3812"/>
                        </a:lnTo>
                        <a:lnTo>
                          <a:pt x="3448" y="3798"/>
                        </a:lnTo>
                        <a:lnTo>
                          <a:pt x="3482" y="3782"/>
                        </a:lnTo>
                        <a:lnTo>
                          <a:pt x="3514" y="3764"/>
                        </a:lnTo>
                        <a:lnTo>
                          <a:pt x="3544" y="3746"/>
                        </a:lnTo>
                        <a:lnTo>
                          <a:pt x="3574" y="3726"/>
                        </a:lnTo>
                        <a:lnTo>
                          <a:pt x="3603" y="3704"/>
                        </a:lnTo>
                        <a:lnTo>
                          <a:pt x="3631" y="3680"/>
                        </a:lnTo>
                        <a:lnTo>
                          <a:pt x="3659" y="3652"/>
                        </a:lnTo>
                        <a:lnTo>
                          <a:pt x="3659" y="3652"/>
                        </a:lnTo>
                        <a:lnTo>
                          <a:pt x="3687" y="3624"/>
                        </a:lnTo>
                        <a:lnTo>
                          <a:pt x="3711" y="3596"/>
                        </a:lnTo>
                        <a:lnTo>
                          <a:pt x="3733" y="3568"/>
                        </a:lnTo>
                        <a:lnTo>
                          <a:pt x="3753" y="3538"/>
                        </a:lnTo>
                        <a:lnTo>
                          <a:pt x="3771" y="3508"/>
                        </a:lnTo>
                        <a:lnTo>
                          <a:pt x="3789" y="3476"/>
                        </a:lnTo>
                        <a:lnTo>
                          <a:pt x="3805" y="3442"/>
                        </a:lnTo>
                        <a:lnTo>
                          <a:pt x="3819" y="3406"/>
                        </a:lnTo>
                        <a:lnTo>
                          <a:pt x="3819" y="3406"/>
                        </a:lnTo>
                        <a:lnTo>
                          <a:pt x="3831" y="3376"/>
                        </a:lnTo>
                        <a:lnTo>
                          <a:pt x="3843" y="3342"/>
                        </a:lnTo>
                        <a:lnTo>
                          <a:pt x="3853" y="3302"/>
                        </a:lnTo>
                        <a:lnTo>
                          <a:pt x="3863" y="3258"/>
                        </a:lnTo>
                        <a:lnTo>
                          <a:pt x="3873" y="3207"/>
                        </a:lnTo>
                        <a:lnTo>
                          <a:pt x="3881" y="3149"/>
                        </a:lnTo>
                        <a:lnTo>
                          <a:pt x="3889" y="3083"/>
                        </a:lnTo>
                        <a:lnTo>
                          <a:pt x="3893" y="3009"/>
                        </a:lnTo>
                        <a:lnTo>
                          <a:pt x="3893" y="3009"/>
                        </a:lnTo>
                        <a:lnTo>
                          <a:pt x="3899" y="2859"/>
                        </a:lnTo>
                        <a:lnTo>
                          <a:pt x="3903" y="2705"/>
                        </a:lnTo>
                        <a:lnTo>
                          <a:pt x="3905" y="2487"/>
                        </a:lnTo>
                        <a:lnTo>
                          <a:pt x="3905" y="2143"/>
                        </a:lnTo>
                        <a:lnTo>
                          <a:pt x="3905" y="2143"/>
                        </a:lnTo>
                        <a:lnTo>
                          <a:pt x="3905" y="1797"/>
                        </a:lnTo>
                        <a:lnTo>
                          <a:pt x="3903" y="1579"/>
                        </a:lnTo>
                        <a:lnTo>
                          <a:pt x="3899" y="1427"/>
                        </a:lnTo>
                        <a:lnTo>
                          <a:pt x="3893" y="1277"/>
                        </a:lnTo>
                        <a:lnTo>
                          <a:pt x="3893" y="1277"/>
                        </a:lnTo>
                        <a:lnTo>
                          <a:pt x="3889" y="1203"/>
                        </a:lnTo>
                        <a:lnTo>
                          <a:pt x="3881" y="1137"/>
                        </a:lnTo>
                        <a:lnTo>
                          <a:pt x="3873" y="1079"/>
                        </a:lnTo>
                        <a:lnTo>
                          <a:pt x="3863" y="1028"/>
                        </a:lnTo>
                        <a:lnTo>
                          <a:pt x="3853" y="984"/>
                        </a:lnTo>
                        <a:lnTo>
                          <a:pt x="3843" y="944"/>
                        </a:lnTo>
                        <a:lnTo>
                          <a:pt x="3831" y="910"/>
                        </a:lnTo>
                        <a:lnTo>
                          <a:pt x="3819" y="880"/>
                        </a:lnTo>
                        <a:lnTo>
                          <a:pt x="3819" y="880"/>
                        </a:lnTo>
                        <a:lnTo>
                          <a:pt x="3805" y="844"/>
                        </a:lnTo>
                        <a:lnTo>
                          <a:pt x="3789" y="810"/>
                        </a:lnTo>
                        <a:lnTo>
                          <a:pt x="3771" y="778"/>
                        </a:lnTo>
                        <a:lnTo>
                          <a:pt x="3753" y="746"/>
                        </a:lnTo>
                        <a:lnTo>
                          <a:pt x="3733" y="718"/>
                        </a:lnTo>
                        <a:lnTo>
                          <a:pt x="3711" y="690"/>
                        </a:lnTo>
                        <a:lnTo>
                          <a:pt x="3687" y="662"/>
                        </a:lnTo>
                        <a:lnTo>
                          <a:pt x="3659" y="634"/>
                        </a:lnTo>
                        <a:lnTo>
                          <a:pt x="3659" y="634"/>
                        </a:lnTo>
                        <a:lnTo>
                          <a:pt x="3631" y="606"/>
                        </a:lnTo>
                        <a:lnTo>
                          <a:pt x="3603" y="582"/>
                        </a:lnTo>
                        <a:lnTo>
                          <a:pt x="3574" y="560"/>
                        </a:lnTo>
                        <a:lnTo>
                          <a:pt x="3544" y="540"/>
                        </a:lnTo>
                        <a:lnTo>
                          <a:pt x="3514" y="520"/>
                        </a:lnTo>
                        <a:lnTo>
                          <a:pt x="3482" y="504"/>
                        </a:lnTo>
                        <a:lnTo>
                          <a:pt x="3448" y="488"/>
                        </a:lnTo>
                        <a:lnTo>
                          <a:pt x="3412" y="472"/>
                        </a:lnTo>
                        <a:lnTo>
                          <a:pt x="3412" y="472"/>
                        </a:lnTo>
                        <a:lnTo>
                          <a:pt x="3382" y="462"/>
                        </a:lnTo>
                        <a:lnTo>
                          <a:pt x="3348" y="450"/>
                        </a:lnTo>
                        <a:lnTo>
                          <a:pt x="3308" y="440"/>
                        </a:lnTo>
                        <a:lnTo>
                          <a:pt x="3264" y="428"/>
                        </a:lnTo>
                        <a:lnTo>
                          <a:pt x="3212" y="418"/>
                        </a:lnTo>
                        <a:lnTo>
                          <a:pt x="3154" y="410"/>
                        </a:lnTo>
                        <a:lnTo>
                          <a:pt x="3088" y="404"/>
                        </a:lnTo>
                        <a:lnTo>
                          <a:pt x="3014" y="400"/>
                        </a:lnTo>
                        <a:lnTo>
                          <a:pt x="3014" y="400"/>
                        </a:lnTo>
                        <a:lnTo>
                          <a:pt x="2864" y="392"/>
                        </a:lnTo>
                        <a:lnTo>
                          <a:pt x="2712" y="388"/>
                        </a:lnTo>
                        <a:lnTo>
                          <a:pt x="2492" y="388"/>
                        </a:lnTo>
                        <a:lnTo>
                          <a:pt x="2148" y="386"/>
                        </a:lnTo>
                        <a:lnTo>
                          <a:pt x="2148" y="386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16" name="Freeform 10">
                    <a:extLst>
                      <a:ext uri="{FF2B5EF4-FFF2-40B4-BE49-F238E27FC236}">
                        <a16:creationId xmlns:a16="http://schemas.microsoft.com/office/drawing/2014/main" id="{798BBF06-4362-4A05-9F20-A2F024231D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22044" y="989172"/>
                    <a:ext cx="87052" cy="86546"/>
                  </a:xfrm>
                  <a:custGeom>
                    <a:avLst/>
                    <a:gdLst>
                      <a:gd name="T0" fmla="*/ 516 w 516"/>
                      <a:gd name="T1" fmla="*/ 258 h 513"/>
                      <a:gd name="T2" fmla="*/ 510 w 516"/>
                      <a:gd name="T3" fmla="*/ 310 h 513"/>
                      <a:gd name="T4" fmla="*/ 496 w 516"/>
                      <a:gd name="T5" fmla="*/ 357 h 513"/>
                      <a:gd name="T6" fmla="*/ 472 w 516"/>
                      <a:gd name="T7" fmla="*/ 401 h 513"/>
                      <a:gd name="T8" fmla="*/ 440 w 516"/>
                      <a:gd name="T9" fmla="*/ 439 h 513"/>
                      <a:gd name="T10" fmla="*/ 402 w 516"/>
                      <a:gd name="T11" fmla="*/ 469 h 513"/>
                      <a:gd name="T12" fmla="*/ 358 w 516"/>
                      <a:gd name="T13" fmla="*/ 493 h 513"/>
                      <a:gd name="T14" fmla="*/ 310 w 516"/>
                      <a:gd name="T15" fmla="*/ 509 h 513"/>
                      <a:gd name="T16" fmla="*/ 258 w 516"/>
                      <a:gd name="T17" fmla="*/ 513 h 513"/>
                      <a:gd name="T18" fmla="*/ 232 w 516"/>
                      <a:gd name="T19" fmla="*/ 513 h 513"/>
                      <a:gd name="T20" fmla="*/ 182 w 516"/>
                      <a:gd name="T21" fmla="*/ 501 h 513"/>
                      <a:gd name="T22" fmla="*/ 136 w 516"/>
                      <a:gd name="T23" fmla="*/ 483 h 513"/>
                      <a:gd name="T24" fmla="*/ 94 w 516"/>
                      <a:gd name="T25" fmla="*/ 455 h 513"/>
                      <a:gd name="T26" fmla="*/ 60 w 516"/>
                      <a:gd name="T27" fmla="*/ 419 h 513"/>
                      <a:gd name="T28" fmla="*/ 32 w 516"/>
                      <a:gd name="T29" fmla="*/ 379 h 513"/>
                      <a:gd name="T30" fmla="*/ 12 w 516"/>
                      <a:gd name="T31" fmla="*/ 333 h 513"/>
                      <a:gd name="T32" fmla="*/ 2 w 516"/>
                      <a:gd name="T33" fmla="*/ 284 h 513"/>
                      <a:gd name="T34" fmla="*/ 0 w 516"/>
                      <a:gd name="T35" fmla="*/ 258 h 513"/>
                      <a:gd name="T36" fmla="*/ 6 w 516"/>
                      <a:gd name="T37" fmla="*/ 206 h 513"/>
                      <a:gd name="T38" fmla="*/ 22 w 516"/>
                      <a:gd name="T39" fmla="*/ 158 h 513"/>
                      <a:gd name="T40" fmla="*/ 44 w 516"/>
                      <a:gd name="T41" fmla="*/ 114 h 513"/>
                      <a:gd name="T42" fmla="*/ 76 w 516"/>
                      <a:gd name="T43" fmla="*/ 76 h 513"/>
                      <a:gd name="T44" fmla="*/ 114 w 516"/>
                      <a:gd name="T45" fmla="*/ 44 h 513"/>
                      <a:gd name="T46" fmla="*/ 158 w 516"/>
                      <a:gd name="T47" fmla="*/ 20 h 513"/>
                      <a:gd name="T48" fmla="*/ 206 w 516"/>
                      <a:gd name="T49" fmla="*/ 6 h 513"/>
                      <a:gd name="T50" fmla="*/ 258 w 516"/>
                      <a:gd name="T51" fmla="*/ 0 h 513"/>
                      <a:gd name="T52" fmla="*/ 284 w 516"/>
                      <a:gd name="T53" fmla="*/ 2 h 513"/>
                      <a:gd name="T54" fmla="*/ 334 w 516"/>
                      <a:gd name="T55" fmla="*/ 12 h 513"/>
                      <a:gd name="T56" fmla="*/ 380 w 516"/>
                      <a:gd name="T57" fmla="*/ 30 h 513"/>
                      <a:gd name="T58" fmla="*/ 422 w 516"/>
                      <a:gd name="T59" fmla="*/ 58 h 513"/>
                      <a:gd name="T60" fmla="*/ 456 w 516"/>
                      <a:gd name="T61" fmla="*/ 94 h 513"/>
                      <a:gd name="T62" fmla="*/ 484 w 516"/>
                      <a:gd name="T63" fmla="*/ 134 h 513"/>
                      <a:gd name="T64" fmla="*/ 504 w 516"/>
                      <a:gd name="T65" fmla="*/ 180 h 513"/>
                      <a:gd name="T66" fmla="*/ 514 w 516"/>
                      <a:gd name="T67" fmla="*/ 230 h 5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16" h="513">
                        <a:moveTo>
                          <a:pt x="516" y="258"/>
                        </a:moveTo>
                        <a:lnTo>
                          <a:pt x="516" y="258"/>
                        </a:lnTo>
                        <a:lnTo>
                          <a:pt x="514" y="284"/>
                        </a:lnTo>
                        <a:lnTo>
                          <a:pt x="510" y="310"/>
                        </a:lnTo>
                        <a:lnTo>
                          <a:pt x="504" y="333"/>
                        </a:lnTo>
                        <a:lnTo>
                          <a:pt x="496" y="357"/>
                        </a:lnTo>
                        <a:lnTo>
                          <a:pt x="484" y="379"/>
                        </a:lnTo>
                        <a:lnTo>
                          <a:pt x="472" y="401"/>
                        </a:lnTo>
                        <a:lnTo>
                          <a:pt x="456" y="419"/>
                        </a:lnTo>
                        <a:lnTo>
                          <a:pt x="440" y="439"/>
                        </a:lnTo>
                        <a:lnTo>
                          <a:pt x="422" y="455"/>
                        </a:lnTo>
                        <a:lnTo>
                          <a:pt x="402" y="469"/>
                        </a:lnTo>
                        <a:lnTo>
                          <a:pt x="380" y="483"/>
                        </a:lnTo>
                        <a:lnTo>
                          <a:pt x="358" y="493"/>
                        </a:lnTo>
                        <a:lnTo>
                          <a:pt x="334" y="501"/>
                        </a:lnTo>
                        <a:lnTo>
                          <a:pt x="310" y="509"/>
                        </a:lnTo>
                        <a:lnTo>
                          <a:pt x="284" y="513"/>
                        </a:lnTo>
                        <a:lnTo>
                          <a:pt x="258" y="513"/>
                        </a:lnTo>
                        <a:lnTo>
                          <a:pt x="258" y="513"/>
                        </a:lnTo>
                        <a:lnTo>
                          <a:pt x="232" y="513"/>
                        </a:lnTo>
                        <a:lnTo>
                          <a:pt x="206" y="509"/>
                        </a:lnTo>
                        <a:lnTo>
                          <a:pt x="182" y="501"/>
                        </a:lnTo>
                        <a:lnTo>
                          <a:pt x="158" y="493"/>
                        </a:lnTo>
                        <a:lnTo>
                          <a:pt x="136" y="483"/>
                        </a:lnTo>
                        <a:lnTo>
                          <a:pt x="114" y="469"/>
                        </a:lnTo>
                        <a:lnTo>
                          <a:pt x="94" y="455"/>
                        </a:lnTo>
                        <a:lnTo>
                          <a:pt x="76" y="439"/>
                        </a:lnTo>
                        <a:lnTo>
                          <a:pt x="60" y="419"/>
                        </a:lnTo>
                        <a:lnTo>
                          <a:pt x="44" y="401"/>
                        </a:lnTo>
                        <a:lnTo>
                          <a:pt x="32" y="379"/>
                        </a:lnTo>
                        <a:lnTo>
                          <a:pt x="22" y="357"/>
                        </a:lnTo>
                        <a:lnTo>
                          <a:pt x="12" y="333"/>
                        </a:lnTo>
                        <a:lnTo>
                          <a:pt x="6" y="310"/>
                        </a:lnTo>
                        <a:lnTo>
                          <a:pt x="2" y="284"/>
                        </a:lnTo>
                        <a:lnTo>
                          <a:pt x="0" y="258"/>
                        </a:lnTo>
                        <a:lnTo>
                          <a:pt x="0" y="258"/>
                        </a:lnTo>
                        <a:lnTo>
                          <a:pt x="2" y="230"/>
                        </a:lnTo>
                        <a:lnTo>
                          <a:pt x="6" y="206"/>
                        </a:lnTo>
                        <a:lnTo>
                          <a:pt x="12" y="180"/>
                        </a:lnTo>
                        <a:lnTo>
                          <a:pt x="22" y="158"/>
                        </a:lnTo>
                        <a:lnTo>
                          <a:pt x="32" y="134"/>
                        </a:lnTo>
                        <a:lnTo>
                          <a:pt x="44" y="114"/>
                        </a:lnTo>
                        <a:lnTo>
                          <a:pt x="60" y="94"/>
                        </a:lnTo>
                        <a:lnTo>
                          <a:pt x="76" y="76"/>
                        </a:lnTo>
                        <a:lnTo>
                          <a:pt x="94" y="58"/>
                        </a:lnTo>
                        <a:lnTo>
                          <a:pt x="114" y="44"/>
                        </a:lnTo>
                        <a:lnTo>
                          <a:pt x="136" y="30"/>
                        </a:lnTo>
                        <a:lnTo>
                          <a:pt x="158" y="20"/>
                        </a:lnTo>
                        <a:lnTo>
                          <a:pt x="182" y="12"/>
                        </a:lnTo>
                        <a:lnTo>
                          <a:pt x="206" y="6"/>
                        </a:lnTo>
                        <a:lnTo>
                          <a:pt x="232" y="2"/>
                        </a:lnTo>
                        <a:lnTo>
                          <a:pt x="258" y="0"/>
                        </a:lnTo>
                        <a:lnTo>
                          <a:pt x="258" y="0"/>
                        </a:lnTo>
                        <a:lnTo>
                          <a:pt x="284" y="2"/>
                        </a:lnTo>
                        <a:lnTo>
                          <a:pt x="310" y="6"/>
                        </a:lnTo>
                        <a:lnTo>
                          <a:pt x="334" y="12"/>
                        </a:lnTo>
                        <a:lnTo>
                          <a:pt x="358" y="20"/>
                        </a:lnTo>
                        <a:lnTo>
                          <a:pt x="380" y="30"/>
                        </a:lnTo>
                        <a:lnTo>
                          <a:pt x="402" y="44"/>
                        </a:lnTo>
                        <a:lnTo>
                          <a:pt x="422" y="58"/>
                        </a:lnTo>
                        <a:lnTo>
                          <a:pt x="440" y="76"/>
                        </a:lnTo>
                        <a:lnTo>
                          <a:pt x="456" y="94"/>
                        </a:lnTo>
                        <a:lnTo>
                          <a:pt x="472" y="114"/>
                        </a:lnTo>
                        <a:lnTo>
                          <a:pt x="484" y="134"/>
                        </a:lnTo>
                        <a:lnTo>
                          <a:pt x="496" y="158"/>
                        </a:lnTo>
                        <a:lnTo>
                          <a:pt x="504" y="180"/>
                        </a:lnTo>
                        <a:lnTo>
                          <a:pt x="510" y="206"/>
                        </a:lnTo>
                        <a:lnTo>
                          <a:pt x="514" y="230"/>
                        </a:lnTo>
                        <a:lnTo>
                          <a:pt x="516" y="258"/>
                        </a:lnTo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53485E07-B3C4-495B-B33F-EEE889774898}"/>
                    </a:ext>
                  </a:extLst>
                </p:cNvPr>
                <p:cNvSpPr/>
                <p:nvPr/>
              </p:nvSpPr>
              <p:spPr>
                <a:xfrm>
                  <a:off x="1101879" y="5789104"/>
                  <a:ext cx="358205" cy="358205"/>
                </a:xfrm>
                <a:custGeom>
                  <a:avLst/>
                  <a:gdLst>
                    <a:gd name="connsiteX0" fmla="*/ 152792 w 305584"/>
                    <a:gd name="connsiteY0" fmla="*/ 59791 h 305584"/>
                    <a:gd name="connsiteX1" fmla="*/ 59791 w 305584"/>
                    <a:gd name="connsiteY1" fmla="*/ 152790 h 305584"/>
                    <a:gd name="connsiteX2" fmla="*/ 152792 w 305584"/>
                    <a:gd name="connsiteY2" fmla="*/ 245789 h 305584"/>
                    <a:gd name="connsiteX3" fmla="*/ 245793 w 305584"/>
                    <a:gd name="connsiteY3" fmla="*/ 152790 h 305584"/>
                    <a:gd name="connsiteX4" fmla="*/ 152792 w 305584"/>
                    <a:gd name="connsiteY4" fmla="*/ 59791 h 305584"/>
                    <a:gd name="connsiteX5" fmla="*/ 152792 w 305584"/>
                    <a:gd name="connsiteY5" fmla="*/ 0 h 305584"/>
                    <a:gd name="connsiteX6" fmla="*/ 305584 w 305584"/>
                    <a:gd name="connsiteY6" fmla="*/ 152792 h 305584"/>
                    <a:gd name="connsiteX7" fmla="*/ 152792 w 305584"/>
                    <a:gd name="connsiteY7" fmla="*/ 305584 h 305584"/>
                    <a:gd name="connsiteX8" fmla="*/ 0 w 305584"/>
                    <a:gd name="connsiteY8" fmla="*/ 152792 h 305584"/>
                    <a:gd name="connsiteX9" fmla="*/ 152792 w 305584"/>
                    <a:gd name="connsiteY9" fmla="*/ 0 h 305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5584" h="305584">
                      <a:moveTo>
                        <a:pt x="152792" y="59791"/>
                      </a:moveTo>
                      <a:cubicBezTo>
                        <a:pt x="101429" y="59791"/>
                        <a:pt x="59791" y="101428"/>
                        <a:pt x="59791" y="152790"/>
                      </a:cubicBezTo>
                      <a:cubicBezTo>
                        <a:pt x="59791" y="204152"/>
                        <a:pt x="101429" y="245789"/>
                        <a:pt x="152792" y="245789"/>
                      </a:cubicBezTo>
                      <a:cubicBezTo>
                        <a:pt x="204155" y="245789"/>
                        <a:pt x="245793" y="204152"/>
                        <a:pt x="245793" y="152790"/>
                      </a:cubicBezTo>
                      <a:cubicBezTo>
                        <a:pt x="245793" y="101428"/>
                        <a:pt x="204155" y="59791"/>
                        <a:pt x="152792" y="59791"/>
                      </a:cubicBezTo>
                      <a:close/>
                      <a:moveTo>
                        <a:pt x="152792" y="0"/>
                      </a:moveTo>
                      <a:cubicBezTo>
                        <a:pt x="237177" y="0"/>
                        <a:pt x="305584" y="68407"/>
                        <a:pt x="305584" y="152792"/>
                      </a:cubicBezTo>
                      <a:cubicBezTo>
                        <a:pt x="305584" y="237177"/>
                        <a:pt x="237177" y="305584"/>
                        <a:pt x="152792" y="305584"/>
                      </a:cubicBezTo>
                      <a:cubicBezTo>
                        <a:pt x="68407" y="305584"/>
                        <a:pt x="0" y="237177"/>
                        <a:pt x="0" y="152792"/>
                      </a:cubicBezTo>
                      <a:cubicBezTo>
                        <a:pt x="0" y="68407"/>
                        <a:pt x="68407" y="0"/>
                        <a:pt x="152792" y="0"/>
                      </a:cubicBezTo>
                      <a:close/>
                    </a:path>
                  </a:pathLst>
                </a:cu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/>
                </a:p>
              </p:txBody>
            </p:sp>
          </p:grp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3885E7-C3C9-4351-828D-9C77C810E105}"/>
              </a:ext>
            </a:extLst>
          </p:cNvPr>
          <p:cNvGrpSpPr/>
          <p:nvPr userDrawn="1"/>
        </p:nvGrpSpPr>
        <p:grpSpPr>
          <a:xfrm>
            <a:off x="18246535" y="9871498"/>
            <a:ext cx="336656" cy="336656"/>
            <a:chOff x="12991645" y="6161514"/>
            <a:chExt cx="552389" cy="552389"/>
          </a:xfrm>
          <a:effectLst>
            <a:outerShdw blurRad="254000" dist="165100" dir="66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grpSpPr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B2A3F172-551A-4DF2-97CF-0ECDDEDED642}"/>
                </a:ext>
              </a:extLst>
            </p:cNvPr>
            <p:cNvSpPr/>
            <p:nvPr/>
          </p:nvSpPr>
          <p:spPr>
            <a:xfrm rot="5400000">
              <a:off x="12991645" y="6161514"/>
              <a:ext cx="552389" cy="55238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D395F9D4-448A-4328-ABF8-4E68A10A5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0801" y="6338988"/>
              <a:ext cx="114076" cy="197440"/>
            </a:xfrm>
            <a:custGeom>
              <a:avLst/>
              <a:gdLst>
                <a:gd name="T0" fmla="*/ 917464 w 228"/>
                <a:gd name="T1" fmla="*/ 6378503 h 396"/>
                <a:gd name="T2" fmla="*/ 917464 w 228"/>
                <a:gd name="T3" fmla="*/ 6378503 h 396"/>
                <a:gd name="T4" fmla="*/ 20449952 w 228"/>
                <a:gd name="T5" fmla="*/ 25644259 h 396"/>
                <a:gd name="T6" fmla="*/ 917464 w 228"/>
                <a:gd name="T7" fmla="*/ 45951270 h 396"/>
                <a:gd name="T8" fmla="*/ 917464 w 228"/>
                <a:gd name="T9" fmla="*/ 45951270 h 396"/>
                <a:gd name="T10" fmla="*/ 0 w 228"/>
                <a:gd name="T11" fmla="*/ 47773648 h 396"/>
                <a:gd name="T12" fmla="*/ 3801645 w 228"/>
                <a:gd name="T13" fmla="*/ 51418403 h 396"/>
                <a:gd name="T14" fmla="*/ 6554398 w 228"/>
                <a:gd name="T15" fmla="*/ 50507395 h 396"/>
                <a:gd name="T16" fmla="*/ 6554398 w 228"/>
                <a:gd name="T17" fmla="*/ 50507395 h 396"/>
                <a:gd name="T18" fmla="*/ 28839639 w 228"/>
                <a:gd name="T19" fmla="*/ 28507892 h 396"/>
                <a:gd name="T20" fmla="*/ 28839639 w 228"/>
                <a:gd name="T21" fmla="*/ 28507892 h 396"/>
                <a:gd name="T22" fmla="*/ 29757103 w 228"/>
                <a:gd name="T23" fmla="*/ 25644259 h 396"/>
                <a:gd name="T24" fmla="*/ 29757103 w 228"/>
                <a:gd name="T25" fmla="*/ 25644259 h 396"/>
                <a:gd name="T26" fmla="*/ 29757103 w 228"/>
                <a:gd name="T27" fmla="*/ 25644259 h 396"/>
                <a:gd name="T28" fmla="*/ 28839639 w 228"/>
                <a:gd name="T29" fmla="*/ 22910511 h 396"/>
                <a:gd name="T30" fmla="*/ 28839639 w 228"/>
                <a:gd name="T31" fmla="*/ 22910511 h 396"/>
                <a:gd name="T32" fmla="*/ 6554398 w 228"/>
                <a:gd name="T33" fmla="*/ 911369 h 396"/>
                <a:gd name="T34" fmla="*/ 6554398 w 228"/>
                <a:gd name="T35" fmla="*/ 911369 h 396"/>
                <a:gd name="T36" fmla="*/ 3801645 w 228"/>
                <a:gd name="T37" fmla="*/ 0 h 396"/>
                <a:gd name="T38" fmla="*/ 0 w 228"/>
                <a:gd name="T39" fmla="*/ 3644756 h 396"/>
                <a:gd name="T40" fmla="*/ 917464 w 228"/>
                <a:gd name="T41" fmla="*/ 6378503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B48D88-AB64-407B-84BC-79FB17836506}"/>
              </a:ext>
            </a:extLst>
          </p:cNvPr>
          <p:cNvGrpSpPr/>
          <p:nvPr userDrawn="1"/>
        </p:nvGrpSpPr>
        <p:grpSpPr>
          <a:xfrm>
            <a:off x="893847" y="9870549"/>
            <a:ext cx="3641799" cy="338554"/>
            <a:chOff x="893847" y="9898598"/>
            <a:chExt cx="3641799" cy="3385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805058A-36AE-4577-9446-F61345A9B564}"/>
                </a:ext>
              </a:extLst>
            </p:cNvPr>
            <p:cNvGrpSpPr/>
            <p:nvPr userDrawn="1"/>
          </p:nvGrpSpPr>
          <p:grpSpPr>
            <a:xfrm>
              <a:off x="893847" y="9898598"/>
              <a:ext cx="3641799" cy="338554"/>
              <a:chOff x="1021995" y="9934119"/>
              <a:chExt cx="3641799" cy="338554"/>
            </a:xfrm>
          </p:grpSpPr>
          <p:sp>
            <p:nvSpPr>
              <p:cNvPr id="29" name="Freeform 62">
                <a:extLst>
                  <a:ext uri="{FF2B5EF4-FFF2-40B4-BE49-F238E27FC236}">
                    <a16:creationId xmlns:a16="http://schemas.microsoft.com/office/drawing/2014/main" id="{BE6433BA-016C-42E4-A788-A78A9C51E4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1995" y="10010675"/>
                <a:ext cx="219920" cy="216220"/>
              </a:xfrm>
              <a:custGeom>
                <a:avLst/>
                <a:gdLst>
                  <a:gd name="T0" fmla="*/ 92739 w 55"/>
                  <a:gd name="T1" fmla="*/ 185737 h 54"/>
                  <a:gd name="T2" fmla="*/ 0 w 55"/>
                  <a:gd name="T3" fmla="*/ 92869 h 54"/>
                  <a:gd name="T4" fmla="*/ 92739 w 55"/>
                  <a:gd name="T5" fmla="*/ 0 h 54"/>
                  <a:gd name="T6" fmla="*/ 188913 w 55"/>
                  <a:gd name="T7" fmla="*/ 92869 h 54"/>
                  <a:gd name="T8" fmla="*/ 92739 w 55"/>
                  <a:gd name="T9" fmla="*/ 185737 h 54"/>
                  <a:gd name="T10" fmla="*/ 13739 w 55"/>
                  <a:gd name="T11" fmla="*/ 92869 h 54"/>
                  <a:gd name="T12" fmla="*/ 92739 w 55"/>
                  <a:gd name="T13" fmla="*/ 171979 h 54"/>
                  <a:gd name="T14" fmla="*/ 171739 w 55"/>
                  <a:gd name="T15" fmla="*/ 92869 h 54"/>
                  <a:gd name="T16" fmla="*/ 92739 w 55"/>
                  <a:gd name="T17" fmla="*/ 13758 h 54"/>
                  <a:gd name="T18" fmla="*/ 13739 w 55"/>
                  <a:gd name="T19" fmla="*/ 92869 h 54"/>
                  <a:gd name="T20" fmla="*/ 140826 w 55"/>
                  <a:gd name="T21" fmla="*/ 127264 h 54"/>
                  <a:gd name="T22" fmla="*/ 96174 w 55"/>
                  <a:gd name="T23" fmla="*/ 151341 h 54"/>
                  <a:gd name="T24" fmla="*/ 37783 w 55"/>
                  <a:gd name="T25" fmla="*/ 92869 h 54"/>
                  <a:gd name="T26" fmla="*/ 96174 w 55"/>
                  <a:gd name="T27" fmla="*/ 34396 h 54"/>
                  <a:gd name="T28" fmla="*/ 137391 w 55"/>
                  <a:gd name="T29" fmla="*/ 58473 h 54"/>
                  <a:gd name="T30" fmla="*/ 137391 w 55"/>
                  <a:gd name="T31" fmla="*/ 72231 h 54"/>
                  <a:gd name="T32" fmla="*/ 137391 w 55"/>
                  <a:gd name="T33" fmla="*/ 72231 h 54"/>
                  <a:gd name="T34" fmla="*/ 123652 w 55"/>
                  <a:gd name="T35" fmla="*/ 72231 h 54"/>
                  <a:gd name="T36" fmla="*/ 120217 w 55"/>
                  <a:gd name="T37" fmla="*/ 72231 h 54"/>
                  <a:gd name="T38" fmla="*/ 120217 w 55"/>
                  <a:gd name="T39" fmla="*/ 61912 h 54"/>
                  <a:gd name="T40" fmla="*/ 96174 w 55"/>
                  <a:gd name="T41" fmla="*/ 51594 h 54"/>
                  <a:gd name="T42" fmla="*/ 54957 w 55"/>
                  <a:gd name="T43" fmla="*/ 92869 h 54"/>
                  <a:gd name="T44" fmla="*/ 96174 w 55"/>
                  <a:gd name="T45" fmla="*/ 134143 h 54"/>
                  <a:gd name="T46" fmla="*/ 120217 w 55"/>
                  <a:gd name="T47" fmla="*/ 123825 h 54"/>
                  <a:gd name="T48" fmla="*/ 120217 w 55"/>
                  <a:gd name="T49" fmla="*/ 113506 h 54"/>
                  <a:gd name="T50" fmla="*/ 123652 w 55"/>
                  <a:gd name="T51" fmla="*/ 113506 h 54"/>
                  <a:gd name="T52" fmla="*/ 137391 w 55"/>
                  <a:gd name="T53" fmla="*/ 113506 h 54"/>
                  <a:gd name="T54" fmla="*/ 140826 w 55"/>
                  <a:gd name="T55" fmla="*/ 113506 h 54"/>
                  <a:gd name="T56" fmla="*/ 140826 w 55"/>
                  <a:gd name="T57" fmla="*/ 127264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5" h="54">
                    <a:moveTo>
                      <a:pt x="27" y="54"/>
                    </a:moveTo>
                    <a:cubicBezTo>
                      <a:pt x="12" y="54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4"/>
                      <a:pt x="27" y="54"/>
                    </a:cubicBezTo>
                    <a:close/>
                    <a:moveTo>
                      <a:pt x="4" y="27"/>
                    </a:moveTo>
                    <a:cubicBezTo>
                      <a:pt x="4" y="40"/>
                      <a:pt x="15" y="50"/>
                      <a:pt x="27" y="50"/>
                    </a:cubicBezTo>
                    <a:cubicBezTo>
                      <a:pt x="40" y="50"/>
                      <a:pt x="50" y="40"/>
                      <a:pt x="50" y="27"/>
                    </a:cubicBezTo>
                    <a:cubicBezTo>
                      <a:pt x="50" y="14"/>
                      <a:pt x="40" y="4"/>
                      <a:pt x="27" y="4"/>
                    </a:cubicBezTo>
                    <a:cubicBezTo>
                      <a:pt x="15" y="4"/>
                      <a:pt x="4" y="14"/>
                      <a:pt x="4" y="27"/>
                    </a:cubicBezTo>
                    <a:close/>
                    <a:moveTo>
                      <a:pt x="41" y="37"/>
                    </a:moveTo>
                    <a:cubicBezTo>
                      <a:pt x="41" y="42"/>
                      <a:pt x="33" y="44"/>
                      <a:pt x="28" y="44"/>
                    </a:cubicBezTo>
                    <a:cubicBezTo>
                      <a:pt x="18" y="44"/>
                      <a:pt x="11" y="37"/>
                      <a:pt x="11" y="27"/>
                    </a:cubicBezTo>
                    <a:cubicBezTo>
                      <a:pt x="11" y="17"/>
                      <a:pt x="18" y="10"/>
                      <a:pt x="28" y="10"/>
                    </a:cubicBezTo>
                    <a:cubicBezTo>
                      <a:pt x="31" y="10"/>
                      <a:pt x="40" y="11"/>
                      <a:pt x="40" y="17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6"/>
                      <a:pt x="31" y="15"/>
                      <a:pt x="28" y="15"/>
                    </a:cubicBezTo>
                    <a:cubicBezTo>
                      <a:pt x="21" y="15"/>
                      <a:pt x="16" y="20"/>
                      <a:pt x="16" y="27"/>
                    </a:cubicBezTo>
                    <a:cubicBezTo>
                      <a:pt x="16" y="34"/>
                      <a:pt x="21" y="39"/>
                      <a:pt x="28" y="39"/>
                    </a:cubicBezTo>
                    <a:cubicBezTo>
                      <a:pt x="31" y="39"/>
                      <a:pt x="35" y="38"/>
                      <a:pt x="35" y="36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3"/>
                      <a:pt x="36" y="33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3"/>
                      <a:pt x="41" y="33"/>
                      <a:pt x="41" y="33"/>
                    </a:cubicBezTo>
                    <a:lnTo>
                      <a:pt x="41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sz="1400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3B0272E-734D-4833-A4E2-7EF477A5DAD9}"/>
                  </a:ext>
                </a:extLst>
              </p:cNvPr>
              <p:cNvSpPr txBox="1"/>
              <p:nvPr/>
            </p:nvSpPr>
            <p:spPr>
              <a:xfrm>
                <a:off x="1301976" y="9934119"/>
                <a:ext cx="33618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spc="300" dirty="0">
                    <a:solidFill>
                      <a:schemeClr val="bg1">
                        <a:lumMod val="7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ART.TRIP  </a:t>
                </a:r>
                <a:r>
                  <a:rPr lang="en-US" sz="1600" spc="300" dirty="0">
                    <a:solidFill>
                      <a:schemeClr val="bg1">
                        <a:lumMod val="8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2017.ALL RIGHTS</a:t>
                </a:r>
                <a:endParaRPr lang="id-ID" sz="1600" spc="300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C7B8B6D-49B1-4E6A-9576-E3D407A631D4}"/>
                </a:ext>
              </a:extLst>
            </p:cNvPr>
            <p:cNvSpPr/>
            <p:nvPr userDrawn="1"/>
          </p:nvSpPr>
          <p:spPr>
            <a:xfrm>
              <a:off x="2336408" y="9996668"/>
              <a:ext cx="18000" cy="1493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1319639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8FDD5B95-1D8D-42FD-B56E-32D735B256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9680" y="6583679"/>
            <a:ext cx="2194560" cy="2194560"/>
          </a:xfrm>
          <a:custGeom>
            <a:avLst/>
            <a:gdLst>
              <a:gd name="connsiteX0" fmla="*/ 28865 w 3658381"/>
              <a:gd name="connsiteY0" fmla="*/ 0 h 6725265"/>
              <a:gd name="connsiteX1" fmla="*/ 3629516 w 3658381"/>
              <a:gd name="connsiteY1" fmla="*/ 0 h 6725265"/>
              <a:gd name="connsiteX2" fmla="*/ 3658381 w 3658381"/>
              <a:gd name="connsiteY2" fmla="*/ 28865 h 6725265"/>
              <a:gd name="connsiteX3" fmla="*/ 3658381 w 3658381"/>
              <a:gd name="connsiteY3" fmla="*/ 6696400 h 6725265"/>
              <a:gd name="connsiteX4" fmla="*/ 3629516 w 3658381"/>
              <a:gd name="connsiteY4" fmla="*/ 6725265 h 6725265"/>
              <a:gd name="connsiteX5" fmla="*/ 28865 w 3658381"/>
              <a:gd name="connsiteY5" fmla="*/ 6725265 h 6725265"/>
              <a:gd name="connsiteX6" fmla="*/ 0 w 3658381"/>
              <a:gd name="connsiteY6" fmla="*/ 6696400 h 6725265"/>
              <a:gd name="connsiteX7" fmla="*/ 0 w 3658381"/>
              <a:gd name="connsiteY7" fmla="*/ 28865 h 6725265"/>
              <a:gd name="connsiteX8" fmla="*/ 28865 w 3658381"/>
              <a:gd name="connsiteY8" fmla="*/ 0 h 672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8381" h="6725265">
                <a:moveTo>
                  <a:pt x="28865" y="0"/>
                </a:moveTo>
                <a:lnTo>
                  <a:pt x="3629516" y="0"/>
                </a:lnTo>
                <a:cubicBezTo>
                  <a:pt x="3645458" y="0"/>
                  <a:pt x="3658381" y="12923"/>
                  <a:pt x="3658381" y="28865"/>
                </a:cubicBezTo>
                <a:lnTo>
                  <a:pt x="3658381" y="6696400"/>
                </a:lnTo>
                <a:cubicBezTo>
                  <a:pt x="3658381" y="6712342"/>
                  <a:pt x="3645458" y="6725265"/>
                  <a:pt x="3629516" y="6725265"/>
                </a:cubicBezTo>
                <a:lnTo>
                  <a:pt x="28865" y="6725265"/>
                </a:lnTo>
                <a:cubicBezTo>
                  <a:pt x="12923" y="6725265"/>
                  <a:pt x="0" y="6712342"/>
                  <a:pt x="0" y="6696400"/>
                </a:cubicBezTo>
                <a:lnTo>
                  <a:pt x="0" y="28865"/>
                </a:lnTo>
                <a:cubicBezTo>
                  <a:pt x="0" y="12923"/>
                  <a:pt x="12923" y="0"/>
                  <a:pt x="288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E2614CC-7C7A-45D5-82F7-8C2A87747F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98799" y="6583679"/>
            <a:ext cx="2194560" cy="2194560"/>
          </a:xfrm>
          <a:custGeom>
            <a:avLst/>
            <a:gdLst>
              <a:gd name="connsiteX0" fmla="*/ 28865 w 3658381"/>
              <a:gd name="connsiteY0" fmla="*/ 0 h 6725265"/>
              <a:gd name="connsiteX1" fmla="*/ 3629516 w 3658381"/>
              <a:gd name="connsiteY1" fmla="*/ 0 h 6725265"/>
              <a:gd name="connsiteX2" fmla="*/ 3658381 w 3658381"/>
              <a:gd name="connsiteY2" fmla="*/ 28865 h 6725265"/>
              <a:gd name="connsiteX3" fmla="*/ 3658381 w 3658381"/>
              <a:gd name="connsiteY3" fmla="*/ 6696400 h 6725265"/>
              <a:gd name="connsiteX4" fmla="*/ 3629516 w 3658381"/>
              <a:gd name="connsiteY4" fmla="*/ 6725265 h 6725265"/>
              <a:gd name="connsiteX5" fmla="*/ 28865 w 3658381"/>
              <a:gd name="connsiteY5" fmla="*/ 6725265 h 6725265"/>
              <a:gd name="connsiteX6" fmla="*/ 0 w 3658381"/>
              <a:gd name="connsiteY6" fmla="*/ 6696400 h 6725265"/>
              <a:gd name="connsiteX7" fmla="*/ 0 w 3658381"/>
              <a:gd name="connsiteY7" fmla="*/ 28865 h 6725265"/>
              <a:gd name="connsiteX8" fmla="*/ 28865 w 3658381"/>
              <a:gd name="connsiteY8" fmla="*/ 0 h 672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8381" h="6725265">
                <a:moveTo>
                  <a:pt x="28865" y="0"/>
                </a:moveTo>
                <a:lnTo>
                  <a:pt x="3629516" y="0"/>
                </a:lnTo>
                <a:cubicBezTo>
                  <a:pt x="3645458" y="0"/>
                  <a:pt x="3658381" y="12923"/>
                  <a:pt x="3658381" y="28865"/>
                </a:cubicBezTo>
                <a:lnTo>
                  <a:pt x="3658381" y="6696400"/>
                </a:lnTo>
                <a:cubicBezTo>
                  <a:pt x="3658381" y="6712342"/>
                  <a:pt x="3645458" y="6725265"/>
                  <a:pt x="3629516" y="6725265"/>
                </a:cubicBezTo>
                <a:lnTo>
                  <a:pt x="28865" y="6725265"/>
                </a:lnTo>
                <a:cubicBezTo>
                  <a:pt x="12923" y="6725265"/>
                  <a:pt x="0" y="6712342"/>
                  <a:pt x="0" y="6696400"/>
                </a:cubicBezTo>
                <a:lnTo>
                  <a:pt x="0" y="28865"/>
                </a:lnTo>
                <a:cubicBezTo>
                  <a:pt x="0" y="12923"/>
                  <a:pt x="12923" y="0"/>
                  <a:pt x="288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5EBCD005-18B6-4AC9-AA7F-310E0DEC90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698799" y="4389120"/>
            <a:ext cx="2194560" cy="2194560"/>
          </a:xfrm>
          <a:custGeom>
            <a:avLst/>
            <a:gdLst>
              <a:gd name="connsiteX0" fmla="*/ 28865 w 3658381"/>
              <a:gd name="connsiteY0" fmla="*/ 0 h 6725265"/>
              <a:gd name="connsiteX1" fmla="*/ 3629516 w 3658381"/>
              <a:gd name="connsiteY1" fmla="*/ 0 h 6725265"/>
              <a:gd name="connsiteX2" fmla="*/ 3658381 w 3658381"/>
              <a:gd name="connsiteY2" fmla="*/ 28865 h 6725265"/>
              <a:gd name="connsiteX3" fmla="*/ 3658381 w 3658381"/>
              <a:gd name="connsiteY3" fmla="*/ 6696400 h 6725265"/>
              <a:gd name="connsiteX4" fmla="*/ 3629516 w 3658381"/>
              <a:gd name="connsiteY4" fmla="*/ 6725265 h 6725265"/>
              <a:gd name="connsiteX5" fmla="*/ 28865 w 3658381"/>
              <a:gd name="connsiteY5" fmla="*/ 6725265 h 6725265"/>
              <a:gd name="connsiteX6" fmla="*/ 0 w 3658381"/>
              <a:gd name="connsiteY6" fmla="*/ 6696400 h 6725265"/>
              <a:gd name="connsiteX7" fmla="*/ 0 w 3658381"/>
              <a:gd name="connsiteY7" fmla="*/ 28865 h 6725265"/>
              <a:gd name="connsiteX8" fmla="*/ 28865 w 3658381"/>
              <a:gd name="connsiteY8" fmla="*/ 0 h 672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8381" h="6725265">
                <a:moveTo>
                  <a:pt x="28865" y="0"/>
                </a:moveTo>
                <a:lnTo>
                  <a:pt x="3629516" y="0"/>
                </a:lnTo>
                <a:cubicBezTo>
                  <a:pt x="3645458" y="0"/>
                  <a:pt x="3658381" y="12923"/>
                  <a:pt x="3658381" y="28865"/>
                </a:cubicBezTo>
                <a:lnTo>
                  <a:pt x="3658381" y="6696400"/>
                </a:lnTo>
                <a:cubicBezTo>
                  <a:pt x="3658381" y="6712342"/>
                  <a:pt x="3645458" y="6725265"/>
                  <a:pt x="3629516" y="6725265"/>
                </a:cubicBezTo>
                <a:lnTo>
                  <a:pt x="28865" y="6725265"/>
                </a:lnTo>
                <a:cubicBezTo>
                  <a:pt x="12923" y="6725265"/>
                  <a:pt x="0" y="6712342"/>
                  <a:pt x="0" y="6696400"/>
                </a:cubicBezTo>
                <a:lnTo>
                  <a:pt x="0" y="28865"/>
                </a:lnTo>
                <a:cubicBezTo>
                  <a:pt x="0" y="12923"/>
                  <a:pt x="12923" y="0"/>
                  <a:pt x="288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2098601-681D-411F-813A-84F63A07B4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04236" y="4389120"/>
            <a:ext cx="2194560" cy="2194560"/>
          </a:xfrm>
          <a:custGeom>
            <a:avLst/>
            <a:gdLst>
              <a:gd name="connsiteX0" fmla="*/ 28865 w 3658381"/>
              <a:gd name="connsiteY0" fmla="*/ 0 h 6725265"/>
              <a:gd name="connsiteX1" fmla="*/ 3629516 w 3658381"/>
              <a:gd name="connsiteY1" fmla="*/ 0 h 6725265"/>
              <a:gd name="connsiteX2" fmla="*/ 3658381 w 3658381"/>
              <a:gd name="connsiteY2" fmla="*/ 28865 h 6725265"/>
              <a:gd name="connsiteX3" fmla="*/ 3658381 w 3658381"/>
              <a:gd name="connsiteY3" fmla="*/ 6696400 h 6725265"/>
              <a:gd name="connsiteX4" fmla="*/ 3629516 w 3658381"/>
              <a:gd name="connsiteY4" fmla="*/ 6725265 h 6725265"/>
              <a:gd name="connsiteX5" fmla="*/ 28865 w 3658381"/>
              <a:gd name="connsiteY5" fmla="*/ 6725265 h 6725265"/>
              <a:gd name="connsiteX6" fmla="*/ 0 w 3658381"/>
              <a:gd name="connsiteY6" fmla="*/ 6696400 h 6725265"/>
              <a:gd name="connsiteX7" fmla="*/ 0 w 3658381"/>
              <a:gd name="connsiteY7" fmla="*/ 28865 h 6725265"/>
              <a:gd name="connsiteX8" fmla="*/ 28865 w 3658381"/>
              <a:gd name="connsiteY8" fmla="*/ 0 h 672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8381" h="6725265">
                <a:moveTo>
                  <a:pt x="28865" y="0"/>
                </a:moveTo>
                <a:lnTo>
                  <a:pt x="3629516" y="0"/>
                </a:lnTo>
                <a:cubicBezTo>
                  <a:pt x="3645458" y="0"/>
                  <a:pt x="3658381" y="12923"/>
                  <a:pt x="3658381" y="28865"/>
                </a:cubicBezTo>
                <a:lnTo>
                  <a:pt x="3658381" y="6696400"/>
                </a:lnTo>
                <a:cubicBezTo>
                  <a:pt x="3658381" y="6712342"/>
                  <a:pt x="3645458" y="6725265"/>
                  <a:pt x="3629516" y="6725265"/>
                </a:cubicBezTo>
                <a:lnTo>
                  <a:pt x="28865" y="6725265"/>
                </a:lnTo>
                <a:cubicBezTo>
                  <a:pt x="12923" y="6725265"/>
                  <a:pt x="0" y="6712342"/>
                  <a:pt x="0" y="6696400"/>
                </a:cubicBezTo>
                <a:lnTo>
                  <a:pt x="0" y="28865"/>
                </a:lnTo>
                <a:cubicBezTo>
                  <a:pt x="0" y="12923"/>
                  <a:pt x="12923" y="0"/>
                  <a:pt x="288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BDC0590-CB1B-4D41-B087-0437BA5F5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93357" y="0"/>
            <a:ext cx="2194560" cy="2194560"/>
          </a:xfrm>
          <a:custGeom>
            <a:avLst/>
            <a:gdLst>
              <a:gd name="connsiteX0" fmla="*/ 28865 w 3658381"/>
              <a:gd name="connsiteY0" fmla="*/ 0 h 6725265"/>
              <a:gd name="connsiteX1" fmla="*/ 3629516 w 3658381"/>
              <a:gd name="connsiteY1" fmla="*/ 0 h 6725265"/>
              <a:gd name="connsiteX2" fmla="*/ 3658381 w 3658381"/>
              <a:gd name="connsiteY2" fmla="*/ 28865 h 6725265"/>
              <a:gd name="connsiteX3" fmla="*/ 3658381 w 3658381"/>
              <a:gd name="connsiteY3" fmla="*/ 6696400 h 6725265"/>
              <a:gd name="connsiteX4" fmla="*/ 3629516 w 3658381"/>
              <a:gd name="connsiteY4" fmla="*/ 6725265 h 6725265"/>
              <a:gd name="connsiteX5" fmla="*/ 28865 w 3658381"/>
              <a:gd name="connsiteY5" fmla="*/ 6725265 h 6725265"/>
              <a:gd name="connsiteX6" fmla="*/ 0 w 3658381"/>
              <a:gd name="connsiteY6" fmla="*/ 6696400 h 6725265"/>
              <a:gd name="connsiteX7" fmla="*/ 0 w 3658381"/>
              <a:gd name="connsiteY7" fmla="*/ 28865 h 6725265"/>
              <a:gd name="connsiteX8" fmla="*/ 28865 w 3658381"/>
              <a:gd name="connsiteY8" fmla="*/ 0 h 672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8381" h="6725265">
                <a:moveTo>
                  <a:pt x="28865" y="0"/>
                </a:moveTo>
                <a:lnTo>
                  <a:pt x="3629516" y="0"/>
                </a:lnTo>
                <a:cubicBezTo>
                  <a:pt x="3645458" y="0"/>
                  <a:pt x="3658381" y="12923"/>
                  <a:pt x="3658381" y="28865"/>
                </a:cubicBezTo>
                <a:lnTo>
                  <a:pt x="3658381" y="6696400"/>
                </a:lnTo>
                <a:cubicBezTo>
                  <a:pt x="3658381" y="6712342"/>
                  <a:pt x="3645458" y="6725265"/>
                  <a:pt x="3629516" y="6725265"/>
                </a:cubicBezTo>
                <a:lnTo>
                  <a:pt x="28865" y="6725265"/>
                </a:lnTo>
                <a:cubicBezTo>
                  <a:pt x="12923" y="6725265"/>
                  <a:pt x="0" y="6712342"/>
                  <a:pt x="0" y="6696400"/>
                </a:cubicBezTo>
                <a:lnTo>
                  <a:pt x="0" y="28865"/>
                </a:lnTo>
                <a:cubicBezTo>
                  <a:pt x="0" y="12923"/>
                  <a:pt x="12923" y="0"/>
                  <a:pt x="288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FC82C56-CCA1-499E-8B53-AE0646F088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282478" y="4389120"/>
            <a:ext cx="2194560" cy="2194560"/>
          </a:xfrm>
          <a:custGeom>
            <a:avLst/>
            <a:gdLst>
              <a:gd name="connsiteX0" fmla="*/ 28865 w 3658381"/>
              <a:gd name="connsiteY0" fmla="*/ 0 h 6725265"/>
              <a:gd name="connsiteX1" fmla="*/ 3629516 w 3658381"/>
              <a:gd name="connsiteY1" fmla="*/ 0 h 6725265"/>
              <a:gd name="connsiteX2" fmla="*/ 3658381 w 3658381"/>
              <a:gd name="connsiteY2" fmla="*/ 28865 h 6725265"/>
              <a:gd name="connsiteX3" fmla="*/ 3658381 w 3658381"/>
              <a:gd name="connsiteY3" fmla="*/ 6696400 h 6725265"/>
              <a:gd name="connsiteX4" fmla="*/ 3629516 w 3658381"/>
              <a:gd name="connsiteY4" fmla="*/ 6725265 h 6725265"/>
              <a:gd name="connsiteX5" fmla="*/ 28865 w 3658381"/>
              <a:gd name="connsiteY5" fmla="*/ 6725265 h 6725265"/>
              <a:gd name="connsiteX6" fmla="*/ 0 w 3658381"/>
              <a:gd name="connsiteY6" fmla="*/ 6696400 h 6725265"/>
              <a:gd name="connsiteX7" fmla="*/ 0 w 3658381"/>
              <a:gd name="connsiteY7" fmla="*/ 28865 h 6725265"/>
              <a:gd name="connsiteX8" fmla="*/ 28865 w 3658381"/>
              <a:gd name="connsiteY8" fmla="*/ 0 h 672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8381" h="6725265">
                <a:moveTo>
                  <a:pt x="28865" y="0"/>
                </a:moveTo>
                <a:lnTo>
                  <a:pt x="3629516" y="0"/>
                </a:lnTo>
                <a:cubicBezTo>
                  <a:pt x="3645458" y="0"/>
                  <a:pt x="3658381" y="12923"/>
                  <a:pt x="3658381" y="28865"/>
                </a:cubicBezTo>
                <a:lnTo>
                  <a:pt x="3658381" y="6696400"/>
                </a:lnTo>
                <a:cubicBezTo>
                  <a:pt x="3658381" y="6712342"/>
                  <a:pt x="3645458" y="6725265"/>
                  <a:pt x="3629516" y="6725265"/>
                </a:cubicBezTo>
                <a:lnTo>
                  <a:pt x="28865" y="6725265"/>
                </a:lnTo>
                <a:cubicBezTo>
                  <a:pt x="12923" y="6725265"/>
                  <a:pt x="0" y="6712342"/>
                  <a:pt x="0" y="6696400"/>
                </a:cubicBezTo>
                <a:lnTo>
                  <a:pt x="0" y="28865"/>
                </a:lnTo>
                <a:cubicBezTo>
                  <a:pt x="0" y="12923"/>
                  <a:pt x="12923" y="0"/>
                  <a:pt x="288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F2A4AA9-1FB7-4CED-8795-C2D063846F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893357" y="8778240"/>
            <a:ext cx="2194560" cy="2194560"/>
          </a:xfrm>
          <a:custGeom>
            <a:avLst/>
            <a:gdLst>
              <a:gd name="connsiteX0" fmla="*/ 28865 w 3658381"/>
              <a:gd name="connsiteY0" fmla="*/ 0 h 6725265"/>
              <a:gd name="connsiteX1" fmla="*/ 3629516 w 3658381"/>
              <a:gd name="connsiteY1" fmla="*/ 0 h 6725265"/>
              <a:gd name="connsiteX2" fmla="*/ 3658381 w 3658381"/>
              <a:gd name="connsiteY2" fmla="*/ 28865 h 6725265"/>
              <a:gd name="connsiteX3" fmla="*/ 3658381 w 3658381"/>
              <a:gd name="connsiteY3" fmla="*/ 6696400 h 6725265"/>
              <a:gd name="connsiteX4" fmla="*/ 3629516 w 3658381"/>
              <a:gd name="connsiteY4" fmla="*/ 6725265 h 6725265"/>
              <a:gd name="connsiteX5" fmla="*/ 28865 w 3658381"/>
              <a:gd name="connsiteY5" fmla="*/ 6725265 h 6725265"/>
              <a:gd name="connsiteX6" fmla="*/ 0 w 3658381"/>
              <a:gd name="connsiteY6" fmla="*/ 6696400 h 6725265"/>
              <a:gd name="connsiteX7" fmla="*/ 0 w 3658381"/>
              <a:gd name="connsiteY7" fmla="*/ 28865 h 6725265"/>
              <a:gd name="connsiteX8" fmla="*/ 28865 w 3658381"/>
              <a:gd name="connsiteY8" fmla="*/ 0 h 672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8381" h="6725265">
                <a:moveTo>
                  <a:pt x="28865" y="0"/>
                </a:moveTo>
                <a:lnTo>
                  <a:pt x="3629516" y="0"/>
                </a:lnTo>
                <a:cubicBezTo>
                  <a:pt x="3645458" y="0"/>
                  <a:pt x="3658381" y="12923"/>
                  <a:pt x="3658381" y="28865"/>
                </a:cubicBezTo>
                <a:lnTo>
                  <a:pt x="3658381" y="6696400"/>
                </a:lnTo>
                <a:cubicBezTo>
                  <a:pt x="3658381" y="6712342"/>
                  <a:pt x="3645458" y="6725265"/>
                  <a:pt x="3629516" y="6725265"/>
                </a:cubicBezTo>
                <a:lnTo>
                  <a:pt x="28865" y="6725265"/>
                </a:lnTo>
                <a:cubicBezTo>
                  <a:pt x="12923" y="6725265"/>
                  <a:pt x="0" y="6712342"/>
                  <a:pt x="0" y="6696400"/>
                </a:cubicBezTo>
                <a:lnTo>
                  <a:pt x="0" y="28865"/>
                </a:lnTo>
                <a:cubicBezTo>
                  <a:pt x="0" y="12923"/>
                  <a:pt x="12923" y="0"/>
                  <a:pt x="288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640B2B9-374F-4924-B348-5FF7567B6E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893357" y="6583679"/>
            <a:ext cx="2194560" cy="2194560"/>
          </a:xfrm>
          <a:custGeom>
            <a:avLst/>
            <a:gdLst>
              <a:gd name="connsiteX0" fmla="*/ 28865 w 3658381"/>
              <a:gd name="connsiteY0" fmla="*/ 0 h 6725265"/>
              <a:gd name="connsiteX1" fmla="*/ 3629516 w 3658381"/>
              <a:gd name="connsiteY1" fmla="*/ 0 h 6725265"/>
              <a:gd name="connsiteX2" fmla="*/ 3658381 w 3658381"/>
              <a:gd name="connsiteY2" fmla="*/ 28865 h 6725265"/>
              <a:gd name="connsiteX3" fmla="*/ 3658381 w 3658381"/>
              <a:gd name="connsiteY3" fmla="*/ 6696400 h 6725265"/>
              <a:gd name="connsiteX4" fmla="*/ 3629516 w 3658381"/>
              <a:gd name="connsiteY4" fmla="*/ 6725265 h 6725265"/>
              <a:gd name="connsiteX5" fmla="*/ 28865 w 3658381"/>
              <a:gd name="connsiteY5" fmla="*/ 6725265 h 6725265"/>
              <a:gd name="connsiteX6" fmla="*/ 0 w 3658381"/>
              <a:gd name="connsiteY6" fmla="*/ 6696400 h 6725265"/>
              <a:gd name="connsiteX7" fmla="*/ 0 w 3658381"/>
              <a:gd name="connsiteY7" fmla="*/ 28865 h 6725265"/>
              <a:gd name="connsiteX8" fmla="*/ 28865 w 3658381"/>
              <a:gd name="connsiteY8" fmla="*/ 0 h 672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8381" h="6725265">
                <a:moveTo>
                  <a:pt x="28865" y="0"/>
                </a:moveTo>
                <a:lnTo>
                  <a:pt x="3629516" y="0"/>
                </a:lnTo>
                <a:cubicBezTo>
                  <a:pt x="3645458" y="0"/>
                  <a:pt x="3658381" y="12923"/>
                  <a:pt x="3658381" y="28865"/>
                </a:cubicBezTo>
                <a:lnTo>
                  <a:pt x="3658381" y="6696400"/>
                </a:lnTo>
                <a:cubicBezTo>
                  <a:pt x="3658381" y="6712342"/>
                  <a:pt x="3645458" y="6725265"/>
                  <a:pt x="3629516" y="6725265"/>
                </a:cubicBezTo>
                <a:lnTo>
                  <a:pt x="28865" y="6725265"/>
                </a:lnTo>
                <a:cubicBezTo>
                  <a:pt x="12923" y="6725265"/>
                  <a:pt x="0" y="6712342"/>
                  <a:pt x="0" y="6696400"/>
                </a:cubicBezTo>
                <a:lnTo>
                  <a:pt x="0" y="28865"/>
                </a:lnTo>
                <a:cubicBezTo>
                  <a:pt x="0" y="12923"/>
                  <a:pt x="12923" y="0"/>
                  <a:pt x="288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28212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BCA3585-1C24-4F45-B2F5-28ED79B1A1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54169" y="1563329"/>
            <a:ext cx="3395072" cy="78461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B2A1E2E-9F48-4B79-9013-6A5AC66337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736553" y="1563329"/>
            <a:ext cx="3395072" cy="78461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245BDD4-BD53-4160-BA4C-5F3D09BBEF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318938" y="1563329"/>
            <a:ext cx="3395072" cy="78461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036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F33F5581-2E43-44C2-A6CB-EC647FEE0E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8235" y="0"/>
            <a:ext cx="14648803" cy="10972800"/>
          </a:xfrm>
          <a:custGeom>
            <a:avLst/>
            <a:gdLst>
              <a:gd name="connsiteX0" fmla="*/ 6857999 w 9155502"/>
              <a:gd name="connsiteY0" fmla="*/ 0 h 6858000"/>
              <a:gd name="connsiteX1" fmla="*/ 9155502 w 9155502"/>
              <a:gd name="connsiteY1" fmla="*/ 0 h 6858000"/>
              <a:gd name="connsiteX2" fmla="*/ 9155502 w 9155502"/>
              <a:gd name="connsiteY2" fmla="*/ 6858000 h 6858000"/>
              <a:gd name="connsiteX3" fmla="*/ 0 w 9155502"/>
              <a:gd name="connsiteY3" fmla="*/ 6858000 h 6858000"/>
              <a:gd name="connsiteX4" fmla="*/ 3429000 w 9155502"/>
              <a:gd name="connsiteY4" fmla="*/ 3429000 h 6858000"/>
              <a:gd name="connsiteX5" fmla="*/ 3428999 w 9155502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5502" h="6858000">
                <a:moveTo>
                  <a:pt x="6857999" y="0"/>
                </a:moveTo>
                <a:lnTo>
                  <a:pt x="9155502" y="0"/>
                </a:lnTo>
                <a:lnTo>
                  <a:pt x="9155502" y="6858000"/>
                </a:lnTo>
                <a:lnTo>
                  <a:pt x="0" y="6858000"/>
                </a:lnTo>
                <a:lnTo>
                  <a:pt x="3429000" y="3429000"/>
                </a:lnTo>
                <a:lnTo>
                  <a:pt x="3428999" y="3429000"/>
                </a:lnTo>
                <a:close/>
              </a:path>
            </a:pathLst>
          </a:custGeom>
          <a:solidFill>
            <a:schemeClr val="bg1">
              <a:lumMod val="95000"/>
              <a:alpha val="43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77085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3A664DD-DA4A-4A5A-8D23-829355B16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14648803" cy="10972800"/>
          </a:xfrm>
          <a:custGeom>
            <a:avLst/>
            <a:gdLst>
              <a:gd name="connsiteX0" fmla="*/ 0 w 14648803"/>
              <a:gd name="connsiteY0" fmla="*/ 0 h 10972800"/>
              <a:gd name="connsiteX1" fmla="*/ 14648803 w 14648803"/>
              <a:gd name="connsiteY1" fmla="*/ 0 h 10972800"/>
              <a:gd name="connsiteX2" fmla="*/ 9162403 w 14648803"/>
              <a:gd name="connsiteY2" fmla="*/ 5486400 h 10972800"/>
              <a:gd name="connsiteX3" fmla="*/ 9162404 w 14648803"/>
              <a:gd name="connsiteY3" fmla="*/ 5486400 h 10972800"/>
              <a:gd name="connsiteX4" fmla="*/ 3676005 w 14648803"/>
              <a:gd name="connsiteY4" fmla="*/ 10972800 h 10972800"/>
              <a:gd name="connsiteX5" fmla="*/ 0 w 14648803"/>
              <a:gd name="connsiteY5" fmla="*/ 1097280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8803" h="10972800">
                <a:moveTo>
                  <a:pt x="0" y="0"/>
                </a:moveTo>
                <a:lnTo>
                  <a:pt x="14648803" y="0"/>
                </a:lnTo>
                <a:lnTo>
                  <a:pt x="9162403" y="5486400"/>
                </a:lnTo>
                <a:lnTo>
                  <a:pt x="9162404" y="5486400"/>
                </a:lnTo>
                <a:lnTo>
                  <a:pt x="3676005" y="10972800"/>
                </a:lnTo>
                <a:lnTo>
                  <a:pt x="0" y="10972800"/>
                </a:lnTo>
                <a:close/>
              </a:path>
            </a:pathLst>
          </a:custGeom>
          <a:solidFill>
            <a:schemeClr val="bg1">
              <a:lumMod val="95000"/>
              <a:alpha val="43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00139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DB90682B-1C5E-4FD8-8EE9-18DB13BB96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10616" y="1964724"/>
            <a:ext cx="11766421" cy="70433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92118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893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1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16837981-DE9B-4679-910E-913311741D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8121" y="1902941"/>
            <a:ext cx="10923373" cy="71669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70902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8413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974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82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11293F0F-DFA3-4C89-8840-B572DCF52F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9477038" cy="109728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7807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B49FDB8-EAEF-4B6C-A430-50AE9105DB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45492" y="2570205"/>
            <a:ext cx="6030097" cy="5931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6313A21-3D9E-4E87-A0A0-FC4BE42E0E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90335" y="2570205"/>
            <a:ext cx="6030097" cy="5931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2EB792F-ACD0-4C82-A841-D36E916A89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461989" y="2570205"/>
            <a:ext cx="6030097" cy="5931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301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F49E69C-CC64-44D7-B911-2063F169C8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91165"/>
            <a:ext cx="6400227" cy="2486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6831760-7537-4DB3-96FA-5A69DAC9CF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38406" y="4291165"/>
            <a:ext cx="6400227" cy="2486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02BF6621-9CE6-4B2F-8502-E2248D830D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076811" y="4291165"/>
            <a:ext cx="6400227" cy="2486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7237F73-6D70-429D-9DD8-2B6AF49BAB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917162"/>
            <a:ext cx="6400227" cy="2486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C10361EF-B1F1-46A8-8B84-32020E2668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8406" y="6917162"/>
            <a:ext cx="6400227" cy="2486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7D47AAC-3D9B-4F38-83E1-6299D9F5FC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076811" y="6917162"/>
            <a:ext cx="6400227" cy="2486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789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414641-3EF5-4E60-B4FD-9E1C7440B072}"/>
              </a:ext>
            </a:extLst>
          </p:cNvPr>
          <p:cNvSpPr txBox="1"/>
          <p:nvPr userDrawn="1"/>
        </p:nvSpPr>
        <p:spPr>
          <a:xfrm rot="10800000" flipV="1">
            <a:off x="17515166" y="402315"/>
            <a:ext cx="1783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600" b="1" i="0" smtClean="0">
                <a:solidFill>
                  <a:schemeClr val="bg1">
                    <a:alpha val="1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28700" b="1" i="0" dirty="0">
              <a:solidFill>
                <a:schemeClr val="bg1">
                  <a:alpha val="15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11351A-43F2-4D74-ACFA-DA207516CF90}"/>
              </a:ext>
            </a:extLst>
          </p:cNvPr>
          <p:cNvSpPr txBox="1"/>
          <p:nvPr userDrawn="1"/>
        </p:nvSpPr>
        <p:spPr>
          <a:xfrm rot="5400000">
            <a:off x="16638658" y="5317123"/>
            <a:ext cx="3563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600" strike="noStrike" spc="600" dirty="0">
                <a:solidFill>
                  <a:schemeClr val="bg1">
                    <a:alpha val="3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WWW.WEBSITE.COM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8EEC6-3F2B-4BCF-A7E5-8574610C3FFB}"/>
              </a:ext>
            </a:extLst>
          </p:cNvPr>
          <p:cNvSpPr txBox="1"/>
          <p:nvPr userDrawn="1"/>
        </p:nvSpPr>
        <p:spPr>
          <a:xfrm>
            <a:off x="900385" y="643691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spc="300" dirty="0">
                <a:solidFill>
                  <a:schemeClr val="bg1">
                    <a:alpha val="3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ART.TRIP</a:t>
            </a:r>
            <a:endParaRPr lang="id-ID" sz="2000" spc="300" dirty="0">
              <a:solidFill>
                <a:schemeClr val="bg1">
                  <a:alpha val="35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64A7F-ECF9-4FB3-B6BF-67BA7C39D8DD}"/>
              </a:ext>
            </a:extLst>
          </p:cNvPr>
          <p:cNvSpPr txBox="1"/>
          <p:nvPr userDrawn="1"/>
        </p:nvSpPr>
        <p:spPr>
          <a:xfrm>
            <a:off x="17074111" y="68985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300" dirty="0">
                <a:solidFill>
                  <a:schemeClr val="bg1">
                    <a:alpha val="1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PAGE/</a:t>
            </a:r>
            <a:endParaRPr lang="id-ID" sz="1800" spc="300" dirty="0">
              <a:solidFill>
                <a:schemeClr val="bg1">
                  <a:alpha val="15000"/>
                </a:schemeClr>
              </a:solidFill>
              <a:latin typeface="Advent Pro" panose="02000506040000020004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52D29D0-0EAD-4CF8-B7DE-67E040ED618B}"/>
              </a:ext>
            </a:extLst>
          </p:cNvPr>
          <p:cNvGrpSpPr/>
          <p:nvPr userDrawn="1"/>
        </p:nvGrpSpPr>
        <p:grpSpPr>
          <a:xfrm>
            <a:off x="16248471" y="9844238"/>
            <a:ext cx="1672329" cy="391176"/>
            <a:chOff x="16248471" y="9844238"/>
            <a:chExt cx="1672329" cy="39117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D10316A-CE58-4DA7-86EF-B38C01556F55}"/>
                </a:ext>
              </a:extLst>
            </p:cNvPr>
            <p:cNvGrpSpPr/>
            <p:nvPr/>
          </p:nvGrpSpPr>
          <p:grpSpPr>
            <a:xfrm>
              <a:off x="16248471" y="9844238"/>
              <a:ext cx="391176" cy="391176"/>
              <a:chOff x="12097470" y="7200012"/>
              <a:chExt cx="495300" cy="495300"/>
            </a:xfrm>
          </p:grpSpPr>
          <p:sp>
            <p:nvSpPr>
              <p:cNvPr id="24" name="Freeform 85">
                <a:extLst>
                  <a:ext uri="{FF2B5EF4-FFF2-40B4-BE49-F238E27FC236}">
                    <a16:creationId xmlns:a16="http://schemas.microsoft.com/office/drawing/2014/main" id="{11F3E964-B996-41D6-B065-2B364DFAE1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232137" y="7356848"/>
                <a:ext cx="225966" cy="181629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bg1">
                  <a:alpha val="4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C593986-7486-4B85-91BF-261A0E4DDE77}"/>
                  </a:ext>
                </a:extLst>
              </p:cNvPr>
              <p:cNvSpPr/>
              <p:nvPr/>
            </p:nvSpPr>
            <p:spPr>
              <a:xfrm>
                <a:off x="12097470" y="7200012"/>
                <a:ext cx="495300" cy="4953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FFC98C9-246F-420F-8385-D052790577D5}"/>
                </a:ext>
              </a:extLst>
            </p:cNvPr>
            <p:cNvGrpSpPr/>
            <p:nvPr/>
          </p:nvGrpSpPr>
          <p:grpSpPr>
            <a:xfrm>
              <a:off x="16889047" y="9844238"/>
              <a:ext cx="391176" cy="391176"/>
              <a:chOff x="12898290" y="7257882"/>
              <a:chExt cx="379560" cy="379560"/>
            </a:xfrm>
          </p:grpSpPr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A1A0E651-9F65-4D7C-B82A-A37B079A10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3042040" y="7362177"/>
                <a:ext cx="92061" cy="170970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bg1">
                  <a:alpha val="4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666D0E6-95DB-4555-9F02-BBA876083A2E}"/>
                  </a:ext>
                </a:extLst>
              </p:cNvPr>
              <p:cNvSpPr/>
              <p:nvPr/>
            </p:nvSpPr>
            <p:spPr>
              <a:xfrm>
                <a:off x="1289829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1EAEC57-54C9-4C91-A10F-89D252818165}"/>
                </a:ext>
              </a:extLst>
            </p:cNvPr>
            <p:cNvGrpSpPr/>
            <p:nvPr/>
          </p:nvGrpSpPr>
          <p:grpSpPr>
            <a:xfrm>
              <a:off x="17529624" y="9844238"/>
              <a:ext cx="391176" cy="391176"/>
              <a:chOff x="13421600" y="7257882"/>
              <a:chExt cx="379560" cy="379560"/>
            </a:xfrm>
          </p:grpSpPr>
          <p:sp>
            <p:nvSpPr>
              <p:cNvPr id="20" name="Freeform 74">
                <a:extLst>
                  <a:ext uri="{FF2B5EF4-FFF2-40B4-BE49-F238E27FC236}">
                    <a16:creationId xmlns:a16="http://schemas.microsoft.com/office/drawing/2014/main" id="{F15760D7-522F-41BA-BBCD-EA5981A84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16515" y="7354045"/>
                <a:ext cx="189730" cy="187234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solidFill>
                <a:schemeClr val="bg1">
                  <a:alpha val="4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EC65408-F8FE-4ED3-9A73-81509F4C7FB7}"/>
                  </a:ext>
                </a:extLst>
              </p:cNvPr>
              <p:cNvSpPr/>
              <p:nvPr/>
            </p:nvSpPr>
            <p:spPr>
              <a:xfrm>
                <a:off x="1342160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37241C-7DA2-4E4F-A237-F5BF54A91568}"/>
              </a:ext>
            </a:extLst>
          </p:cNvPr>
          <p:cNvGrpSpPr/>
          <p:nvPr/>
        </p:nvGrpSpPr>
        <p:grpSpPr>
          <a:xfrm>
            <a:off x="15607894" y="9844238"/>
            <a:ext cx="391176" cy="391176"/>
            <a:chOff x="11556938" y="7296986"/>
            <a:chExt cx="340456" cy="340456"/>
          </a:xfrm>
          <a:effectLst>
            <a:outerShdw blurRad="266700" dist="1778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4750082-3E0D-4106-BF83-EB39E22967F5}"/>
                </a:ext>
              </a:extLst>
            </p:cNvPr>
            <p:cNvSpPr/>
            <p:nvPr/>
          </p:nvSpPr>
          <p:spPr>
            <a:xfrm>
              <a:off x="11556938" y="7296986"/>
              <a:ext cx="340456" cy="340456"/>
            </a:xfrm>
            <a:prstGeom prst="ellipse">
              <a:avLst/>
            </a:prstGeom>
            <a:gradFill>
              <a:gsLst>
                <a:gs pos="100000">
                  <a:srgbClr val="FFC53F"/>
                </a:gs>
                <a:gs pos="0">
                  <a:srgbClr val="4658AC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C808E43-409C-436C-B7B0-13FC64DEE491}"/>
                </a:ext>
              </a:extLst>
            </p:cNvPr>
            <p:cNvGrpSpPr/>
            <p:nvPr/>
          </p:nvGrpSpPr>
          <p:grpSpPr>
            <a:xfrm>
              <a:off x="11643056" y="7383242"/>
              <a:ext cx="168220" cy="167945"/>
              <a:chOff x="910648" y="5598469"/>
              <a:chExt cx="730034" cy="728842"/>
            </a:xfrm>
            <a:solidFill>
              <a:schemeClr val="bg1"/>
            </a:solidFill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2B8E53A-B5D5-480E-A485-E3F8C2B3500A}"/>
                  </a:ext>
                </a:extLst>
              </p:cNvPr>
              <p:cNvGrpSpPr/>
              <p:nvPr/>
            </p:nvGrpSpPr>
            <p:grpSpPr>
              <a:xfrm>
                <a:off x="910648" y="5598469"/>
                <a:ext cx="730034" cy="728842"/>
                <a:chOff x="2110189" y="863994"/>
                <a:chExt cx="724256" cy="723073"/>
              </a:xfrm>
              <a:grpFill/>
            </p:grpSpPr>
            <p:sp>
              <p:nvSpPr>
                <p:cNvPr id="18" name="Freeform 5">
                  <a:extLst>
                    <a:ext uri="{FF2B5EF4-FFF2-40B4-BE49-F238E27FC236}">
                      <a16:creationId xmlns:a16="http://schemas.microsoft.com/office/drawing/2014/main" id="{0DC7454D-142E-43A2-B0B2-A8AFAFBE64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10189" y="863994"/>
                  <a:ext cx="724256" cy="723073"/>
                </a:xfrm>
                <a:custGeom>
                  <a:avLst/>
                  <a:gdLst>
                    <a:gd name="T0" fmla="*/ 1263 w 4293"/>
                    <a:gd name="T1" fmla="*/ 4274 h 4286"/>
                    <a:gd name="T2" fmla="*/ 919 w 4293"/>
                    <a:gd name="T3" fmla="*/ 4230 h 4286"/>
                    <a:gd name="T4" fmla="*/ 634 w 4293"/>
                    <a:gd name="T5" fmla="*/ 4126 h 4286"/>
                    <a:gd name="T6" fmla="*/ 360 w 4293"/>
                    <a:gd name="T7" fmla="*/ 3926 h 4286"/>
                    <a:gd name="T8" fmla="*/ 188 w 4293"/>
                    <a:gd name="T9" fmla="*/ 3702 h 4286"/>
                    <a:gd name="T10" fmla="*/ 74 w 4293"/>
                    <a:gd name="T11" fmla="*/ 3430 h 4286"/>
                    <a:gd name="T12" fmla="*/ 14 w 4293"/>
                    <a:gd name="T13" fmla="*/ 3027 h 4286"/>
                    <a:gd name="T14" fmla="*/ 0 w 4293"/>
                    <a:gd name="T15" fmla="*/ 2143 h 4286"/>
                    <a:gd name="T16" fmla="*/ 18 w 4293"/>
                    <a:gd name="T17" fmla="*/ 1183 h 4286"/>
                    <a:gd name="T18" fmla="*/ 92 w 4293"/>
                    <a:gd name="T19" fmla="*/ 796 h 4286"/>
                    <a:gd name="T20" fmla="*/ 216 w 4293"/>
                    <a:gd name="T21" fmla="*/ 536 h 4286"/>
                    <a:gd name="T22" fmla="*/ 404 w 4293"/>
                    <a:gd name="T23" fmla="*/ 318 h 4286"/>
                    <a:gd name="T24" fmla="*/ 686 w 4293"/>
                    <a:gd name="T25" fmla="*/ 134 h 4286"/>
                    <a:gd name="T26" fmla="*/ 981 w 4293"/>
                    <a:gd name="T27" fmla="*/ 44 h 4286"/>
                    <a:gd name="T28" fmla="*/ 1415 w 4293"/>
                    <a:gd name="T29" fmla="*/ 6 h 4286"/>
                    <a:gd name="T30" fmla="*/ 2722 w 4293"/>
                    <a:gd name="T31" fmla="*/ 2 h 4286"/>
                    <a:gd name="T32" fmla="*/ 3248 w 4293"/>
                    <a:gd name="T33" fmla="*/ 32 h 4286"/>
                    <a:gd name="T34" fmla="*/ 3552 w 4293"/>
                    <a:gd name="T35" fmla="*/ 112 h 4286"/>
                    <a:gd name="T36" fmla="*/ 3847 w 4293"/>
                    <a:gd name="T37" fmla="*/ 280 h 4286"/>
                    <a:gd name="T38" fmla="*/ 4045 w 4293"/>
                    <a:gd name="T39" fmla="*/ 490 h 4286"/>
                    <a:gd name="T40" fmla="*/ 4181 w 4293"/>
                    <a:gd name="T41" fmla="*/ 740 h 4286"/>
                    <a:gd name="T42" fmla="*/ 4269 w 4293"/>
                    <a:gd name="T43" fmla="*/ 1111 h 4286"/>
                    <a:gd name="T44" fmla="*/ 4293 w 4293"/>
                    <a:gd name="T45" fmla="*/ 1793 h 4286"/>
                    <a:gd name="T46" fmla="*/ 4281 w 4293"/>
                    <a:gd name="T47" fmla="*/ 3027 h 4286"/>
                    <a:gd name="T48" fmla="*/ 4237 w 4293"/>
                    <a:gd name="T49" fmla="*/ 3370 h 4286"/>
                    <a:gd name="T50" fmla="*/ 4133 w 4293"/>
                    <a:gd name="T51" fmla="*/ 3654 h 4286"/>
                    <a:gd name="T52" fmla="*/ 3933 w 4293"/>
                    <a:gd name="T53" fmla="*/ 3926 h 4286"/>
                    <a:gd name="T54" fmla="*/ 3709 w 4293"/>
                    <a:gd name="T55" fmla="*/ 4100 h 4286"/>
                    <a:gd name="T56" fmla="*/ 3436 w 4293"/>
                    <a:gd name="T57" fmla="*/ 4214 h 4286"/>
                    <a:gd name="T58" fmla="*/ 3032 w 4293"/>
                    <a:gd name="T59" fmla="*/ 4274 h 4286"/>
                    <a:gd name="T60" fmla="*/ 2148 w 4293"/>
                    <a:gd name="T61" fmla="*/ 4286 h 4286"/>
                    <a:gd name="T62" fmla="*/ 1281 w 4293"/>
                    <a:gd name="T63" fmla="*/ 400 h 4286"/>
                    <a:gd name="T64" fmla="*/ 987 w 4293"/>
                    <a:gd name="T65" fmla="*/ 440 h 4286"/>
                    <a:gd name="T66" fmla="*/ 813 w 4293"/>
                    <a:gd name="T67" fmla="*/ 504 h 4286"/>
                    <a:gd name="T68" fmla="*/ 634 w 4293"/>
                    <a:gd name="T69" fmla="*/ 634 h 4286"/>
                    <a:gd name="T70" fmla="*/ 522 w 4293"/>
                    <a:gd name="T71" fmla="*/ 778 h 4286"/>
                    <a:gd name="T72" fmla="*/ 452 w 4293"/>
                    <a:gd name="T73" fmla="*/ 944 h 4286"/>
                    <a:gd name="T74" fmla="*/ 400 w 4293"/>
                    <a:gd name="T75" fmla="*/ 1277 h 4286"/>
                    <a:gd name="T76" fmla="*/ 388 w 4293"/>
                    <a:gd name="T77" fmla="*/ 2143 h 4286"/>
                    <a:gd name="T78" fmla="*/ 406 w 4293"/>
                    <a:gd name="T79" fmla="*/ 3083 h 4286"/>
                    <a:gd name="T80" fmla="*/ 464 w 4293"/>
                    <a:gd name="T81" fmla="*/ 3376 h 4286"/>
                    <a:gd name="T82" fmla="*/ 542 w 4293"/>
                    <a:gd name="T83" fmla="*/ 3538 h 4286"/>
                    <a:gd name="T84" fmla="*/ 662 w 4293"/>
                    <a:gd name="T85" fmla="*/ 3680 h 4286"/>
                    <a:gd name="T86" fmla="*/ 847 w 4293"/>
                    <a:gd name="T87" fmla="*/ 3798 h 4286"/>
                    <a:gd name="T88" fmla="*/ 1031 w 4293"/>
                    <a:gd name="T89" fmla="*/ 3858 h 4286"/>
                    <a:gd name="T90" fmla="*/ 1431 w 4293"/>
                    <a:gd name="T91" fmla="*/ 3892 h 4286"/>
                    <a:gd name="T92" fmla="*/ 2712 w 4293"/>
                    <a:gd name="T93" fmla="*/ 3896 h 4286"/>
                    <a:gd name="T94" fmla="*/ 3212 w 4293"/>
                    <a:gd name="T95" fmla="*/ 3866 h 4286"/>
                    <a:gd name="T96" fmla="*/ 3412 w 4293"/>
                    <a:gd name="T97" fmla="*/ 3812 h 4286"/>
                    <a:gd name="T98" fmla="*/ 3603 w 4293"/>
                    <a:gd name="T99" fmla="*/ 3704 h 4286"/>
                    <a:gd name="T100" fmla="*/ 3733 w 4293"/>
                    <a:gd name="T101" fmla="*/ 3568 h 4286"/>
                    <a:gd name="T102" fmla="*/ 3819 w 4293"/>
                    <a:gd name="T103" fmla="*/ 3406 h 4286"/>
                    <a:gd name="T104" fmla="*/ 3881 w 4293"/>
                    <a:gd name="T105" fmla="*/ 3149 h 4286"/>
                    <a:gd name="T106" fmla="*/ 3905 w 4293"/>
                    <a:gd name="T107" fmla="*/ 2487 h 4286"/>
                    <a:gd name="T108" fmla="*/ 3893 w 4293"/>
                    <a:gd name="T109" fmla="*/ 1277 h 4286"/>
                    <a:gd name="T110" fmla="*/ 3853 w 4293"/>
                    <a:gd name="T111" fmla="*/ 984 h 4286"/>
                    <a:gd name="T112" fmla="*/ 3789 w 4293"/>
                    <a:gd name="T113" fmla="*/ 810 h 4286"/>
                    <a:gd name="T114" fmla="*/ 3659 w 4293"/>
                    <a:gd name="T115" fmla="*/ 634 h 4286"/>
                    <a:gd name="T116" fmla="*/ 3514 w 4293"/>
                    <a:gd name="T117" fmla="*/ 520 h 4286"/>
                    <a:gd name="T118" fmla="*/ 3348 w 4293"/>
                    <a:gd name="T119" fmla="*/ 450 h 4286"/>
                    <a:gd name="T120" fmla="*/ 3014 w 4293"/>
                    <a:gd name="T121" fmla="*/ 400 h 4286"/>
                    <a:gd name="T122" fmla="*/ 2148 w 4293"/>
                    <a:gd name="T123" fmla="*/ 386 h 4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293" h="4286">
                      <a:moveTo>
                        <a:pt x="2148" y="4286"/>
                      </a:moveTo>
                      <a:lnTo>
                        <a:pt x="2148" y="4286"/>
                      </a:lnTo>
                      <a:lnTo>
                        <a:pt x="1797" y="4286"/>
                      </a:lnTo>
                      <a:lnTo>
                        <a:pt x="1573" y="4284"/>
                      </a:lnTo>
                      <a:lnTo>
                        <a:pt x="1415" y="4280"/>
                      </a:lnTo>
                      <a:lnTo>
                        <a:pt x="1263" y="4274"/>
                      </a:lnTo>
                      <a:lnTo>
                        <a:pt x="1263" y="4274"/>
                      </a:lnTo>
                      <a:lnTo>
                        <a:pt x="1187" y="4270"/>
                      </a:lnTo>
                      <a:lnTo>
                        <a:pt x="1115" y="4262"/>
                      </a:lnTo>
                      <a:lnTo>
                        <a:pt x="1047" y="4254"/>
                      </a:lnTo>
                      <a:lnTo>
                        <a:pt x="981" y="4242"/>
                      </a:lnTo>
                      <a:lnTo>
                        <a:pt x="919" y="4230"/>
                      </a:lnTo>
                      <a:lnTo>
                        <a:pt x="859" y="4214"/>
                      </a:lnTo>
                      <a:lnTo>
                        <a:pt x="799" y="4196"/>
                      </a:lnTo>
                      <a:lnTo>
                        <a:pt x="741" y="4174"/>
                      </a:lnTo>
                      <a:lnTo>
                        <a:pt x="741" y="4174"/>
                      </a:lnTo>
                      <a:lnTo>
                        <a:pt x="686" y="4152"/>
                      </a:lnTo>
                      <a:lnTo>
                        <a:pt x="634" y="4126"/>
                      </a:lnTo>
                      <a:lnTo>
                        <a:pt x="584" y="4100"/>
                      </a:lnTo>
                      <a:lnTo>
                        <a:pt x="536" y="4070"/>
                      </a:lnTo>
                      <a:lnTo>
                        <a:pt x="492" y="4040"/>
                      </a:lnTo>
                      <a:lnTo>
                        <a:pt x="446" y="4004"/>
                      </a:lnTo>
                      <a:lnTo>
                        <a:pt x="404" y="3968"/>
                      </a:lnTo>
                      <a:lnTo>
                        <a:pt x="360" y="3926"/>
                      </a:lnTo>
                      <a:lnTo>
                        <a:pt x="360" y="3926"/>
                      </a:lnTo>
                      <a:lnTo>
                        <a:pt x="320" y="3884"/>
                      </a:lnTo>
                      <a:lnTo>
                        <a:pt x="282" y="3840"/>
                      </a:lnTo>
                      <a:lnTo>
                        <a:pt x="248" y="3796"/>
                      </a:lnTo>
                      <a:lnTo>
                        <a:pt x="216" y="3750"/>
                      </a:lnTo>
                      <a:lnTo>
                        <a:pt x="188" y="3702"/>
                      </a:lnTo>
                      <a:lnTo>
                        <a:pt x="160" y="3654"/>
                      </a:lnTo>
                      <a:lnTo>
                        <a:pt x="136" y="3602"/>
                      </a:lnTo>
                      <a:lnTo>
                        <a:pt x="114" y="3546"/>
                      </a:lnTo>
                      <a:lnTo>
                        <a:pt x="114" y="3546"/>
                      </a:lnTo>
                      <a:lnTo>
                        <a:pt x="92" y="3488"/>
                      </a:lnTo>
                      <a:lnTo>
                        <a:pt x="74" y="3430"/>
                      </a:lnTo>
                      <a:lnTo>
                        <a:pt x="58" y="3370"/>
                      </a:lnTo>
                      <a:lnTo>
                        <a:pt x="44" y="3306"/>
                      </a:lnTo>
                      <a:lnTo>
                        <a:pt x="34" y="3242"/>
                      </a:lnTo>
                      <a:lnTo>
                        <a:pt x="24" y="3175"/>
                      </a:lnTo>
                      <a:lnTo>
                        <a:pt x="18" y="3103"/>
                      </a:lnTo>
                      <a:lnTo>
                        <a:pt x="14" y="3027"/>
                      </a:lnTo>
                      <a:lnTo>
                        <a:pt x="14" y="3027"/>
                      </a:lnTo>
                      <a:lnTo>
                        <a:pt x="8" y="2873"/>
                      </a:lnTo>
                      <a:lnTo>
                        <a:pt x="4" y="2717"/>
                      </a:lnTo>
                      <a:lnTo>
                        <a:pt x="2" y="2493"/>
                      </a:lnTo>
                      <a:lnTo>
                        <a:pt x="0" y="2143"/>
                      </a:lnTo>
                      <a:lnTo>
                        <a:pt x="0" y="2143"/>
                      </a:lnTo>
                      <a:lnTo>
                        <a:pt x="2" y="1793"/>
                      </a:lnTo>
                      <a:lnTo>
                        <a:pt x="4" y="1569"/>
                      </a:lnTo>
                      <a:lnTo>
                        <a:pt x="8" y="1411"/>
                      </a:lnTo>
                      <a:lnTo>
                        <a:pt x="14" y="1259"/>
                      </a:lnTo>
                      <a:lnTo>
                        <a:pt x="14" y="1259"/>
                      </a:lnTo>
                      <a:lnTo>
                        <a:pt x="18" y="1183"/>
                      </a:lnTo>
                      <a:lnTo>
                        <a:pt x="24" y="1111"/>
                      </a:lnTo>
                      <a:lnTo>
                        <a:pt x="34" y="1044"/>
                      </a:lnTo>
                      <a:lnTo>
                        <a:pt x="44" y="980"/>
                      </a:lnTo>
                      <a:lnTo>
                        <a:pt x="58" y="916"/>
                      </a:lnTo>
                      <a:lnTo>
                        <a:pt x="74" y="856"/>
                      </a:lnTo>
                      <a:lnTo>
                        <a:pt x="92" y="796"/>
                      </a:lnTo>
                      <a:lnTo>
                        <a:pt x="114" y="740"/>
                      </a:lnTo>
                      <a:lnTo>
                        <a:pt x="114" y="740"/>
                      </a:lnTo>
                      <a:lnTo>
                        <a:pt x="136" y="684"/>
                      </a:lnTo>
                      <a:lnTo>
                        <a:pt x="160" y="632"/>
                      </a:lnTo>
                      <a:lnTo>
                        <a:pt x="188" y="582"/>
                      </a:lnTo>
                      <a:lnTo>
                        <a:pt x="216" y="536"/>
                      </a:lnTo>
                      <a:lnTo>
                        <a:pt x="248" y="490"/>
                      </a:lnTo>
                      <a:lnTo>
                        <a:pt x="282" y="444"/>
                      </a:lnTo>
                      <a:lnTo>
                        <a:pt x="320" y="402"/>
                      </a:lnTo>
                      <a:lnTo>
                        <a:pt x="360" y="360"/>
                      </a:lnTo>
                      <a:lnTo>
                        <a:pt x="360" y="360"/>
                      </a:lnTo>
                      <a:lnTo>
                        <a:pt x="404" y="318"/>
                      </a:lnTo>
                      <a:lnTo>
                        <a:pt x="446" y="280"/>
                      </a:lnTo>
                      <a:lnTo>
                        <a:pt x="492" y="246"/>
                      </a:lnTo>
                      <a:lnTo>
                        <a:pt x="536" y="214"/>
                      </a:lnTo>
                      <a:lnTo>
                        <a:pt x="584" y="186"/>
                      </a:lnTo>
                      <a:lnTo>
                        <a:pt x="634" y="158"/>
                      </a:lnTo>
                      <a:lnTo>
                        <a:pt x="686" y="134"/>
                      </a:lnTo>
                      <a:lnTo>
                        <a:pt x="741" y="112"/>
                      </a:lnTo>
                      <a:lnTo>
                        <a:pt x="741" y="112"/>
                      </a:lnTo>
                      <a:lnTo>
                        <a:pt x="799" y="90"/>
                      </a:lnTo>
                      <a:lnTo>
                        <a:pt x="859" y="72"/>
                      </a:lnTo>
                      <a:lnTo>
                        <a:pt x="919" y="56"/>
                      </a:lnTo>
                      <a:lnTo>
                        <a:pt x="981" y="44"/>
                      </a:lnTo>
                      <a:lnTo>
                        <a:pt x="1047" y="32"/>
                      </a:lnTo>
                      <a:lnTo>
                        <a:pt x="1115" y="24"/>
                      </a:lnTo>
                      <a:lnTo>
                        <a:pt x="1187" y="16"/>
                      </a:lnTo>
                      <a:lnTo>
                        <a:pt x="1263" y="12"/>
                      </a:lnTo>
                      <a:lnTo>
                        <a:pt x="1263" y="12"/>
                      </a:lnTo>
                      <a:lnTo>
                        <a:pt x="1415" y="6"/>
                      </a:lnTo>
                      <a:lnTo>
                        <a:pt x="1573" y="2"/>
                      </a:lnTo>
                      <a:lnTo>
                        <a:pt x="1795" y="0"/>
                      </a:lnTo>
                      <a:lnTo>
                        <a:pt x="2148" y="0"/>
                      </a:lnTo>
                      <a:lnTo>
                        <a:pt x="2148" y="0"/>
                      </a:lnTo>
                      <a:lnTo>
                        <a:pt x="2498" y="0"/>
                      </a:lnTo>
                      <a:lnTo>
                        <a:pt x="2722" y="2"/>
                      </a:lnTo>
                      <a:lnTo>
                        <a:pt x="2878" y="6"/>
                      </a:lnTo>
                      <a:lnTo>
                        <a:pt x="3032" y="12"/>
                      </a:lnTo>
                      <a:lnTo>
                        <a:pt x="3032" y="12"/>
                      </a:lnTo>
                      <a:lnTo>
                        <a:pt x="3108" y="16"/>
                      </a:lnTo>
                      <a:lnTo>
                        <a:pt x="3178" y="24"/>
                      </a:lnTo>
                      <a:lnTo>
                        <a:pt x="3248" y="32"/>
                      </a:lnTo>
                      <a:lnTo>
                        <a:pt x="3312" y="44"/>
                      </a:lnTo>
                      <a:lnTo>
                        <a:pt x="3374" y="56"/>
                      </a:lnTo>
                      <a:lnTo>
                        <a:pt x="3436" y="72"/>
                      </a:lnTo>
                      <a:lnTo>
                        <a:pt x="3494" y="90"/>
                      </a:lnTo>
                      <a:lnTo>
                        <a:pt x="3552" y="112"/>
                      </a:lnTo>
                      <a:lnTo>
                        <a:pt x="3552" y="112"/>
                      </a:lnTo>
                      <a:lnTo>
                        <a:pt x="3609" y="134"/>
                      </a:lnTo>
                      <a:lnTo>
                        <a:pt x="3661" y="158"/>
                      </a:lnTo>
                      <a:lnTo>
                        <a:pt x="3709" y="186"/>
                      </a:lnTo>
                      <a:lnTo>
                        <a:pt x="3757" y="214"/>
                      </a:lnTo>
                      <a:lnTo>
                        <a:pt x="3803" y="246"/>
                      </a:lnTo>
                      <a:lnTo>
                        <a:pt x="3847" y="280"/>
                      </a:lnTo>
                      <a:lnTo>
                        <a:pt x="3891" y="318"/>
                      </a:lnTo>
                      <a:lnTo>
                        <a:pt x="3933" y="360"/>
                      </a:lnTo>
                      <a:lnTo>
                        <a:pt x="3933" y="360"/>
                      </a:lnTo>
                      <a:lnTo>
                        <a:pt x="3973" y="402"/>
                      </a:lnTo>
                      <a:lnTo>
                        <a:pt x="4011" y="444"/>
                      </a:lnTo>
                      <a:lnTo>
                        <a:pt x="4045" y="490"/>
                      </a:lnTo>
                      <a:lnTo>
                        <a:pt x="4077" y="536"/>
                      </a:lnTo>
                      <a:lnTo>
                        <a:pt x="4107" y="582"/>
                      </a:lnTo>
                      <a:lnTo>
                        <a:pt x="4133" y="632"/>
                      </a:lnTo>
                      <a:lnTo>
                        <a:pt x="4159" y="684"/>
                      </a:lnTo>
                      <a:lnTo>
                        <a:pt x="4181" y="740"/>
                      </a:lnTo>
                      <a:lnTo>
                        <a:pt x="4181" y="740"/>
                      </a:lnTo>
                      <a:lnTo>
                        <a:pt x="4201" y="796"/>
                      </a:lnTo>
                      <a:lnTo>
                        <a:pt x="4221" y="856"/>
                      </a:lnTo>
                      <a:lnTo>
                        <a:pt x="4237" y="916"/>
                      </a:lnTo>
                      <a:lnTo>
                        <a:pt x="4249" y="980"/>
                      </a:lnTo>
                      <a:lnTo>
                        <a:pt x="4261" y="1044"/>
                      </a:lnTo>
                      <a:lnTo>
                        <a:pt x="4269" y="1111"/>
                      </a:lnTo>
                      <a:lnTo>
                        <a:pt x="4275" y="1183"/>
                      </a:lnTo>
                      <a:lnTo>
                        <a:pt x="4281" y="1259"/>
                      </a:lnTo>
                      <a:lnTo>
                        <a:pt x="4281" y="1259"/>
                      </a:lnTo>
                      <a:lnTo>
                        <a:pt x="4287" y="1411"/>
                      </a:lnTo>
                      <a:lnTo>
                        <a:pt x="4291" y="1569"/>
                      </a:lnTo>
                      <a:lnTo>
                        <a:pt x="4293" y="1793"/>
                      </a:lnTo>
                      <a:lnTo>
                        <a:pt x="4293" y="2143"/>
                      </a:lnTo>
                      <a:lnTo>
                        <a:pt x="4293" y="2143"/>
                      </a:lnTo>
                      <a:lnTo>
                        <a:pt x="4293" y="2493"/>
                      </a:lnTo>
                      <a:lnTo>
                        <a:pt x="4291" y="2717"/>
                      </a:lnTo>
                      <a:lnTo>
                        <a:pt x="4287" y="2873"/>
                      </a:lnTo>
                      <a:lnTo>
                        <a:pt x="4281" y="3027"/>
                      </a:lnTo>
                      <a:lnTo>
                        <a:pt x="4281" y="3027"/>
                      </a:lnTo>
                      <a:lnTo>
                        <a:pt x="4275" y="3103"/>
                      </a:lnTo>
                      <a:lnTo>
                        <a:pt x="4269" y="3175"/>
                      </a:lnTo>
                      <a:lnTo>
                        <a:pt x="4261" y="3242"/>
                      </a:lnTo>
                      <a:lnTo>
                        <a:pt x="4249" y="3306"/>
                      </a:lnTo>
                      <a:lnTo>
                        <a:pt x="4237" y="3370"/>
                      </a:lnTo>
                      <a:lnTo>
                        <a:pt x="4221" y="3430"/>
                      </a:lnTo>
                      <a:lnTo>
                        <a:pt x="4201" y="3488"/>
                      </a:lnTo>
                      <a:lnTo>
                        <a:pt x="4181" y="3546"/>
                      </a:lnTo>
                      <a:lnTo>
                        <a:pt x="4181" y="3546"/>
                      </a:lnTo>
                      <a:lnTo>
                        <a:pt x="4159" y="3602"/>
                      </a:lnTo>
                      <a:lnTo>
                        <a:pt x="4133" y="3654"/>
                      </a:lnTo>
                      <a:lnTo>
                        <a:pt x="4107" y="3702"/>
                      </a:lnTo>
                      <a:lnTo>
                        <a:pt x="4077" y="3750"/>
                      </a:lnTo>
                      <a:lnTo>
                        <a:pt x="4045" y="3796"/>
                      </a:lnTo>
                      <a:lnTo>
                        <a:pt x="4011" y="3840"/>
                      </a:lnTo>
                      <a:lnTo>
                        <a:pt x="3975" y="3884"/>
                      </a:lnTo>
                      <a:lnTo>
                        <a:pt x="3933" y="3926"/>
                      </a:lnTo>
                      <a:lnTo>
                        <a:pt x="3933" y="3926"/>
                      </a:lnTo>
                      <a:lnTo>
                        <a:pt x="3891" y="3968"/>
                      </a:lnTo>
                      <a:lnTo>
                        <a:pt x="3847" y="4004"/>
                      </a:lnTo>
                      <a:lnTo>
                        <a:pt x="3803" y="4040"/>
                      </a:lnTo>
                      <a:lnTo>
                        <a:pt x="3757" y="4070"/>
                      </a:lnTo>
                      <a:lnTo>
                        <a:pt x="3709" y="4100"/>
                      </a:lnTo>
                      <a:lnTo>
                        <a:pt x="3661" y="4126"/>
                      </a:lnTo>
                      <a:lnTo>
                        <a:pt x="3609" y="4152"/>
                      </a:lnTo>
                      <a:lnTo>
                        <a:pt x="3552" y="4174"/>
                      </a:lnTo>
                      <a:lnTo>
                        <a:pt x="3552" y="4174"/>
                      </a:lnTo>
                      <a:lnTo>
                        <a:pt x="3494" y="4196"/>
                      </a:lnTo>
                      <a:lnTo>
                        <a:pt x="3436" y="4214"/>
                      </a:lnTo>
                      <a:lnTo>
                        <a:pt x="3374" y="4230"/>
                      </a:lnTo>
                      <a:lnTo>
                        <a:pt x="3312" y="4242"/>
                      </a:lnTo>
                      <a:lnTo>
                        <a:pt x="3248" y="4254"/>
                      </a:lnTo>
                      <a:lnTo>
                        <a:pt x="3178" y="4262"/>
                      </a:lnTo>
                      <a:lnTo>
                        <a:pt x="3108" y="4270"/>
                      </a:lnTo>
                      <a:lnTo>
                        <a:pt x="3032" y="4274"/>
                      </a:lnTo>
                      <a:lnTo>
                        <a:pt x="3032" y="4274"/>
                      </a:lnTo>
                      <a:lnTo>
                        <a:pt x="2878" y="4280"/>
                      </a:lnTo>
                      <a:lnTo>
                        <a:pt x="2722" y="4284"/>
                      </a:lnTo>
                      <a:lnTo>
                        <a:pt x="2498" y="4286"/>
                      </a:lnTo>
                      <a:lnTo>
                        <a:pt x="2148" y="4286"/>
                      </a:lnTo>
                      <a:lnTo>
                        <a:pt x="2148" y="4286"/>
                      </a:lnTo>
                      <a:close/>
                      <a:moveTo>
                        <a:pt x="2148" y="386"/>
                      </a:moveTo>
                      <a:lnTo>
                        <a:pt x="2148" y="386"/>
                      </a:lnTo>
                      <a:lnTo>
                        <a:pt x="1801" y="388"/>
                      </a:lnTo>
                      <a:lnTo>
                        <a:pt x="1583" y="388"/>
                      </a:lnTo>
                      <a:lnTo>
                        <a:pt x="1431" y="392"/>
                      </a:lnTo>
                      <a:lnTo>
                        <a:pt x="1281" y="400"/>
                      </a:lnTo>
                      <a:lnTo>
                        <a:pt x="1281" y="400"/>
                      </a:lnTo>
                      <a:lnTo>
                        <a:pt x="1207" y="404"/>
                      </a:lnTo>
                      <a:lnTo>
                        <a:pt x="1141" y="410"/>
                      </a:lnTo>
                      <a:lnTo>
                        <a:pt x="1083" y="418"/>
                      </a:lnTo>
                      <a:lnTo>
                        <a:pt x="1031" y="428"/>
                      </a:lnTo>
                      <a:lnTo>
                        <a:pt x="987" y="440"/>
                      </a:lnTo>
                      <a:lnTo>
                        <a:pt x="947" y="450"/>
                      </a:lnTo>
                      <a:lnTo>
                        <a:pt x="913" y="462"/>
                      </a:lnTo>
                      <a:lnTo>
                        <a:pt x="883" y="472"/>
                      </a:lnTo>
                      <a:lnTo>
                        <a:pt x="883" y="472"/>
                      </a:lnTo>
                      <a:lnTo>
                        <a:pt x="845" y="488"/>
                      </a:lnTo>
                      <a:lnTo>
                        <a:pt x="813" y="504"/>
                      </a:lnTo>
                      <a:lnTo>
                        <a:pt x="781" y="520"/>
                      </a:lnTo>
                      <a:lnTo>
                        <a:pt x="749" y="540"/>
                      </a:lnTo>
                      <a:lnTo>
                        <a:pt x="721" y="560"/>
                      </a:lnTo>
                      <a:lnTo>
                        <a:pt x="690" y="582"/>
                      </a:lnTo>
                      <a:lnTo>
                        <a:pt x="662" y="606"/>
                      </a:lnTo>
                      <a:lnTo>
                        <a:pt x="634" y="634"/>
                      </a:lnTo>
                      <a:lnTo>
                        <a:pt x="634" y="634"/>
                      </a:lnTo>
                      <a:lnTo>
                        <a:pt x="608" y="662"/>
                      </a:lnTo>
                      <a:lnTo>
                        <a:pt x="584" y="690"/>
                      </a:lnTo>
                      <a:lnTo>
                        <a:pt x="562" y="718"/>
                      </a:lnTo>
                      <a:lnTo>
                        <a:pt x="542" y="746"/>
                      </a:lnTo>
                      <a:lnTo>
                        <a:pt x="522" y="778"/>
                      </a:lnTo>
                      <a:lnTo>
                        <a:pt x="506" y="810"/>
                      </a:lnTo>
                      <a:lnTo>
                        <a:pt x="490" y="844"/>
                      </a:lnTo>
                      <a:lnTo>
                        <a:pt x="474" y="880"/>
                      </a:lnTo>
                      <a:lnTo>
                        <a:pt x="474" y="880"/>
                      </a:lnTo>
                      <a:lnTo>
                        <a:pt x="464" y="910"/>
                      </a:lnTo>
                      <a:lnTo>
                        <a:pt x="452" y="944"/>
                      </a:lnTo>
                      <a:lnTo>
                        <a:pt x="440" y="984"/>
                      </a:lnTo>
                      <a:lnTo>
                        <a:pt x="430" y="1028"/>
                      </a:lnTo>
                      <a:lnTo>
                        <a:pt x="420" y="1079"/>
                      </a:lnTo>
                      <a:lnTo>
                        <a:pt x="412" y="1137"/>
                      </a:lnTo>
                      <a:lnTo>
                        <a:pt x="406" y="1203"/>
                      </a:lnTo>
                      <a:lnTo>
                        <a:pt x="400" y="1277"/>
                      </a:lnTo>
                      <a:lnTo>
                        <a:pt x="400" y="1277"/>
                      </a:lnTo>
                      <a:lnTo>
                        <a:pt x="394" y="1427"/>
                      </a:lnTo>
                      <a:lnTo>
                        <a:pt x="390" y="1579"/>
                      </a:lnTo>
                      <a:lnTo>
                        <a:pt x="388" y="1797"/>
                      </a:lnTo>
                      <a:lnTo>
                        <a:pt x="388" y="2143"/>
                      </a:lnTo>
                      <a:lnTo>
                        <a:pt x="388" y="2143"/>
                      </a:lnTo>
                      <a:lnTo>
                        <a:pt x="388" y="2489"/>
                      </a:lnTo>
                      <a:lnTo>
                        <a:pt x="390" y="2707"/>
                      </a:lnTo>
                      <a:lnTo>
                        <a:pt x="394" y="2859"/>
                      </a:lnTo>
                      <a:lnTo>
                        <a:pt x="400" y="3009"/>
                      </a:lnTo>
                      <a:lnTo>
                        <a:pt x="400" y="3009"/>
                      </a:lnTo>
                      <a:lnTo>
                        <a:pt x="406" y="3083"/>
                      </a:lnTo>
                      <a:lnTo>
                        <a:pt x="412" y="3149"/>
                      </a:lnTo>
                      <a:lnTo>
                        <a:pt x="420" y="3207"/>
                      </a:lnTo>
                      <a:lnTo>
                        <a:pt x="430" y="3258"/>
                      </a:lnTo>
                      <a:lnTo>
                        <a:pt x="440" y="3302"/>
                      </a:lnTo>
                      <a:lnTo>
                        <a:pt x="452" y="3342"/>
                      </a:lnTo>
                      <a:lnTo>
                        <a:pt x="464" y="3376"/>
                      </a:lnTo>
                      <a:lnTo>
                        <a:pt x="474" y="3406"/>
                      </a:lnTo>
                      <a:lnTo>
                        <a:pt x="474" y="3406"/>
                      </a:lnTo>
                      <a:lnTo>
                        <a:pt x="490" y="3442"/>
                      </a:lnTo>
                      <a:lnTo>
                        <a:pt x="506" y="3476"/>
                      </a:lnTo>
                      <a:lnTo>
                        <a:pt x="522" y="3508"/>
                      </a:lnTo>
                      <a:lnTo>
                        <a:pt x="542" y="3538"/>
                      </a:lnTo>
                      <a:lnTo>
                        <a:pt x="562" y="3568"/>
                      </a:lnTo>
                      <a:lnTo>
                        <a:pt x="584" y="3596"/>
                      </a:lnTo>
                      <a:lnTo>
                        <a:pt x="608" y="3624"/>
                      </a:lnTo>
                      <a:lnTo>
                        <a:pt x="634" y="3652"/>
                      </a:lnTo>
                      <a:lnTo>
                        <a:pt x="634" y="3652"/>
                      </a:lnTo>
                      <a:lnTo>
                        <a:pt x="662" y="3680"/>
                      </a:lnTo>
                      <a:lnTo>
                        <a:pt x="690" y="3704"/>
                      </a:lnTo>
                      <a:lnTo>
                        <a:pt x="721" y="3726"/>
                      </a:lnTo>
                      <a:lnTo>
                        <a:pt x="749" y="3746"/>
                      </a:lnTo>
                      <a:lnTo>
                        <a:pt x="781" y="3764"/>
                      </a:lnTo>
                      <a:lnTo>
                        <a:pt x="813" y="3782"/>
                      </a:lnTo>
                      <a:lnTo>
                        <a:pt x="847" y="3798"/>
                      </a:lnTo>
                      <a:lnTo>
                        <a:pt x="883" y="3812"/>
                      </a:lnTo>
                      <a:lnTo>
                        <a:pt x="883" y="3812"/>
                      </a:lnTo>
                      <a:lnTo>
                        <a:pt x="913" y="3824"/>
                      </a:lnTo>
                      <a:lnTo>
                        <a:pt x="947" y="3836"/>
                      </a:lnTo>
                      <a:lnTo>
                        <a:pt x="987" y="3846"/>
                      </a:lnTo>
                      <a:lnTo>
                        <a:pt x="1031" y="3858"/>
                      </a:lnTo>
                      <a:lnTo>
                        <a:pt x="1083" y="3866"/>
                      </a:lnTo>
                      <a:lnTo>
                        <a:pt x="1141" y="3876"/>
                      </a:lnTo>
                      <a:lnTo>
                        <a:pt x="1207" y="3882"/>
                      </a:lnTo>
                      <a:lnTo>
                        <a:pt x="1281" y="3886"/>
                      </a:lnTo>
                      <a:lnTo>
                        <a:pt x="1281" y="3886"/>
                      </a:lnTo>
                      <a:lnTo>
                        <a:pt x="1431" y="3892"/>
                      </a:lnTo>
                      <a:lnTo>
                        <a:pt x="1583" y="3896"/>
                      </a:lnTo>
                      <a:lnTo>
                        <a:pt x="1801" y="3898"/>
                      </a:lnTo>
                      <a:lnTo>
                        <a:pt x="2148" y="3900"/>
                      </a:lnTo>
                      <a:lnTo>
                        <a:pt x="2148" y="3900"/>
                      </a:lnTo>
                      <a:lnTo>
                        <a:pt x="2492" y="3898"/>
                      </a:lnTo>
                      <a:lnTo>
                        <a:pt x="2712" y="3896"/>
                      </a:lnTo>
                      <a:lnTo>
                        <a:pt x="2864" y="3892"/>
                      </a:lnTo>
                      <a:lnTo>
                        <a:pt x="3014" y="3886"/>
                      </a:lnTo>
                      <a:lnTo>
                        <a:pt x="3014" y="3886"/>
                      </a:lnTo>
                      <a:lnTo>
                        <a:pt x="3088" y="3882"/>
                      </a:lnTo>
                      <a:lnTo>
                        <a:pt x="3154" y="3876"/>
                      </a:lnTo>
                      <a:lnTo>
                        <a:pt x="3212" y="3866"/>
                      </a:lnTo>
                      <a:lnTo>
                        <a:pt x="3264" y="3858"/>
                      </a:lnTo>
                      <a:lnTo>
                        <a:pt x="3308" y="3846"/>
                      </a:lnTo>
                      <a:lnTo>
                        <a:pt x="3348" y="3836"/>
                      </a:lnTo>
                      <a:lnTo>
                        <a:pt x="3382" y="3824"/>
                      </a:lnTo>
                      <a:lnTo>
                        <a:pt x="3412" y="3812"/>
                      </a:lnTo>
                      <a:lnTo>
                        <a:pt x="3412" y="3812"/>
                      </a:lnTo>
                      <a:lnTo>
                        <a:pt x="3448" y="3798"/>
                      </a:lnTo>
                      <a:lnTo>
                        <a:pt x="3482" y="3782"/>
                      </a:lnTo>
                      <a:lnTo>
                        <a:pt x="3514" y="3764"/>
                      </a:lnTo>
                      <a:lnTo>
                        <a:pt x="3544" y="3746"/>
                      </a:lnTo>
                      <a:lnTo>
                        <a:pt x="3574" y="3726"/>
                      </a:lnTo>
                      <a:lnTo>
                        <a:pt x="3603" y="3704"/>
                      </a:lnTo>
                      <a:lnTo>
                        <a:pt x="3631" y="3680"/>
                      </a:lnTo>
                      <a:lnTo>
                        <a:pt x="3659" y="3652"/>
                      </a:lnTo>
                      <a:lnTo>
                        <a:pt x="3659" y="3652"/>
                      </a:lnTo>
                      <a:lnTo>
                        <a:pt x="3687" y="3624"/>
                      </a:lnTo>
                      <a:lnTo>
                        <a:pt x="3711" y="3596"/>
                      </a:lnTo>
                      <a:lnTo>
                        <a:pt x="3733" y="3568"/>
                      </a:lnTo>
                      <a:lnTo>
                        <a:pt x="3753" y="3538"/>
                      </a:lnTo>
                      <a:lnTo>
                        <a:pt x="3771" y="3508"/>
                      </a:lnTo>
                      <a:lnTo>
                        <a:pt x="3789" y="3476"/>
                      </a:lnTo>
                      <a:lnTo>
                        <a:pt x="3805" y="3442"/>
                      </a:lnTo>
                      <a:lnTo>
                        <a:pt x="3819" y="3406"/>
                      </a:lnTo>
                      <a:lnTo>
                        <a:pt x="3819" y="3406"/>
                      </a:lnTo>
                      <a:lnTo>
                        <a:pt x="3831" y="3376"/>
                      </a:lnTo>
                      <a:lnTo>
                        <a:pt x="3843" y="3342"/>
                      </a:lnTo>
                      <a:lnTo>
                        <a:pt x="3853" y="3302"/>
                      </a:lnTo>
                      <a:lnTo>
                        <a:pt x="3863" y="3258"/>
                      </a:lnTo>
                      <a:lnTo>
                        <a:pt x="3873" y="3207"/>
                      </a:lnTo>
                      <a:lnTo>
                        <a:pt x="3881" y="3149"/>
                      </a:lnTo>
                      <a:lnTo>
                        <a:pt x="3889" y="3083"/>
                      </a:lnTo>
                      <a:lnTo>
                        <a:pt x="3893" y="3009"/>
                      </a:lnTo>
                      <a:lnTo>
                        <a:pt x="3893" y="3009"/>
                      </a:lnTo>
                      <a:lnTo>
                        <a:pt x="3899" y="2859"/>
                      </a:lnTo>
                      <a:lnTo>
                        <a:pt x="3903" y="2705"/>
                      </a:lnTo>
                      <a:lnTo>
                        <a:pt x="3905" y="2487"/>
                      </a:lnTo>
                      <a:lnTo>
                        <a:pt x="3905" y="2143"/>
                      </a:lnTo>
                      <a:lnTo>
                        <a:pt x="3905" y="2143"/>
                      </a:lnTo>
                      <a:lnTo>
                        <a:pt x="3905" y="1797"/>
                      </a:lnTo>
                      <a:lnTo>
                        <a:pt x="3903" y="1579"/>
                      </a:lnTo>
                      <a:lnTo>
                        <a:pt x="3899" y="1427"/>
                      </a:lnTo>
                      <a:lnTo>
                        <a:pt x="3893" y="1277"/>
                      </a:lnTo>
                      <a:lnTo>
                        <a:pt x="3893" y="1277"/>
                      </a:lnTo>
                      <a:lnTo>
                        <a:pt x="3889" y="1203"/>
                      </a:lnTo>
                      <a:lnTo>
                        <a:pt x="3881" y="1137"/>
                      </a:lnTo>
                      <a:lnTo>
                        <a:pt x="3873" y="1079"/>
                      </a:lnTo>
                      <a:lnTo>
                        <a:pt x="3863" y="1028"/>
                      </a:lnTo>
                      <a:lnTo>
                        <a:pt x="3853" y="984"/>
                      </a:lnTo>
                      <a:lnTo>
                        <a:pt x="3843" y="944"/>
                      </a:lnTo>
                      <a:lnTo>
                        <a:pt x="3831" y="910"/>
                      </a:lnTo>
                      <a:lnTo>
                        <a:pt x="3819" y="880"/>
                      </a:lnTo>
                      <a:lnTo>
                        <a:pt x="3819" y="880"/>
                      </a:lnTo>
                      <a:lnTo>
                        <a:pt x="3805" y="844"/>
                      </a:lnTo>
                      <a:lnTo>
                        <a:pt x="3789" y="810"/>
                      </a:lnTo>
                      <a:lnTo>
                        <a:pt x="3771" y="778"/>
                      </a:lnTo>
                      <a:lnTo>
                        <a:pt x="3753" y="746"/>
                      </a:lnTo>
                      <a:lnTo>
                        <a:pt x="3733" y="718"/>
                      </a:lnTo>
                      <a:lnTo>
                        <a:pt x="3711" y="690"/>
                      </a:lnTo>
                      <a:lnTo>
                        <a:pt x="3687" y="662"/>
                      </a:lnTo>
                      <a:lnTo>
                        <a:pt x="3659" y="634"/>
                      </a:lnTo>
                      <a:lnTo>
                        <a:pt x="3659" y="634"/>
                      </a:lnTo>
                      <a:lnTo>
                        <a:pt x="3631" y="606"/>
                      </a:lnTo>
                      <a:lnTo>
                        <a:pt x="3603" y="582"/>
                      </a:lnTo>
                      <a:lnTo>
                        <a:pt x="3574" y="560"/>
                      </a:lnTo>
                      <a:lnTo>
                        <a:pt x="3544" y="540"/>
                      </a:lnTo>
                      <a:lnTo>
                        <a:pt x="3514" y="520"/>
                      </a:lnTo>
                      <a:lnTo>
                        <a:pt x="3482" y="504"/>
                      </a:lnTo>
                      <a:lnTo>
                        <a:pt x="3448" y="488"/>
                      </a:lnTo>
                      <a:lnTo>
                        <a:pt x="3412" y="472"/>
                      </a:lnTo>
                      <a:lnTo>
                        <a:pt x="3412" y="472"/>
                      </a:lnTo>
                      <a:lnTo>
                        <a:pt x="3382" y="462"/>
                      </a:lnTo>
                      <a:lnTo>
                        <a:pt x="3348" y="450"/>
                      </a:lnTo>
                      <a:lnTo>
                        <a:pt x="3308" y="440"/>
                      </a:lnTo>
                      <a:lnTo>
                        <a:pt x="3264" y="428"/>
                      </a:lnTo>
                      <a:lnTo>
                        <a:pt x="3212" y="418"/>
                      </a:lnTo>
                      <a:lnTo>
                        <a:pt x="3154" y="410"/>
                      </a:lnTo>
                      <a:lnTo>
                        <a:pt x="3088" y="404"/>
                      </a:lnTo>
                      <a:lnTo>
                        <a:pt x="3014" y="400"/>
                      </a:lnTo>
                      <a:lnTo>
                        <a:pt x="3014" y="400"/>
                      </a:lnTo>
                      <a:lnTo>
                        <a:pt x="2864" y="392"/>
                      </a:lnTo>
                      <a:lnTo>
                        <a:pt x="2712" y="388"/>
                      </a:lnTo>
                      <a:lnTo>
                        <a:pt x="2492" y="388"/>
                      </a:lnTo>
                      <a:lnTo>
                        <a:pt x="2148" y="386"/>
                      </a:lnTo>
                      <a:lnTo>
                        <a:pt x="2148" y="3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9" name="Freeform 10">
                  <a:extLst>
                    <a:ext uri="{FF2B5EF4-FFF2-40B4-BE49-F238E27FC236}">
                      <a16:creationId xmlns:a16="http://schemas.microsoft.com/office/drawing/2014/main" id="{79AB0AC8-A685-4124-B7A7-B46AA69DF3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2044" y="989172"/>
                  <a:ext cx="87052" cy="86546"/>
                </a:xfrm>
                <a:custGeom>
                  <a:avLst/>
                  <a:gdLst>
                    <a:gd name="T0" fmla="*/ 516 w 516"/>
                    <a:gd name="T1" fmla="*/ 258 h 513"/>
                    <a:gd name="T2" fmla="*/ 510 w 516"/>
                    <a:gd name="T3" fmla="*/ 310 h 513"/>
                    <a:gd name="T4" fmla="*/ 496 w 516"/>
                    <a:gd name="T5" fmla="*/ 357 h 513"/>
                    <a:gd name="T6" fmla="*/ 472 w 516"/>
                    <a:gd name="T7" fmla="*/ 401 h 513"/>
                    <a:gd name="T8" fmla="*/ 440 w 516"/>
                    <a:gd name="T9" fmla="*/ 439 h 513"/>
                    <a:gd name="T10" fmla="*/ 402 w 516"/>
                    <a:gd name="T11" fmla="*/ 469 h 513"/>
                    <a:gd name="T12" fmla="*/ 358 w 516"/>
                    <a:gd name="T13" fmla="*/ 493 h 513"/>
                    <a:gd name="T14" fmla="*/ 310 w 516"/>
                    <a:gd name="T15" fmla="*/ 509 h 513"/>
                    <a:gd name="T16" fmla="*/ 258 w 516"/>
                    <a:gd name="T17" fmla="*/ 513 h 513"/>
                    <a:gd name="T18" fmla="*/ 232 w 516"/>
                    <a:gd name="T19" fmla="*/ 513 h 513"/>
                    <a:gd name="T20" fmla="*/ 182 w 516"/>
                    <a:gd name="T21" fmla="*/ 501 h 513"/>
                    <a:gd name="T22" fmla="*/ 136 w 516"/>
                    <a:gd name="T23" fmla="*/ 483 h 513"/>
                    <a:gd name="T24" fmla="*/ 94 w 516"/>
                    <a:gd name="T25" fmla="*/ 455 h 513"/>
                    <a:gd name="T26" fmla="*/ 60 w 516"/>
                    <a:gd name="T27" fmla="*/ 419 h 513"/>
                    <a:gd name="T28" fmla="*/ 32 w 516"/>
                    <a:gd name="T29" fmla="*/ 379 h 513"/>
                    <a:gd name="T30" fmla="*/ 12 w 516"/>
                    <a:gd name="T31" fmla="*/ 333 h 513"/>
                    <a:gd name="T32" fmla="*/ 2 w 516"/>
                    <a:gd name="T33" fmla="*/ 284 h 513"/>
                    <a:gd name="T34" fmla="*/ 0 w 516"/>
                    <a:gd name="T35" fmla="*/ 258 h 513"/>
                    <a:gd name="T36" fmla="*/ 6 w 516"/>
                    <a:gd name="T37" fmla="*/ 206 h 513"/>
                    <a:gd name="T38" fmla="*/ 22 w 516"/>
                    <a:gd name="T39" fmla="*/ 158 h 513"/>
                    <a:gd name="T40" fmla="*/ 44 w 516"/>
                    <a:gd name="T41" fmla="*/ 114 h 513"/>
                    <a:gd name="T42" fmla="*/ 76 w 516"/>
                    <a:gd name="T43" fmla="*/ 76 h 513"/>
                    <a:gd name="T44" fmla="*/ 114 w 516"/>
                    <a:gd name="T45" fmla="*/ 44 h 513"/>
                    <a:gd name="T46" fmla="*/ 158 w 516"/>
                    <a:gd name="T47" fmla="*/ 20 h 513"/>
                    <a:gd name="T48" fmla="*/ 206 w 516"/>
                    <a:gd name="T49" fmla="*/ 6 h 513"/>
                    <a:gd name="T50" fmla="*/ 258 w 516"/>
                    <a:gd name="T51" fmla="*/ 0 h 513"/>
                    <a:gd name="T52" fmla="*/ 284 w 516"/>
                    <a:gd name="T53" fmla="*/ 2 h 513"/>
                    <a:gd name="T54" fmla="*/ 334 w 516"/>
                    <a:gd name="T55" fmla="*/ 12 h 513"/>
                    <a:gd name="T56" fmla="*/ 380 w 516"/>
                    <a:gd name="T57" fmla="*/ 30 h 513"/>
                    <a:gd name="T58" fmla="*/ 422 w 516"/>
                    <a:gd name="T59" fmla="*/ 58 h 513"/>
                    <a:gd name="T60" fmla="*/ 456 w 516"/>
                    <a:gd name="T61" fmla="*/ 94 h 513"/>
                    <a:gd name="T62" fmla="*/ 484 w 516"/>
                    <a:gd name="T63" fmla="*/ 134 h 513"/>
                    <a:gd name="T64" fmla="*/ 504 w 516"/>
                    <a:gd name="T65" fmla="*/ 180 h 513"/>
                    <a:gd name="T66" fmla="*/ 514 w 516"/>
                    <a:gd name="T67" fmla="*/ 230 h 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16" h="513">
                      <a:moveTo>
                        <a:pt x="516" y="258"/>
                      </a:moveTo>
                      <a:lnTo>
                        <a:pt x="516" y="258"/>
                      </a:lnTo>
                      <a:lnTo>
                        <a:pt x="514" y="284"/>
                      </a:lnTo>
                      <a:lnTo>
                        <a:pt x="510" y="310"/>
                      </a:lnTo>
                      <a:lnTo>
                        <a:pt x="504" y="333"/>
                      </a:lnTo>
                      <a:lnTo>
                        <a:pt x="496" y="357"/>
                      </a:lnTo>
                      <a:lnTo>
                        <a:pt x="484" y="379"/>
                      </a:lnTo>
                      <a:lnTo>
                        <a:pt x="472" y="401"/>
                      </a:lnTo>
                      <a:lnTo>
                        <a:pt x="456" y="419"/>
                      </a:lnTo>
                      <a:lnTo>
                        <a:pt x="440" y="439"/>
                      </a:lnTo>
                      <a:lnTo>
                        <a:pt x="422" y="455"/>
                      </a:lnTo>
                      <a:lnTo>
                        <a:pt x="402" y="469"/>
                      </a:lnTo>
                      <a:lnTo>
                        <a:pt x="380" y="483"/>
                      </a:lnTo>
                      <a:lnTo>
                        <a:pt x="358" y="493"/>
                      </a:lnTo>
                      <a:lnTo>
                        <a:pt x="334" y="501"/>
                      </a:lnTo>
                      <a:lnTo>
                        <a:pt x="310" y="509"/>
                      </a:lnTo>
                      <a:lnTo>
                        <a:pt x="284" y="513"/>
                      </a:lnTo>
                      <a:lnTo>
                        <a:pt x="258" y="513"/>
                      </a:lnTo>
                      <a:lnTo>
                        <a:pt x="258" y="513"/>
                      </a:lnTo>
                      <a:lnTo>
                        <a:pt x="232" y="513"/>
                      </a:lnTo>
                      <a:lnTo>
                        <a:pt x="206" y="509"/>
                      </a:lnTo>
                      <a:lnTo>
                        <a:pt x="182" y="501"/>
                      </a:lnTo>
                      <a:lnTo>
                        <a:pt x="158" y="493"/>
                      </a:lnTo>
                      <a:lnTo>
                        <a:pt x="136" y="483"/>
                      </a:lnTo>
                      <a:lnTo>
                        <a:pt x="114" y="469"/>
                      </a:lnTo>
                      <a:lnTo>
                        <a:pt x="94" y="455"/>
                      </a:lnTo>
                      <a:lnTo>
                        <a:pt x="76" y="439"/>
                      </a:lnTo>
                      <a:lnTo>
                        <a:pt x="60" y="419"/>
                      </a:lnTo>
                      <a:lnTo>
                        <a:pt x="44" y="401"/>
                      </a:lnTo>
                      <a:lnTo>
                        <a:pt x="32" y="379"/>
                      </a:lnTo>
                      <a:lnTo>
                        <a:pt x="22" y="357"/>
                      </a:lnTo>
                      <a:lnTo>
                        <a:pt x="12" y="333"/>
                      </a:lnTo>
                      <a:lnTo>
                        <a:pt x="6" y="310"/>
                      </a:lnTo>
                      <a:lnTo>
                        <a:pt x="2" y="284"/>
                      </a:lnTo>
                      <a:lnTo>
                        <a:pt x="0" y="258"/>
                      </a:lnTo>
                      <a:lnTo>
                        <a:pt x="0" y="258"/>
                      </a:lnTo>
                      <a:lnTo>
                        <a:pt x="2" y="230"/>
                      </a:lnTo>
                      <a:lnTo>
                        <a:pt x="6" y="206"/>
                      </a:lnTo>
                      <a:lnTo>
                        <a:pt x="12" y="180"/>
                      </a:lnTo>
                      <a:lnTo>
                        <a:pt x="22" y="158"/>
                      </a:lnTo>
                      <a:lnTo>
                        <a:pt x="32" y="134"/>
                      </a:lnTo>
                      <a:lnTo>
                        <a:pt x="44" y="114"/>
                      </a:lnTo>
                      <a:lnTo>
                        <a:pt x="60" y="94"/>
                      </a:lnTo>
                      <a:lnTo>
                        <a:pt x="76" y="76"/>
                      </a:lnTo>
                      <a:lnTo>
                        <a:pt x="94" y="58"/>
                      </a:lnTo>
                      <a:lnTo>
                        <a:pt x="114" y="44"/>
                      </a:lnTo>
                      <a:lnTo>
                        <a:pt x="136" y="30"/>
                      </a:lnTo>
                      <a:lnTo>
                        <a:pt x="158" y="20"/>
                      </a:lnTo>
                      <a:lnTo>
                        <a:pt x="182" y="12"/>
                      </a:lnTo>
                      <a:lnTo>
                        <a:pt x="206" y="6"/>
                      </a:lnTo>
                      <a:lnTo>
                        <a:pt x="232" y="2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84" y="2"/>
                      </a:lnTo>
                      <a:lnTo>
                        <a:pt x="310" y="6"/>
                      </a:lnTo>
                      <a:lnTo>
                        <a:pt x="334" y="12"/>
                      </a:lnTo>
                      <a:lnTo>
                        <a:pt x="358" y="20"/>
                      </a:lnTo>
                      <a:lnTo>
                        <a:pt x="380" y="30"/>
                      </a:lnTo>
                      <a:lnTo>
                        <a:pt x="402" y="44"/>
                      </a:lnTo>
                      <a:lnTo>
                        <a:pt x="422" y="58"/>
                      </a:lnTo>
                      <a:lnTo>
                        <a:pt x="440" y="76"/>
                      </a:lnTo>
                      <a:lnTo>
                        <a:pt x="456" y="94"/>
                      </a:lnTo>
                      <a:lnTo>
                        <a:pt x="472" y="114"/>
                      </a:lnTo>
                      <a:lnTo>
                        <a:pt x="484" y="134"/>
                      </a:lnTo>
                      <a:lnTo>
                        <a:pt x="496" y="158"/>
                      </a:lnTo>
                      <a:lnTo>
                        <a:pt x="504" y="180"/>
                      </a:lnTo>
                      <a:lnTo>
                        <a:pt x="510" y="206"/>
                      </a:lnTo>
                      <a:lnTo>
                        <a:pt x="514" y="230"/>
                      </a:lnTo>
                      <a:lnTo>
                        <a:pt x="516" y="258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4F8D507-A5B6-438D-92A2-88B919E79694}"/>
                  </a:ext>
                </a:extLst>
              </p:cNvPr>
              <p:cNvSpPr/>
              <p:nvPr/>
            </p:nvSpPr>
            <p:spPr>
              <a:xfrm>
                <a:off x="1101879" y="5789104"/>
                <a:ext cx="358205" cy="358205"/>
              </a:xfrm>
              <a:custGeom>
                <a:avLst/>
                <a:gdLst>
                  <a:gd name="connsiteX0" fmla="*/ 152792 w 305584"/>
                  <a:gd name="connsiteY0" fmla="*/ 59791 h 305584"/>
                  <a:gd name="connsiteX1" fmla="*/ 59791 w 305584"/>
                  <a:gd name="connsiteY1" fmla="*/ 152790 h 305584"/>
                  <a:gd name="connsiteX2" fmla="*/ 152792 w 305584"/>
                  <a:gd name="connsiteY2" fmla="*/ 245789 h 305584"/>
                  <a:gd name="connsiteX3" fmla="*/ 245793 w 305584"/>
                  <a:gd name="connsiteY3" fmla="*/ 152790 h 305584"/>
                  <a:gd name="connsiteX4" fmla="*/ 152792 w 305584"/>
                  <a:gd name="connsiteY4" fmla="*/ 59791 h 305584"/>
                  <a:gd name="connsiteX5" fmla="*/ 152792 w 305584"/>
                  <a:gd name="connsiteY5" fmla="*/ 0 h 305584"/>
                  <a:gd name="connsiteX6" fmla="*/ 305584 w 305584"/>
                  <a:gd name="connsiteY6" fmla="*/ 152792 h 305584"/>
                  <a:gd name="connsiteX7" fmla="*/ 152792 w 305584"/>
                  <a:gd name="connsiteY7" fmla="*/ 305584 h 305584"/>
                  <a:gd name="connsiteX8" fmla="*/ 0 w 305584"/>
                  <a:gd name="connsiteY8" fmla="*/ 152792 h 305584"/>
                  <a:gd name="connsiteX9" fmla="*/ 152792 w 305584"/>
                  <a:gd name="connsiteY9" fmla="*/ 0 h 30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5584" h="305584">
                    <a:moveTo>
                      <a:pt x="152792" y="59791"/>
                    </a:moveTo>
                    <a:cubicBezTo>
                      <a:pt x="101429" y="59791"/>
                      <a:pt x="59791" y="101428"/>
                      <a:pt x="59791" y="152790"/>
                    </a:cubicBezTo>
                    <a:cubicBezTo>
                      <a:pt x="59791" y="204152"/>
                      <a:pt x="101429" y="245789"/>
                      <a:pt x="152792" y="245789"/>
                    </a:cubicBezTo>
                    <a:cubicBezTo>
                      <a:pt x="204155" y="245789"/>
                      <a:pt x="245793" y="204152"/>
                      <a:pt x="245793" y="152790"/>
                    </a:cubicBezTo>
                    <a:cubicBezTo>
                      <a:pt x="245793" y="101428"/>
                      <a:pt x="204155" y="59791"/>
                      <a:pt x="152792" y="59791"/>
                    </a:cubicBezTo>
                    <a:close/>
                    <a:moveTo>
                      <a:pt x="152792" y="0"/>
                    </a:moveTo>
                    <a:cubicBezTo>
                      <a:pt x="237177" y="0"/>
                      <a:pt x="305584" y="68407"/>
                      <a:pt x="305584" y="152792"/>
                    </a:cubicBezTo>
                    <a:cubicBezTo>
                      <a:pt x="305584" y="237177"/>
                      <a:pt x="237177" y="305584"/>
                      <a:pt x="152792" y="305584"/>
                    </a:cubicBezTo>
                    <a:cubicBezTo>
                      <a:pt x="68407" y="305584"/>
                      <a:pt x="0" y="237177"/>
                      <a:pt x="0" y="152792"/>
                    </a:cubicBezTo>
                    <a:cubicBezTo>
                      <a:pt x="0" y="68407"/>
                      <a:pt x="68407" y="0"/>
                      <a:pt x="152792" y="0"/>
                    </a:cubicBez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45FFED-F81D-40D6-975B-0D1336884486}"/>
              </a:ext>
            </a:extLst>
          </p:cNvPr>
          <p:cNvGrpSpPr/>
          <p:nvPr userDrawn="1"/>
        </p:nvGrpSpPr>
        <p:grpSpPr>
          <a:xfrm>
            <a:off x="18246535" y="9871498"/>
            <a:ext cx="336656" cy="336656"/>
            <a:chOff x="12991645" y="6161514"/>
            <a:chExt cx="552389" cy="552389"/>
          </a:xfrm>
          <a:effectLst>
            <a:outerShdw blurRad="254000" dist="165100" dir="66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grpSpPr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1D8FB16E-8E55-4B03-8C83-B40E137882D1}"/>
                </a:ext>
              </a:extLst>
            </p:cNvPr>
            <p:cNvSpPr/>
            <p:nvPr/>
          </p:nvSpPr>
          <p:spPr>
            <a:xfrm rot="5400000">
              <a:off x="12991645" y="6161514"/>
              <a:ext cx="552389" cy="552389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  <a:alpha val="7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B7DD3936-9250-4A65-819B-E87823EF1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0801" y="6338988"/>
              <a:ext cx="114076" cy="197440"/>
            </a:xfrm>
            <a:custGeom>
              <a:avLst/>
              <a:gdLst>
                <a:gd name="T0" fmla="*/ 917464 w 228"/>
                <a:gd name="T1" fmla="*/ 6378503 h 396"/>
                <a:gd name="T2" fmla="*/ 917464 w 228"/>
                <a:gd name="T3" fmla="*/ 6378503 h 396"/>
                <a:gd name="T4" fmla="*/ 20449952 w 228"/>
                <a:gd name="T5" fmla="*/ 25644259 h 396"/>
                <a:gd name="T6" fmla="*/ 917464 w 228"/>
                <a:gd name="T7" fmla="*/ 45951270 h 396"/>
                <a:gd name="T8" fmla="*/ 917464 w 228"/>
                <a:gd name="T9" fmla="*/ 45951270 h 396"/>
                <a:gd name="T10" fmla="*/ 0 w 228"/>
                <a:gd name="T11" fmla="*/ 47773648 h 396"/>
                <a:gd name="T12" fmla="*/ 3801645 w 228"/>
                <a:gd name="T13" fmla="*/ 51418403 h 396"/>
                <a:gd name="T14" fmla="*/ 6554398 w 228"/>
                <a:gd name="T15" fmla="*/ 50507395 h 396"/>
                <a:gd name="T16" fmla="*/ 6554398 w 228"/>
                <a:gd name="T17" fmla="*/ 50507395 h 396"/>
                <a:gd name="T18" fmla="*/ 28839639 w 228"/>
                <a:gd name="T19" fmla="*/ 28507892 h 396"/>
                <a:gd name="T20" fmla="*/ 28839639 w 228"/>
                <a:gd name="T21" fmla="*/ 28507892 h 396"/>
                <a:gd name="T22" fmla="*/ 29757103 w 228"/>
                <a:gd name="T23" fmla="*/ 25644259 h 396"/>
                <a:gd name="T24" fmla="*/ 29757103 w 228"/>
                <a:gd name="T25" fmla="*/ 25644259 h 396"/>
                <a:gd name="T26" fmla="*/ 29757103 w 228"/>
                <a:gd name="T27" fmla="*/ 25644259 h 396"/>
                <a:gd name="T28" fmla="*/ 28839639 w 228"/>
                <a:gd name="T29" fmla="*/ 22910511 h 396"/>
                <a:gd name="T30" fmla="*/ 28839639 w 228"/>
                <a:gd name="T31" fmla="*/ 22910511 h 396"/>
                <a:gd name="T32" fmla="*/ 6554398 w 228"/>
                <a:gd name="T33" fmla="*/ 911369 h 396"/>
                <a:gd name="T34" fmla="*/ 6554398 w 228"/>
                <a:gd name="T35" fmla="*/ 911369 h 396"/>
                <a:gd name="T36" fmla="*/ 3801645 w 228"/>
                <a:gd name="T37" fmla="*/ 0 h 396"/>
                <a:gd name="T38" fmla="*/ 0 w 228"/>
                <a:gd name="T39" fmla="*/ 3644756 h 396"/>
                <a:gd name="T40" fmla="*/ 917464 w 228"/>
                <a:gd name="T41" fmla="*/ 6378503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B7F29BC-94AB-4B67-8560-9EBD73E223FE}"/>
              </a:ext>
            </a:extLst>
          </p:cNvPr>
          <p:cNvGrpSpPr/>
          <p:nvPr userDrawn="1"/>
        </p:nvGrpSpPr>
        <p:grpSpPr>
          <a:xfrm>
            <a:off x="893847" y="9870549"/>
            <a:ext cx="3641799" cy="338554"/>
            <a:chOff x="893847" y="9898598"/>
            <a:chExt cx="3641799" cy="33855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1EFF8AF-CB3B-4187-BA87-1950429ED75D}"/>
                </a:ext>
              </a:extLst>
            </p:cNvPr>
            <p:cNvGrpSpPr/>
            <p:nvPr userDrawn="1"/>
          </p:nvGrpSpPr>
          <p:grpSpPr>
            <a:xfrm>
              <a:off x="893847" y="9898598"/>
              <a:ext cx="3641799" cy="338554"/>
              <a:chOff x="1021995" y="9934119"/>
              <a:chExt cx="3641799" cy="338554"/>
            </a:xfrm>
          </p:grpSpPr>
          <p:sp>
            <p:nvSpPr>
              <p:cNvPr id="7" name="Freeform 62">
                <a:extLst>
                  <a:ext uri="{FF2B5EF4-FFF2-40B4-BE49-F238E27FC236}">
                    <a16:creationId xmlns:a16="http://schemas.microsoft.com/office/drawing/2014/main" id="{5DD5F913-041A-4C2A-BA5A-A80FF7208F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1995" y="10010675"/>
                <a:ext cx="219920" cy="216220"/>
              </a:xfrm>
              <a:custGeom>
                <a:avLst/>
                <a:gdLst>
                  <a:gd name="T0" fmla="*/ 92739 w 55"/>
                  <a:gd name="T1" fmla="*/ 185737 h 54"/>
                  <a:gd name="T2" fmla="*/ 0 w 55"/>
                  <a:gd name="T3" fmla="*/ 92869 h 54"/>
                  <a:gd name="T4" fmla="*/ 92739 w 55"/>
                  <a:gd name="T5" fmla="*/ 0 h 54"/>
                  <a:gd name="T6" fmla="*/ 188913 w 55"/>
                  <a:gd name="T7" fmla="*/ 92869 h 54"/>
                  <a:gd name="T8" fmla="*/ 92739 w 55"/>
                  <a:gd name="T9" fmla="*/ 185737 h 54"/>
                  <a:gd name="T10" fmla="*/ 13739 w 55"/>
                  <a:gd name="T11" fmla="*/ 92869 h 54"/>
                  <a:gd name="T12" fmla="*/ 92739 w 55"/>
                  <a:gd name="T13" fmla="*/ 171979 h 54"/>
                  <a:gd name="T14" fmla="*/ 171739 w 55"/>
                  <a:gd name="T15" fmla="*/ 92869 h 54"/>
                  <a:gd name="T16" fmla="*/ 92739 w 55"/>
                  <a:gd name="T17" fmla="*/ 13758 h 54"/>
                  <a:gd name="T18" fmla="*/ 13739 w 55"/>
                  <a:gd name="T19" fmla="*/ 92869 h 54"/>
                  <a:gd name="T20" fmla="*/ 140826 w 55"/>
                  <a:gd name="T21" fmla="*/ 127264 h 54"/>
                  <a:gd name="T22" fmla="*/ 96174 w 55"/>
                  <a:gd name="T23" fmla="*/ 151341 h 54"/>
                  <a:gd name="T24" fmla="*/ 37783 w 55"/>
                  <a:gd name="T25" fmla="*/ 92869 h 54"/>
                  <a:gd name="T26" fmla="*/ 96174 w 55"/>
                  <a:gd name="T27" fmla="*/ 34396 h 54"/>
                  <a:gd name="T28" fmla="*/ 137391 w 55"/>
                  <a:gd name="T29" fmla="*/ 58473 h 54"/>
                  <a:gd name="T30" fmla="*/ 137391 w 55"/>
                  <a:gd name="T31" fmla="*/ 72231 h 54"/>
                  <a:gd name="T32" fmla="*/ 137391 w 55"/>
                  <a:gd name="T33" fmla="*/ 72231 h 54"/>
                  <a:gd name="T34" fmla="*/ 123652 w 55"/>
                  <a:gd name="T35" fmla="*/ 72231 h 54"/>
                  <a:gd name="T36" fmla="*/ 120217 w 55"/>
                  <a:gd name="T37" fmla="*/ 72231 h 54"/>
                  <a:gd name="T38" fmla="*/ 120217 w 55"/>
                  <a:gd name="T39" fmla="*/ 61912 h 54"/>
                  <a:gd name="T40" fmla="*/ 96174 w 55"/>
                  <a:gd name="T41" fmla="*/ 51594 h 54"/>
                  <a:gd name="T42" fmla="*/ 54957 w 55"/>
                  <a:gd name="T43" fmla="*/ 92869 h 54"/>
                  <a:gd name="T44" fmla="*/ 96174 w 55"/>
                  <a:gd name="T45" fmla="*/ 134143 h 54"/>
                  <a:gd name="T46" fmla="*/ 120217 w 55"/>
                  <a:gd name="T47" fmla="*/ 123825 h 54"/>
                  <a:gd name="T48" fmla="*/ 120217 w 55"/>
                  <a:gd name="T49" fmla="*/ 113506 h 54"/>
                  <a:gd name="T50" fmla="*/ 123652 w 55"/>
                  <a:gd name="T51" fmla="*/ 113506 h 54"/>
                  <a:gd name="T52" fmla="*/ 137391 w 55"/>
                  <a:gd name="T53" fmla="*/ 113506 h 54"/>
                  <a:gd name="T54" fmla="*/ 140826 w 55"/>
                  <a:gd name="T55" fmla="*/ 113506 h 54"/>
                  <a:gd name="T56" fmla="*/ 140826 w 55"/>
                  <a:gd name="T57" fmla="*/ 127264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5" h="54">
                    <a:moveTo>
                      <a:pt x="27" y="54"/>
                    </a:moveTo>
                    <a:cubicBezTo>
                      <a:pt x="12" y="54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4"/>
                      <a:pt x="27" y="54"/>
                    </a:cubicBezTo>
                    <a:close/>
                    <a:moveTo>
                      <a:pt x="4" y="27"/>
                    </a:moveTo>
                    <a:cubicBezTo>
                      <a:pt x="4" y="40"/>
                      <a:pt x="15" y="50"/>
                      <a:pt x="27" y="50"/>
                    </a:cubicBezTo>
                    <a:cubicBezTo>
                      <a:pt x="40" y="50"/>
                      <a:pt x="50" y="40"/>
                      <a:pt x="50" y="27"/>
                    </a:cubicBezTo>
                    <a:cubicBezTo>
                      <a:pt x="50" y="14"/>
                      <a:pt x="40" y="4"/>
                      <a:pt x="27" y="4"/>
                    </a:cubicBezTo>
                    <a:cubicBezTo>
                      <a:pt x="15" y="4"/>
                      <a:pt x="4" y="14"/>
                      <a:pt x="4" y="27"/>
                    </a:cubicBezTo>
                    <a:close/>
                    <a:moveTo>
                      <a:pt x="41" y="37"/>
                    </a:moveTo>
                    <a:cubicBezTo>
                      <a:pt x="41" y="42"/>
                      <a:pt x="33" y="44"/>
                      <a:pt x="28" y="44"/>
                    </a:cubicBezTo>
                    <a:cubicBezTo>
                      <a:pt x="18" y="44"/>
                      <a:pt x="11" y="37"/>
                      <a:pt x="11" y="27"/>
                    </a:cubicBezTo>
                    <a:cubicBezTo>
                      <a:pt x="11" y="17"/>
                      <a:pt x="18" y="10"/>
                      <a:pt x="28" y="10"/>
                    </a:cubicBezTo>
                    <a:cubicBezTo>
                      <a:pt x="31" y="10"/>
                      <a:pt x="40" y="11"/>
                      <a:pt x="40" y="17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6"/>
                      <a:pt x="31" y="15"/>
                      <a:pt x="28" y="15"/>
                    </a:cubicBezTo>
                    <a:cubicBezTo>
                      <a:pt x="21" y="15"/>
                      <a:pt x="16" y="20"/>
                      <a:pt x="16" y="27"/>
                    </a:cubicBezTo>
                    <a:cubicBezTo>
                      <a:pt x="16" y="34"/>
                      <a:pt x="21" y="39"/>
                      <a:pt x="28" y="39"/>
                    </a:cubicBezTo>
                    <a:cubicBezTo>
                      <a:pt x="31" y="39"/>
                      <a:pt x="35" y="38"/>
                      <a:pt x="35" y="36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3"/>
                      <a:pt x="36" y="33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3"/>
                      <a:pt x="41" y="33"/>
                      <a:pt x="41" y="33"/>
                    </a:cubicBezTo>
                    <a:lnTo>
                      <a:pt x="41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  <a:alpha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sz="1400" dirty="0">
                  <a:solidFill>
                    <a:schemeClr val="bg1">
                      <a:lumMod val="85000"/>
                      <a:alpha val="3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5DAF53-69FC-4965-AF40-768651F487E1}"/>
                  </a:ext>
                </a:extLst>
              </p:cNvPr>
              <p:cNvSpPr txBox="1"/>
              <p:nvPr/>
            </p:nvSpPr>
            <p:spPr>
              <a:xfrm>
                <a:off x="1301976" y="9934119"/>
                <a:ext cx="33618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spc="300" dirty="0">
                    <a:solidFill>
                      <a:schemeClr val="bg1">
                        <a:lumMod val="75000"/>
                        <a:alpha val="3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ART.TRIP  </a:t>
                </a:r>
                <a:r>
                  <a:rPr lang="en-US" sz="1600" spc="300" dirty="0">
                    <a:solidFill>
                      <a:schemeClr val="bg1">
                        <a:lumMod val="85000"/>
                        <a:alpha val="35000"/>
                      </a:schemeClr>
                    </a:solidFill>
                    <a:latin typeface="Advent Pro" panose="02000506040000020004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2017.ALL RIGHTS</a:t>
                </a:r>
                <a:endParaRPr lang="id-ID" sz="1600" spc="300" dirty="0">
                  <a:solidFill>
                    <a:schemeClr val="bg1">
                      <a:lumMod val="85000"/>
                      <a:alpha val="3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FD4D0FD-4120-41CC-B91F-A78CD4AAE404}"/>
                </a:ext>
              </a:extLst>
            </p:cNvPr>
            <p:cNvSpPr/>
            <p:nvPr userDrawn="1"/>
          </p:nvSpPr>
          <p:spPr>
            <a:xfrm>
              <a:off x="2336408" y="9996668"/>
              <a:ext cx="18000" cy="149367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lt1">
                    <a:alpha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60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  <p:sldLayoutId id="2147483712" r:id="rId50"/>
    <p:sldLayoutId id="2147483713" r:id="rId51"/>
    <p:sldLayoutId id="2147483714" r:id="rId52"/>
    <p:sldLayoutId id="2147483715" r:id="rId53"/>
    <p:sldLayoutId id="2147483716" r:id="rId54"/>
    <p:sldLayoutId id="2147483717" r:id="rId55"/>
    <p:sldLayoutId id="2147483718" r:id="rId56"/>
    <p:sldLayoutId id="2147483719" r:id="rId57"/>
    <p:sldLayoutId id="2147483720" r:id="rId58"/>
    <p:sldLayoutId id="2147483721" r:id="rId59"/>
    <p:sldLayoutId id="2147483722" r:id="rId60"/>
    <p:sldLayoutId id="2147483723" r:id="rId61"/>
    <p:sldLayoutId id="2147483724" r:id="rId62"/>
  </p:sldLayoutIdLst>
  <p:txStyles>
    <p:titleStyle>
      <a:lvl1pPr algn="l" defTabSz="1460754" rtl="0" eaLnBrk="1" latinLnBrk="0" hangingPunct="1">
        <a:lnSpc>
          <a:spcPct val="90000"/>
        </a:lnSpc>
        <a:spcBef>
          <a:spcPct val="0"/>
        </a:spcBef>
        <a:buNone/>
        <a:defRPr sz="70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189" indent="-365189" algn="l" defTabSz="1460754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4473" kern="1200">
          <a:solidFill>
            <a:schemeClr val="tx1"/>
          </a:solidFill>
          <a:latin typeface="+mn-lt"/>
          <a:ea typeface="+mn-ea"/>
          <a:cs typeface="+mn-cs"/>
        </a:defRPr>
      </a:lvl1pPr>
      <a:lvl2pPr marL="1095566" indent="-365189" algn="l" defTabSz="1460754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3834" kern="1200">
          <a:solidFill>
            <a:schemeClr val="tx1"/>
          </a:solidFill>
          <a:latin typeface="+mn-lt"/>
          <a:ea typeface="+mn-ea"/>
          <a:cs typeface="+mn-cs"/>
        </a:defRPr>
      </a:lvl2pPr>
      <a:lvl3pPr marL="1825943" indent="-365189" algn="l" defTabSz="1460754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3195" kern="1200">
          <a:solidFill>
            <a:schemeClr val="tx1"/>
          </a:solidFill>
          <a:latin typeface="+mn-lt"/>
          <a:ea typeface="+mn-ea"/>
          <a:cs typeface="+mn-cs"/>
        </a:defRPr>
      </a:lvl3pPr>
      <a:lvl4pPr marL="2556320" indent="-365189" algn="l" defTabSz="1460754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4pPr>
      <a:lvl5pPr marL="3286697" indent="-365189" algn="l" defTabSz="1460754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5pPr>
      <a:lvl6pPr marL="4017074" indent="-365189" algn="l" defTabSz="1460754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6pPr>
      <a:lvl7pPr marL="4747451" indent="-365189" algn="l" defTabSz="1460754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7pPr>
      <a:lvl8pPr marL="5477828" indent="-365189" algn="l" defTabSz="1460754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8pPr>
      <a:lvl9pPr marL="6208205" indent="-365189" algn="l" defTabSz="1460754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1pPr>
      <a:lvl2pPr marL="730377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2pPr>
      <a:lvl3pPr marL="1460754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3pPr>
      <a:lvl4pPr marL="2191131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4pPr>
      <a:lvl5pPr marL="2921508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5pPr>
      <a:lvl6pPr marL="3651885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6pPr>
      <a:lvl7pPr marL="4382262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7pPr>
      <a:lvl8pPr marL="5112639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8pPr>
      <a:lvl9pPr marL="5843016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8DECB91-70F4-4404-91AD-847C3023A350}"/>
              </a:ext>
            </a:extLst>
          </p:cNvPr>
          <p:cNvSpPr/>
          <p:nvPr/>
        </p:nvSpPr>
        <p:spPr>
          <a:xfrm>
            <a:off x="0" y="0"/>
            <a:ext cx="19477038" cy="10972800"/>
          </a:xfrm>
          <a:prstGeom prst="rect">
            <a:avLst/>
          </a:prstGeom>
          <a:gradFill flip="none" rotWithShape="1">
            <a:gsLst>
              <a:gs pos="83000">
                <a:srgbClr val="212837"/>
              </a:gs>
              <a:gs pos="0">
                <a:srgbClr val="212837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A8174A-BB4D-443F-B5FA-BABDCF36A0DF}"/>
              </a:ext>
            </a:extLst>
          </p:cNvPr>
          <p:cNvSpPr/>
          <p:nvPr/>
        </p:nvSpPr>
        <p:spPr>
          <a:xfrm>
            <a:off x="620627" y="617838"/>
            <a:ext cx="18235784" cy="9737124"/>
          </a:xfrm>
          <a:custGeom>
            <a:avLst/>
            <a:gdLst>
              <a:gd name="connsiteX0" fmla="*/ 975149 w 17786554"/>
              <a:gd name="connsiteY0" fmla="*/ 0 h 9260114"/>
              <a:gd name="connsiteX1" fmla="*/ 16811406 w 17786554"/>
              <a:gd name="connsiteY1" fmla="*/ 0 h 9260114"/>
              <a:gd name="connsiteX2" fmla="*/ 16808616 w 17786554"/>
              <a:gd name="connsiteY2" fmla="*/ 55247 h 9260114"/>
              <a:gd name="connsiteX3" fmla="*/ 17720206 w 17786554"/>
              <a:gd name="connsiteY3" fmla="*/ 966837 h 9260114"/>
              <a:gd name="connsiteX4" fmla="*/ 17786554 w 17786554"/>
              <a:gd name="connsiteY4" fmla="*/ 963487 h 9260114"/>
              <a:gd name="connsiteX5" fmla="*/ 17786554 w 17786554"/>
              <a:gd name="connsiteY5" fmla="*/ 8296627 h 9260114"/>
              <a:gd name="connsiteX6" fmla="*/ 17720206 w 17786554"/>
              <a:gd name="connsiteY6" fmla="*/ 8293277 h 9260114"/>
              <a:gd name="connsiteX7" fmla="*/ 16808616 w 17786554"/>
              <a:gd name="connsiteY7" fmla="*/ 9204867 h 9260114"/>
              <a:gd name="connsiteX8" fmla="*/ 16811406 w 17786554"/>
              <a:gd name="connsiteY8" fmla="*/ 9260114 h 9260114"/>
              <a:gd name="connsiteX9" fmla="*/ 975149 w 17786554"/>
              <a:gd name="connsiteY9" fmla="*/ 9260114 h 9260114"/>
              <a:gd name="connsiteX10" fmla="*/ 977938 w 17786554"/>
              <a:gd name="connsiteY10" fmla="*/ 9204867 h 9260114"/>
              <a:gd name="connsiteX11" fmla="*/ 66348 w 17786554"/>
              <a:gd name="connsiteY11" fmla="*/ 8293277 h 9260114"/>
              <a:gd name="connsiteX12" fmla="*/ 0 w 17786554"/>
              <a:gd name="connsiteY12" fmla="*/ 8296627 h 9260114"/>
              <a:gd name="connsiteX13" fmla="*/ 0 w 17786554"/>
              <a:gd name="connsiteY13" fmla="*/ 963487 h 9260114"/>
              <a:gd name="connsiteX14" fmla="*/ 66348 w 17786554"/>
              <a:gd name="connsiteY14" fmla="*/ 966837 h 9260114"/>
              <a:gd name="connsiteX15" fmla="*/ 977938 w 17786554"/>
              <a:gd name="connsiteY15" fmla="*/ 55247 h 9260114"/>
              <a:gd name="connsiteX16" fmla="*/ 975149 w 17786554"/>
              <a:gd name="connsiteY16" fmla="*/ 0 h 926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786554" h="9260114">
                <a:moveTo>
                  <a:pt x="975149" y="0"/>
                </a:moveTo>
                <a:lnTo>
                  <a:pt x="16811406" y="0"/>
                </a:lnTo>
                <a:lnTo>
                  <a:pt x="16808616" y="55247"/>
                </a:lnTo>
                <a:cubicBezTo>
                  <a:pt x="16808616" y="558704"/>
                  <a:pt x="17216750" y="966837"/>
                  <a:pt x="17720206" y="966837"/>
                </a:cubicBezTo>
                <a:lnTo>
                  <a:pt x="17786554" y="963487"/>
                </a:lnTo>
                <a:lnTo>
                  <a:pt x="17786554" y="8296627"/>
                </a:lnTo>
                <a:lnTo>
                  <a:pt x="17720206" y="8293277"/>
                </a:lnTo>
                <a:cubicBezTo>
                  <a:pt x="17216750" y="8293277"/>
                  <a:pt x="16808616" y="8701410"/>
                  <a:pt x="16808616" y="9204867"/>
                </a:cubicBezTo>
                <a:lnTo>
                  <a:pt x="16811406" y="9260114"/>
                </a:lnTo>
                <a:lnTo>
                  <a:pt x="975149" y="9260114"/>
                </a:lnTo>
                <a:lnTo>
                  <a:pt x="977938" y="9204867"/>
                </a:lnTo>
                <a:cubicBezTo>
                  <a:pt x="977938" y="8701410"/>
                  <a:pt x="569805" y="8293277"/>
                  <a:pt x="66348" y="8293277"/>
                </a:cubicBezTo>
                <a:lnTo>
                  <a:pt x="0" y="8296627"/>
                </a:lnTo>
                <a:lnTo>
                  <a:pt x="0" y="963487"/>
                </a:lnTo>
                <a:lnTo>
                  <a:pt x="66348" y="966837"/>
                </a:lnTo>
                <a:cubicBezTo>
                  <a:pt x="569805" y="966837"/>
                  <a:pt x="977938" y="558704"/>
                  <a:pt x="977938" y="55247"/>
                </a:cubicBezTo>
                <a:lnTo>
                  <a:pt x="975149" y="0"/>
                </a:lnTo>
                <a:close/>
              </a:path>
            </a:pathLst>
          </a:custGeom>
          <a:noFill/>
          <a:ln w="25400">
            <a:solidFill>
              <a:schemeClr val="bg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Image result for e-health">
            <a:extLst>
              <a:ext uri="{FF2B5EF4-FFF2-40B4-BE49-F238E27FC236}">
                <a16:creationId xmlns:a16="http://schemas.microsoft.com/office/drawing/2014/main" id="{90551675-1527-469B-9367-B4DDEEB94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8" y="1666875"/>
            <a:ext cx="18235783" cy="512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B41510-98EB-4400-92A8-5D9635AFA5A1}"/>
              </a:ext>
            </a:extLst>
          </p:cNvPr>
          <p:cNvSpPr txBox="1"/>
          <p:nvPr/>
        </p:nvSpPr>
        <p:spPr>
          <a:xfrm>
            <a:off x="3413760" y="7781925"/>
            <a:ext cx="13136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4400" b="1" dirty="0">
                <a:solidFill>
                  <a:schemeClr val="bg1">
                    <a:lumMod val="95000"/>
                  </a:schemeClr>
                </a:solidFill>
                <a:latin typeface="Bahnschrift Condensed" panose="020B0502040204020203" pitchFamily="34" charset="0"/>
              </a:rPr>
              <a:t>E-health business models: A quick summary</a:t>
            </a:r>
          </a:p>
          <a:p>
            <a:pPr algn="ctr"/>
            <a:r>
              <a:rPr lang="en-SE" sz="3600" b="1" dirty="0">
                <a:solidFill>
                  <a:schemeClr val="bg1">
                    <a:lumMod val="95000"/>
                  </a:schemeClr>
                </a:solidFill>
                <a:latin typeface="Bahnschrift Condensed" panose="020B0502040204020203" pitchFamily="34" charset="0"/>
              </a:rPr>
              <a:t>Mojtaba Hosseini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8009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17F2A0-E80B-4300-A332-E3CE75B2C6AF}"/>
              </a:ext>
            </a:extLst>
          </p:cNvPr>
          <p:cNvGrpSpPr/>
          <p:nvPr/>
        </p:nvGrpSpPr>
        <p:grpSpPr>
          <a:xfrm>
            <a:off x="1680188" y="1919906"/>
            <a:ext cx="8204516" cy="3023073"/>
            <a:chOff x="1441101" y="993866"/>
            <a:chExt cx="8204516" cy="3023073"/>
          </a:xfrm>
        </p:grpSpPr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8AD2FEA3-9F48-4EA5-9909-AC305DF59887}"/>
                </a:ext>
              </a:extLst>
            </p:cNvPr>
            <p:cNvSpPr txBox="1">
              <a:spLocks/>
            </p:cNvSpPr>
            <p:nvPr/>
          </p:nvSpPr>
          <p:spPr>
            <a:xfrm>
              <a:off x="1441101" y="1443601"/>
              <a:ext cx="8204516" cy="2573338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4400" dirty="0">
                  <a:solidFill>
                    <a:schemeClr val="bg1"/>
                  </a:solidFill>
                  <a:latin typeface="Advent Pro" panose="02000506040000020004" pitchFamily="2" charset="0"/>
                </a:rPr>
                <a:t>Inverted Razor</a:t>
              </a:r>
              <a:r>
                <a:rPr lang="en-SE" sz="4400" dirty="0">
                  <a:solidFill>
                    <a:schemeClr val="bg1"/>
                  </a:solidFill>
                  <a:latin typeface="Advent Pro" panose="02000506040000020004" pitchFamily="2" charset="0"/>
                </a:rPr>
                <a:t> a</a:t>
              </a:r>
              <a:r>
                <a:rPr lang="en-US" sz="4400" dirty="0" err="1">
                  <a:solidFill>
                    <a:schemeClr val="bg1"/>
                  </a:solidFill>
                  <a:latin typeface="Advent Pro" panose="02000506040000020004" pitchFamily="2" charset="0"/>
                </a:rPr>
                <a:t>nd</a:t>
              </a:r>
              <a:r>
                <a:rPr lang="en-SE" sz="4400" dirty="0">
                  <a:solidFill>
                    <a:schemeClr val="bg1"/>
                  </a:solidFill>
                  <a:latin typeface="Advent Pro" panose="02000506040000020004" pitchFamily="2" charset="0"/>
                </a:rPr>
                <a:t> </a:t>
              </a:r>
              <a:r>
                <a:rPr lang="en-US" sz="4400" dirty="0">
                  <a:solidFill>
                    <a:schemeClr val="bg1"/>
                  </a:solidFill>
                  <a:latin typeface="Advent Pro" panose="02000506040000020004" pitchFamily="2" charset="0"/>
                </a:rPr>
                <a:t>Blades</a:t>
              </a:r>
              <a:r>
                <a:rPr lang="en-SE" sz="4400" dirty="0">
                  <a:solidFill>
                    <a:schemeClr val="bg1"/>
                  </a:solidFill>
                  <a:latin typeface="Advent Pro" panose="02000506040000020004" pitchFamily="2" charset="0"/>
                </a:rPr>
                <a:t> BM</a:t>
              </a:r>
              <a:endParaRPr lang="id-ID" sz="4400" dirty="0">
                <a:solidFill>
                  <a:schemeClr val="bg1"/>
                </a:solidFill>
                <a:latin typeface="Advent Pro" panose="02000506040000020004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775544-2E7D-415E-B317-D99C77822ED4}"/>
                </a:ext>
              </a:extLst>
            </p:cNvPr>
            <p:cNvSpPr txBox="1"/>
            <p:nvPr/>
          </p:nvSpPr>
          <p:spPr>
            <a:xfrm>
              <a:off x="1441101" y="993866"/>
              <a:ext cx="2807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600" b="1" spc="600" dirty="0">
                  <a:solidFill>
                    <a:schemeClr val="bg1">
                      <a:lumMod val="65000"/>
                    </a:schemeClr>
                  </a:solidFill>
                  <a:latin typeface="Advent Pro" panose="02000506040000020004" pitchFamily="2" charset="0"/>
                  <a:ea typeface="Roboto Medium" panose="02000000000000000000" pitchFamily="2" charset="0"/>
                  <a:cs typeface="Segoe UI" panose="020B0502040204020203" pitchFamily="34" charset="0"/>
                </a:rPr>
                <a:t>BM #6</a:t>
              </a:r>
              <a:endParaRPr lang="id-ID" sz="1600" b="1" spc="600" dirty="0">
                <a:solidFill>
                  <a:schemeClr val="bg1">
                    <a:lumMod val="65000"/>
                  </a:schemeClr>
                </a:solidFill>
                <a:latin typeface="Advent Pro" panose="02000506040000020004" pitchFamily="2" charset="0"/>
                <a:ea typeface="Roboto Medium" panose="02000000000000000000" pitchFamily="2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23EA509-A663-4076-8172-2E8B5E51FBD8}"/>
              </a:ext>
            </a:extLst>
          </p:cNvPr>
          <p:cNvSpPr/>
          <p:nvPr/>
        </p:nvSpPr>
        <p:spPr>
          <a:xfrm>
            <a:off x="1680188" y="3384932"/>
            <a:ext cx="7118372" cy="804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</a:rPr>
              <a:t>Complementary goods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attract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the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customer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and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make her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buy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the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core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product</a:t>
            </a:r>
            <a:endParaRPr lang="en-US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F29F084-44C9-4BD5-B857-BA09933A3D1C}"/>
              </a:ext>
            </a:extLst>
          </p:cNvPr>
          <p:cNvSpPr/>
          <p:nvPr/>
        </p:nvSpPr>
        <p:spPr>
          <a:xfrm>
            <a:off x="2537479" y="7273886"/>
            <a:ext cx="694507" cy="604477"/>
          </a:xfrm>
          <a:custGeom>
            <a:avLst/>
            <a:gdLst>
              <a:gd name="connsiteX0" fmla="*/ 395021 w 395021"/>
              <a:gd name="connsiteY0" fmla="*/ 0 h 343815"/>
              <a:gd name="connsiteX1" fmla="*/ 395021 w 395021"/>
              <a:gd name="connsiteY1" fmla="*/ 70714 h 343815"/>
              <a:gd name="connsiteX2" fmla="*/ 320650 w 395021"/>
              <a:gd name="connsiteY2" fmla="*/ 179223 h 343815"/>
              <a:gd name="connsiteX3" fmla="*/ 395021 w 395021"/>
              <a:gd name="connsiteY3" fmla="*/ 179223 h 343815"/>
              <a:gd name="connsiteX4" fmla="*/ 395021 w 395021"/>
              <a:gd name="connsiteY4" fmla="*/ 343815 h 343815"/>
              <a:gd name="connsiteX5" fmla="*/ 242621 w 395021"/>
              <a:gd name="connsiteY5" fmla="*/ 343815 h 343815"/>
              <a:gd name="connsiteX6" fmla="*/ 242621 w 395021"/>
              <a:gd name="connsiteY6" fmla="*/ 179223 h 343815"/>
              <a:gd name="connsiteX7" fmla="*/ 287731 w 395021"/>
              <a:gd name="connsiteY7" fmla="*/ 63399 h 343815"/>
              <a:gd name="connsiteX8" fmla="*/ 395021 w 395021"/>
              <a:gd name="connsiteY8" fmla="*/ 0 h 343815"/>
              <a:gd name="connsiteX9" fmla="*/ 152400 w 395021"/>
              <a:gd name="connsiteY9" fmla="*/ 0 h 343815"/>
              <a:gd name="connsiteX10" fmla="*/ 152400 w 395021"/>
              <a:gd name="connsiteY10" fmla="*/ 70714 h 343815"/>
              <a:gd name="connsiteX11" fmla="*/ 78029 w 395021"/>
              <a:gd name="connsiteY11" fmla="*/ 179223 h 343815"/>
              <a:gd name="connsiteX12" fmla="*/ 152400 w 395021"/>
              <a:gd name="connsiteY12" fmla="*/ 179223 h 343815"/>
              <a:gd name="connsiteX13" fmla="*/ 152400 w 395021"/>
              <a:gd name="connsiteY13" fmla="*/ 343815 h 343815"/>
              <a:gd name="connsiteX14" fmla="*/ 0 w 395021"/>
              <a:gd name="connsiteY14" fmla="*/ 343815 h 343815"/>
              <a:gd name="connsiteX15" fmla="*/ 0 w 395021"/>
              <a:gd name="connsiteY15" fmla="*/ 179223 h 343815"/>
              <a:gd name="connsiteX16" fmla="*/ 45111 w 395021"/>
              <a:gd name="connsiteY16" fmla="*/ 63399 h 343815"/>
              <a:gd name="connsiteX17" fmla="*/ 152400 w 395021"/>
              <a:gd name="connsiteY17" fmla="*/ 0 h 34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5021" h="343815">
                <a:moveTo>
                  <a:pt x="395021" y="0"/>
                </a:moveTo>
                <a:lnTo>
                  <a:pt x="395021" y="70714"/>
                </a:lnTo>
                <a:cubicBezTo>
                  <a:pt x="345440" y="87783"/>
                  <a:pt x="320650" y="123952"/>
                  <a:pt x="320650" y="179223"/>
                </a:cubicBezTo>
                <a:lnTo>
                  <a:pt x="395021" y="179223"/>
                </a:lnTo>
                <a:lnTo>
                  <a:pt x="395021" y="343815"/>
                </a:lnTo>
                <a:lnTo>
                  <a:pt x="242621" y="343815"/>
                </a:lnTo>
                <a:lnTo>
                  <a:pt x="242621" y="179223"/>
                </a:lnTo>
                <a:cubicBezTo>
                  <a:pt x="242621" y="135332"/>
                  <a:pt x="257658" y="96724"/>
                  <a:pt x="287731" y="63399"/>
                </a:cubicBezTo>
                <a:cubicBezTo>
                  <a:pt x="314554" y="34138"/>
                  <a:pt x="350317" y="13005"/>
                  <a:pt x="395021" y="0"/>
                </a:cubicBezTo>
                <a:close/>
                <a:moveTo>
                  <a:pt x="152400" y="0"/>
                </a:moveTo>
                <a:lnTo>
                  <a:pt x="152400" y="70714"/>
                </a:lnTo>
                <a:cubicBezTo>
                  <a:pt x="102819" y="87783"/>
                  <a:pt x="78029" y="123952"/>
                  <a:pt x="78029" y="179223"/>
                </a:cubicBezTo>
                <a:lnTo>
                  <a:pt x="152400" y="179223"/>
                </a:lnTo>
                <a:lnTo>
                  <a:pt x="152400" y="343815"/>
                </a:lnTo>
                <a:lnTo>
                  <a:pt x="0" y="343815"/>
                </a:lnTo>
                <a:lnTo>
                  <a:pt x="0" y="179223"/>
                </a:lnTo>
                <a:cubicBezTo>
                  <a:pt x="0" y="135332"/>
                  <a:pt x="15037" y="96724"/>
                  <a:pt x="45111" y="63399"/>
                </a:cubicBezTo>
                <a:cubicBezTo>
                  <a:pt x="71933" y="34138"/>
                  <a:pt x="107696" y="13005"/>
                  <a:pt x="15240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1270000" dist="152400" dir="2700000" sx="93000" sy="93000" algn="t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1F4B02-7118-4992-9C19-68C6A1600BB1}"/>
              </a:ext>
            </a:extLst>
          </p:cNvPr>
          <p:cNvSpPr/>
          <p:nvPr/>
        </p:nvSpPr>
        <p:spPr>
          <a:xfrm>
            <a:off x="3466338" y="7878363"/>
            <a:ext cx="4262935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Challenge here is to justify customer to pay more at first for the razor.</a:t>
            </a:r>
            <a:endParaRPr lang="id-ID" sz="2000" i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3D60E6-9759-4EFD-BF28-4D6EBC439E85}"/>
              </a:ext>
            </a:extLst>
          </p:cNvPr>
          <p:cNvGrpSpPr/>
          <p:nvPr/>
        </p:nvGrpSpPr>
        <p:grpSpPr>
          <a:xfrm>
            <a:off x="1100293" y="5392001"/>
            <a:ext cx="9586759" cy="1432865"/>
            <a:chOff x="1100293" y="5392001"/>
            <a:chExt cx="9586759" cy="1432865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CE0D2FC3-E3AF-4E03-84E7-A48B436380AF}"/>
                </a:ext>
              </a:extLst>
            </p:cNvPr>
            <p:cNvSpPr/>
            <p:nvPr/>
          </p:nvSpPr>
          <p:spPr>
            <a:xfrm rot="5400000">
              <a:off x="5213640" y="1351453"/>
              <a:ext cx="1432864" cy="9513961"/>
            </a:xfrm>
            <a:prstGeom prst="round2SameRect">
              <a:avLst>
                <a:gd name="adj1" fmla="val 3704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508000" dir="5400000" sx="90000" sy="90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3E917D70-0249-4CAD-A819-662D769C823A}"/>
                </a:ext>
              </a:extLst>
            </p:cNvPr>
            <p:cNvSpPr/>
            <p:nvPr/>
          </p:nvSpPr>
          <p:spPr>
            <a:xfrm rot="16200000" flipH="1">
              <a:off x="422627" y="6069667"/>
              <a:ext cx="1432864" cy="77532"/>
            </a:xfrm>
            <a:prstGeom prst="round2SameRect">
              <a:avLst>
                <a:gd name="adj1" fmla="val 7299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DD4FE5-B917-4AE2-816E-A3142F17CC23}"/>
                </a:ext>
              </a:extLst>
            </p:cNvPr>
            <p:cNvSpPr/>
            <p:nvPr/>
          </p:nvSpPr>
          <p:spPr>
            <a:xfrm>
              <a:off x="1618922" y="5710060"/>
              <a:ext cx="7957769" cy="796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This kind of business model seems work great when company target a tiny part of the market who have especial need and ready to pay more </a:t>
              </a:r>
              <a:endParaRPr lang="id-ID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B6E5ED-59D2-418D-940B-9663C048A9E0}"/>
              </a:ext>
            </a:extLst>
          </p:cNvPr>
          <p:cNvGrpSpPr/>
          <p:nvPr/>
        </p:nvGrpSpPr>
        <p:grpSpPr>
          <a:xfrm>
            <a:off x="9712181" y="6008948"/>
            <a:ext cx="322159" cy="198971"/>
            <a:chOff x="4840536" y="357717"/>
            <a:chExt cx="7152011" cy="4417183"/>
          </a:xfrm>
          <a:solidFill>
            <a:schemeClr val="bg1">
              <a:lumMod val="75000"/>
            </a:schemeClr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EE92626-836B-4583-9AEA-E51689247779}"/>
                </a:ext>
              </a:extLst>
            </p:cNvPr>
            <p:cNvSpPr/>
            <p:nvPr/>
          </p:nvSpPr>
          <p:spPr>
            <a:xfrm>
              <a:off x="4840536" y="3077802"/>
              <a:ext cx="6741864" cy="54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48F56F3-0B0A-49AC-A03B-7268AE1DC86D}"/>
                </a:ext>
              </a:extLst>
            </p:cNvPr>
            <p:cNvSpPr/>
            <p:nvPr/>
          </p:nvSpPr>
          <p:spPr>
            <a:xfrm rot="2700000">
              <a:off x="8324327" y="1921828"/>
              <a:ext cx="3668221" cy="54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1609C4B-0C38-45DC-A823-324C912DA834}"/>
                </a:ext>
              </a:extLst>
            </p:cNvPr>
            <p:cNvSpPr/>
            <p:nvPr/>
          </p:nvSpPr>
          <p:spPr>
            <a:xfrm rot="18900000" flipV="1">
              <a:off x="8324326" y="4234900"/>
              <a:ext cx="3668221" cy="54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6146" name="Picture 2" descr="Image result for apple">
            <a:extLst>
              <a:ext uri="{FF2B5EF4-FFF2-40B4-BE49-F238E27FC236}">
                <a16:creationId xmlns:a16="http://schemas.microsoft.com/office/drawing/2014/main" id="{FAA20720-B3C5-4EB6-B11B-594B984C8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690" y="2096756"/>
            <a:ext cx="28765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doro">
            <a:extLst>
              <a:ext uri="{FF2B5EF4-FFF2-40B4-BE49-F238E27FC236}">
                <a16:creationId xmlns:a16="http://schemas.microsoft.com/office/drawing/2014/main" id="{F9273CDA-903A-44CE-A916-C7B734844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674" y="5206917"/>
            <a:ext cx="5523645" cy="413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5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6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6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5" grpId="0" animBg="1"/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6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6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5" grpId="0" animBg="1"/>
          <p:bldP spid="2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17F2A0-E80B-4300-A332-E3CE75B2C6AF}"/>
              </a:ext>
            </a:extLst>
          </p:cNvPr>
          <p:cNvGrpSpPr/>
          <p:nvPr/>
        </p:nvGrpSpPr>
        <p:grpSpPr>
          <a:xfrm>
            <a:off x="1680188" y="1919906"/>
            <a:ext cx="5675652" cy="3023073"/>
            <a:chOff x="1441101" y="993866"/>
            <a:chExt cx="5675652" cy="3023073"/>
          </a:xfrm>
        </p:grpSpPr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8AD2FEA3-9F48-4EA5-9909-AC305DF59887}"/>
                </a:ext>
              </a:extLst>
            </p:cNvPr>
            <p:cNvSpPr txBox="1">
              <a:spLocks/>
            </p:cNvSpPr>
            <p:nvPr/>
          </p:nvSpPr>
          <p:spPr>
            <a:xfrm>
              <a:off x="1441101" y="1443601"/>
              <a:ext cx="5675652" cy="2573338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4400" dirty="0">
                  <a:solidFill>
                    <a:schemeClr val="bg1"/>
                  </a:solidFill>
                  <a:latin typeface="Advent Pro" panose="02000506040000020004" pitchFamily="2" charset="0"/>
                </a:rPr>
                <a:t>A</a:t>
              </a:r>
              <a:r>
                <a:rPr lang="en-SE" sz="4400" dirty="0">
                  <a:solidFill>
                    <a:schemeClr val="bg1"/>
                  </a:solidFill>
                  <a:latin typeface="Advent Pro" panose="02000506040000020004" pitchFamily="2" charset="0"/>
                </a:rPr>
                <a:t>s a Service BM</a:t>
              </a:r>
              <a:endParaRPr lang="id-ID" sz="4400" dirty="0">
                <a:solidFill>
                  <a:schemeClr val="bg1"/>
                </a:solidFill>
                <a:latin typeface="Advent Pro" panose="02000506040000020004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775544-2E7D-415E-B317-D99C77822ED4}"/>
                </a:ext>
              </a:extLst>
            </p:cNvPr>
            <p:cNvSpPr txBox="1"/>
            <p:nvPr/>
          </p:nvSpPr>
          <p:spPr>
            <a:xfrm>
              <a:off x="1441101" y="993866"/>
              <a:ext cx="2807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600" b="1" spc="600" dirty="0">
                  <a:solidFill>
                    <a:schemeClr val="bg1">
                      <a:lumMod val="65000"/>
                    </a:schemeClr>
                  </a:solidFill>
                  <a:latin typeface="Advent Pro" panose="02000506040000020004" pitchFamily="2" charset="0"/>
                  <a:ea typeface="Roboto Medium" panose="02000000000000000000" pitchFamily="2" charset="0"/>
                  <a:cs typeface="Segoe UI" panose="020B0502040204020203" pitchFamily="34" charset="0"/>
                </a:rPr>
                <a:t>BM #7</a:t>
              </a:r>
              <a:endParaRPr lang="id-ID" sz="1600" b="1" spc="600" dirty="0">
                <a:solidFill>
                  <a:schemeClr val="bg1">
                    <a:lumMod val="65000"/>
                  </a:schemeClr>
                </a:solidFill>
                <a:latin typeface="Advent Pro" panose="02000506040000020004" pitchFamily="2" charset="0"/>
                <a:ea typeface="Roboto Medium" panose="02000000000000000000" pitchFamily="2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23EA509-A663-4076-8172-2E8B5E51FBD8}"/>
              </a:ext>
            </a:extLst>
          </p:cNvPr>
          <p:cNvSpPr/>
          <p:nvPr/>
        </p:nvSpPr>
        <p:spPr>
          <a:xfrm>
            <a:off x="1680188" y="3384932"/>
            <a:ext cx="7118372" cy="434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</a:rPr>
              <a:t>Only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the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usage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of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service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is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charged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but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not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the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product itself</a:t>
            </a:r>
            <a:endParaRPr lang="en-US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3D1E9D-83CC-43C2-9ACC-BC7E735E94EE}"/>
              </a:ext>
            </a:extLst>
          </p:cNvPr>
          <p:cNvGrpSpPr/>
          <p:nvPr/>
        </p:nvGrpSpPr>
        <p:grpSpPr>
          <a:xfrm>
            <a:off x="2212358" y="6027659"/>
            <a:ext cx="8474695" cy="1447768"/>
            <a:chOff x="2547639" y="7023020"/>
            <a:chExt cx="8139414" cy="14477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F29F084-44C9-4BD5-B857-BA09933A3D1C}"/>
                </a:ext>
              </a:extLst>
            </p:cNvPr>
            <p:cNvSpPr/>
            <p:nvPr/>
          </p:nvSpPr>
          <p:spPr>
            <a:xfrm>
              <a:off x="2547639" y="7023020"/>
              <a:ext cx="694507" cy="604477"/>
            </a:xfrm>
            <a:custGeom>
              <a:avLst/>
              <a:gdLst>
                <a:gd name="connsiteX0" fmla="*/ 395021 w 395021"/>
                <a:gd name="connsiteY0" fmla="*/ 0 h 343815"/>
                <a:gd name="connsiteX1" fmla="*/ 395021 w 395021"/>
                <a:gd name="connsiteY1" fmla="*/ 70714 h 343815"/>
                <a:gd name="connsiteX2" fmla="*/ 320650 w 395021"/>
                <a:gd name="connsiteY2" fmla="*/ 179223 h 343815"/>
                <a:gd name="connsiteX3" fmla="*/ 395021 w 395021"/>
                <a:gd name="connsiteY3" fmla="*/ 179223 h 343815"/>
                <a:gd name="connsiteX4" fmla="*/ 395021 w 395021"/>
                <a:gd name="connsiteY4" fmla="*/ 343815 h 343815"/>
                <a:gd name="connsiteX5" fmla="*/ 242621 w 395021"/>
                <a:gd name="connsiteY5" fmla="*/ 343815 h 343815"/>
                <a:gd name="connsiteX6" fmla="*/ 242621 w 395021"/>
                <a:gd name="connsiteY6" fmla="*/ 179223 h 343815"/>
                <a:gd name="connsiteX7" fmla="*/ 287731 w 395021"/>
                <a:gd name="connsiteY7" fmla="*/ 63399 h 343815"/>
                <a:gd name="connsiteX8" fmla="*/ 395021 w 395021"/>
                <a:gd name="connsiteY8" fmla="*/ 0 h 343815"/>
                <a:gd name="connsiteX9" fmla="*/ 152400 w 395021"/>
                <a:gd name="connsiteY9" fmla="*/ 0 h 343815"/>
                <a:gd name="connsiteX10" fmla="*/ 152400 w 395021"/>
                <a:gd name="connsiteY10" fmla="*/ 70714 h 343815"/>
                <a:gd name="connsiteX11" fmla="*/ 78029 w 395021"/>
                <a:gd name="connsiteY11" fmla="*/ 179223 h 343815"/>
                <a:gd name="connsiteX12" fmla="*/ 152400 w 395021"/>
                <a:gd name="connsiteY12" fmla="*/ 179223 h 343815"/>
                <a:gd name="connsiteX13" fmla="*/ 152400 w 395021"/>
                <a:gd name="connsiteY13" fmla="*/ 343815 h 343815"/>
                <a:gd name="connsiteX14" fmla="*/ 0 w 395021"/>
                <a:gd name="connsiteY14" fmla="*/ 343815 h 343815"/>
                <a:gd name="connsiteX15" fmla="*/ 0 w 395021"/>
                <a:gd name="connsiteY15" fmla="*/ 179223 h 343815"/>
                <a:gd name="connsiteX16" fmla="*/ 45111 w 395021"/>
                <a:gd name="connsiteY16" fmla="*/ 63399 h 343815"/>
                <a:gd name="connsiteX17" fmla="*/ 152400 w 395021"/>
                <a:gd name="connsiteY17" fmla="*/ 0 h 34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5021" h="343815">
                  <a:moveTo>
                    <a:pt x="395021" y="0"/>
                  </a:moveTo>
                  <a:lnTo>
                    <a:pt x="395021" y="70714"/>
                  </a:lnTo>
                  <a:cubicBezTo>
                    <a:pt x="345440" y="87783"/>
                    <a:pt x="320650" y="123952"/>
                    <a:pt x="320650" y="179223"/>
                  </a:cubicBezTo>
                  <a:lnTo>
                    <a:pt x="395021" y="179223"/>
                  </a:lnTo>
                  <a:lnTo>
                    <a:pt x="395021" y="343815"/>
                  </a:lnTo>
                  <a:lnTo>
                    <a:pt x="242621" y="343815"/>
                  </a:lnTo>
                  <a:lnTo>
                    <a:pt x="242621" y="179223"/>
                  </a:lnTo>
                  <a:cubicBezTo>
                    <a:pt x="242621" y="135332"/>
                    <a:pt x="257658" y="96724"/>
                    <a:pt x="287731" y="63399"/>
                  </a:cubicBezTo>
                  <a:cubicBezTo>
                    <a:pt x="314554" y="34138"/>
                    <a:pt x="350317" y="13005"/>
                    <a:pt x="395021" y="0"/>
                  </a:cubicBezTo>
                  <a:close/>
                  <a:moveTo>
                    <a:pt x="152400" y="0"/>
                  </a:moveTo>
                  <a:lnTo>
                    <a:pt x="152400" y="70714"/>
                  </a:lnTo>
                  <a:cubicBezTo>
                    <a:pt x="102819" y="87783"/>
                    <a:pt x="78029" y="123952"/>
                    <a:pt x="78029" y="179223"/>
                  </a:cubicBezTo>
                  <a:lnTo>
                    <a:pt x="152400" y="179223"/>
                  </a:lnTo>
                  <a:lnTo>
                    <a:pt x="152400" y="343815"/>
                  </a:lnTo>
                  <a:lnTo>
                    <a:pt x="0" y="343815"/>
                  </a:lnTo>
                  <a:lnTo>
                    <a:pt x="0" y="179223"/>
                  </a:lnTo>
                  <a:cubicBezTo>
                    <a:pt x="0" y="135332"/>
                    <a:pt x="15037" y="96724"/>
                    <a:pt x="45111" y="63399"/>
                  </a:cubicBezTo>
                  <a:cubicBezTo>
                    <a:pt x="71933" y="34138"/>
                    <a:pt x="107696" y="13005"/>
                    <a:pt x="15240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270000" dist="152400" dir="2700000" sx="93000" sy="93000" algn="tl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0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1F4B02-7118-4992-9C19-68C6A1600BB1}"/>
                </a:ext>
              </a:extLst>
            </p:cNvPr>
            <p:cNvSpPr/>
            <p:nvPr/>
          </p:nvSpPr>
          <p:spPr>
            <a:xfrm>
              <a:off x="3466338" y="7304700"/>
              <a:ext cx="7220715" cy="1166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you don’t sell the product itself but charge for the usage or the output of the product, such as pay-per-use or a monthly flat fee, like Uber or Netflix, respectively</a:t>
              </a:r>
              <a:endParaRPr lang="id-ID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B3D60E6-9759-4EFD-BF28-4D6EBC439E85}"/>
              </a:ext>
            </a:extLst>
          </p:cNvPr>
          <p:cNvGrpSpPr/>
          <p:nvPr/>
        </p:nvGrpSpPr>
        <p:grpSpPr>
          <a:xfrm>
            <a:off x="1100294" y="4226546"/>
            <a:ext cx="9586759" cy="1432865"/>
            <a:chOff x="1100293" y="5392001"/>
            <a:chExt cx="9586759" cy="1432865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CE0D2FC3-E3AF-4E03-84E7-A48B436380AF}"/>
                </a:ext>
              </a:extLst>
            </p:cNvPr>
            <p:cNvSpPr/>
            <p:nvPr/>
          </p:nvSpPr>
          <p:spPr>
            <a:xfrm rot="5400000">
              <a:off x="5213640" y="1351453"/>
              <a:ext cx="1432864" cy="9513961"/>
            </a:xfrm>
            <a:prstGeom prst="round2SameRect">
              <a:avLst>
                <a:gd name="adj1" fmla="val 3704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508000" dir="5400000" sx="90000" sy="90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3E917D70-0249-4CAD-A819-662D769C823A}"/>
                </a:ext>
              </a:extLst>
            </p:cNvPr>
            <p:cNvSpPr/>
            <p:nvPr/>
          </p:nvSpPr>
          <p:spPr>
            <a:xfrm rot="16200000" flipH="1">
              <a:off x="422627" y="6069667"/>
              <a:ext cx="1432864" cy="77532"/>
            </a:xfrm>
            <a:prstGeom prst="round2SameRect">
              <a:avLst>
                <a:gd name="adj1" fmla="val 7299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DD4FE5-B917-4AE2-816E-A3142F17CC23}"/>
                </a:ext>
              </a:extLst>
            </p:cNvPr>
            <p:cNvSpPr/>
            <p:nvPr/>
          </p:nvSpPr>
          <p:spPr>
            <a:xfrm>
              <a:off x="1618922" y="5710060"/>
              <a:ext cx="7957769" cy="796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business model that allows customers to purchase a desired result rather than the equipment that delivers that result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 </a:t>
              </a:r>
              <a:endParaRPr lang="id-ID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B6E5ED-59D2-418D-940B-9663C048A9E0}"/>
              </a:ext>
            </a:extLst>
          </p:cNvPr>
          <p:cNvGrpSpPr/>
          <p:nvPr/>
        </p:nvGrpSpPr>
        <p:grpSpPr>
          <a:xfrm>
            <a:off x="9970793" y="4815827"/>
            <a:ext cx="322159" cy="198971"/>
            <a:chOff x="4840536" y="357717"/>
            <a:chExt cx="7152011" cy="4417183"/>
          </a:xfrm>
          <a:solidFill>
            <a:schemeClr val="bg1">
              <a:lumMod val="75000"/>
            </a:schemeClr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EE92626-836B-4583-9AEA-E51689247779}"/>
                </a:ext>
              </a:extLst>
            </p:cNvPr>
            <p:cNvSpPr/>
            <p:nvPr/>
          </p:nvSpPr>
          <p:spPr>
            <a:xfrm>
              <a:off x="4840536" y="3077802"/>
              <a:ext cx="6741864" cy="54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48F56F3-0B0A-49AC-A03B-7268AE1DC86D}"/>
                </a:ext>
              </a:extLst>
            </p:cNvPr>
            <p:cNvSpPr/>
            <p:nvPr/>
          </p:nvSpPr>
          <p:spPr>
            <a:xfrm rot="2700000">
              <a:off x="8324327" y="1921828"/>
              <a:ext cx="3668221" cy="54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1609C4B-0C38-45DC-A823-324C912DA834}"/>
                </a:ext>
              </a:extLst>
            </p:cNvPr>
            <p:cNvSpPr/>
            <p:nvPr/>
          </p:nvSpPr>
          <p:spPr>
            <a:xfrm rot="18900000" flipV="1">
              <a:off x="8324326" y="4234900"/>
              <a:ext cx="3668221" cy="54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56BE4B-0C84-4F1A-8E34-7C4D5850137D}"/>
              </a:ext>
            </a:extLst>
          </p:cNvPr>
          <p:cNvGrpSpPr/>
          <p:nvPr/>
        </p:nvGrpSpPr>
        <p:grpSpPr>
          <a:xfrm>
            <a:off x="2212358" y="7516316"/>
            <a:ext cx="8474695" cy="1447768"/>
            <a:chOff x="2547639" y="7023020"/>
            <a:chExt cx="8139414" cy="144776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D10870-7AF4-4AC0-9A9E-5161331B72CC}"/>
                </a:ext>
              </a:extLst>
            </p:cNvPr>
            <p:cNvSpPr/>
            <p:nvPr/>
          </p:nvSpPr>
          <p:spPr>
            <a:xfrm>
              <a:off x="2547639" y="7023020"/>
              <a:ext cx="694507" cy="604477"/>
            </a:xfrm>
            <a:custGeom>
              <a:avLst/>
              <a:gdLst>
                <a:gd name="connsiteX0" fmla="*/ 395021 w 395021"/>
                <a:gd name="connsiteY0" fmla="*/ 0 h 343815"/>
                <a:gd name="connsiteX1" fmla="*/ 395021 w 395021"/>
                <a:gd name="connsiteY1" fmla="*/ 70714 h 343815"/>
                <a:gd name="connsiteX2" fmla="*/ 320650 w 395021"/>
                <a:gd name="connsiteY2" fmla="*/ 179223 h 343815"/>
                <a:gd name="connsiteX3" fmla="*/ 395021 w 395021"/>
                <a:gd name="connsiteY3" fmla="*/ 179223 h 343815"/>
                <a:gd name="connsiteX4" fmla="*/ 395021 w 395021"/>
                <a:gd name="connsiteY4" fmla="*/ 343815 h 343815"/>
                <a:gd name="connsiteX5" fmla="*/ 242621 w 395021"/>
                <a:gd name="connsiteY5" fmla="*/ 343815 h 343815"/>
                <a:gd name="connsiteX6" fmla="*/ 242621 w 395021"/>
                <a:gd name="connsiteY6" fmla="*/ 179223 h 343815"/>
                <a:gd name="connsiteX7" fmla="*/ 287731 w 395021"/>
                <a:gd name="connsiteY7" fmla="*/ 63399 h 343815"/>
                <a:gd name="connsiteX8" fmla="*/ 395021 w 395021"/>
                <a:gd name="connsiteY8" fmla="*/ 0 h 343815"/>
                <a:gd name="connsiteX9" fmla="*/ 152400 w 395021"/>
                <a:gd name="connsiteY9" fmla="*/ 0 h 343815"/>
                <a:gd name="connsiteX10" fmla="*/ 152400 w 395021"/>
                <a:gd name="connsiteY10" fmla="*/ 70714 h 343815"/>
                <a:gd name="connsiteX11" fmla="*/ 78029 w 395021"/>
                <a:gd name="connsiteY11" fmla="*/ 179223 h 343815"/>
                <a:gd name="connsiteX12" fmla="*/ 152400 w 395021"/>
                <a:gd name="connsiteY12" fmla="*/ 179223 h 343815"/>
                <a:gd name="connsiteX13" fmla="*/ 152400 w 395021"/>
                <a:gd name="connsiteY13" fmla="*/ 343815 h 343815"/>
                <a:gd name="connsiteX14" fmla="*/ 0 w 395021"/>
                <a:gd name="connsiteY14" fmla="*/ 343815 h 343815"/>
                <a:gd name="connsiteX15" fmla="*/ 0 w 395021"/>
                <a:gd name="connsiteY15" fmla="*/ 179223 h 343815"/>
                <a:gd name="connsiteX16" fmla="*/ 45111 w 395021"/>
                <a:gd name="connsiteY16" fmla="*/ 63399 h 343815"/>
                <a:gd name="connsiteX17" fmla="*/ 152400 w 395021"/>
                <a:gd name="connsiteY17" fmla="*/ 0 h 34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5021" h="343815">
                  <a:moveTo>
                    <a:pt x="395021" y="0"/>
                  </a:moveTo>
                  <a:lnTo>
                    <a:pt x="395021" y="70714"/>
                  </a:lnTo>
                  <a:cubicBezTo>
                    <a:pt x="345440" y="87783"/>
                    <a:pt x="320650" y="123952"/>
                    <a:pt x="320650" y="179223"/>
                  </a:cubicBezTo>
                  <a:lnTo>
                    <a:pt x="395021" y="179223"/>
                  </a:lnTo>
                  <a:lnTo>
                    <a:pt x="395021" y="343815"/>
                  </a:lnTo>
                  <a:lnTo>
                    <a:pt x="242621" y="343815"/>
                  </a:lnTo>
                  <a:lnTo>
                    <a:pt x="242621" y="179223"/>
                  </a:lnTo>
                  <a:cubicBezTo>
                    <a:pt x="242621" y="135332"/>
                    <a:pt x="257658" y="96724"/>
                    <a:pt x="287731" y="63399"/>
                  </a:cubicBezTo>
                  <a:cubicBezTo>
                    <a:pt x="314554" y="34138"/>
                    <a:pt x="350317" y="13005"/>
                    <a:pt x="395021" y="0"/>
                  </a:cubicBezTo>
                  <a:close/>
                  <a:moveTo>
                    <a:pt x="152400" y="0"/>
                  </a:moveTo>
                  <a:lnTo>
                    <a:pt x="152400" y="70714"/>
                  </a:lnTo>
                  <a:cubicBezTo>
                    <a:pt x="102819" y="87783"/>
                    <a:pt x="78029" y="123952"/>
                    <a:pt x="78029" y="179223"/>
                  </a:cubicBezTo>
                  <a:lnTo>
                    <a:pt x="152400" y="179223"/>
                  </a:lnTo>
                  <a:lnTo>
                    <a:pt x="152400" y="343815"/>
                  </a:lnTo>
                  <a:lnTo>
                    <a:pt x="0" y="343815"/>
                  </a:lnTo>
                  <a:lnTo>
                    <a:pt x="0" y="179223"/>
                  </a:lnTo>
                  <a:cubicBezTo>
                    <a:pt x="0" y="135332"/>
                    <a:pt x="15037" y="96724"/>
                    <a:pt x="45111" y="63399"/>
                  </a:cubicBezTo>
                  <a:cubicBezTo>
                    <a:pt x="71933" y="34138"/>
                    <a:pt x="107696" y="13005"/>
                    <a:pt x="15240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270000" dist="152400" dir="2700000" sx="93000" sy="93000" algn="tl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0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4FC7083-99BC-4799-913A-FB4B310D1E85}"/>
                </a:ext>
              </a:extLst>
            </p:cNvPr>
            <p:cNvSpPr/>
            <p:nvPr/>
          </p:nvSpPr>
          <p:spPr>
            <a:xfrm>
              <a:off x="3466338" y="7304700"/>
              <a:ext cx="7220715" cy="1166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Challenges in this BM are: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Avoid downtimes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,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Improve service efficiency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,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Performance financing approach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, and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Positive user experience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endParaRPr lang="id-ID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pic>
        <p:nvPicPr>
          <p:cNvPr id="9218" name="Picture 2" descr="Image result for philips">
            <a:extLst>
              <a:ext uri="{FF2B5EF4-FFF2-40B4-BE49-F238E27FC236}">
                <a16:creationId xmlns:a16="http://schemas.microsoft.com/office/drawing/2014/main" id="{EB38B5F4-BFCD-43DF-B3DE-015FDC6C7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519" y="6581336"/>
            <a:ext cx="1997075" cy="254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netflix">
            <a:extLst>
              <a:ext uri="{FF2B5EF4-FFF2-40B4-BE49-F238E27FC236}">
                <a16:creationId xmlns:a16="http://schemas.microsoft.com/office/drawing/2014/main" id="{6B1B984E-CD8D-42A0-9395-52AC68C22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0285" y="1732830"/>
            <a:ext cx="2493716" cy="249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Image result for health gorilla">
            <a:extLst>
              <a:ext uri="{FF2B5EF4-FFF2-40B4-BE49-F238E27FC236}">
                <a16:creationId xmlns:a16="http://schemas.microsoft.com/office/drawing/2014/main" id="{00A64B37-BBBF-4EAA-982D-553303323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937" y="4606292"/>
            <a:ext cx="5790027" cy="161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60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9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9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9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9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2ED2B37D-40B8-40C1-AFE2-733325F607E3}"/>
              </a:ext>
            </a:extLst>
          </p:cNvPr>
          <p:cNvGrpSpPr/>
          <p:nvPr/>
        </p:nvGrpSpPr>
        <p:grpSpPr>
          <a:xfrm>
            <a:off x="13048636" y="3488166"/>
            <a:ext cx="4666085" cy="1838185"/>
            <a:chOff x="1441101" y="993866"/>
            <a:chExt cx="4666085" cy="1838185"/>
          </a:xfrm>
        </p:grpSpPr>
        <p:sp>
          <p:nvSpPr>
            <p:cNvPr id="25" name="Text Placeholder 2">
              <a:extLst>
                <a:ext uri="{FF2B5EF4-FFF2-40B4-BE49-F238E27FC236}">
                  <a16:creationId xmlns:a16="http://schemas.microsoft.com/office/drawing/2014/main" id="{3F9DE2B2-FE1D-49BE-9000-ECF4AFF808C9}"/>
                </a:ext>
              </a:extLst>
            </p:cNvPr>
            <p:cNvSpPr txBox="1">
              <a:spLocks/>
            </p:cNvSpPr>
            <p:nvPr/>
          </p:nvSpPr>
          <p:spPr>
            <a:xfrm>
              <a:off x="1441101" y="1443601"/>
              <a:ext cx="4666085" cy="1388450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SE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vent Pro" panose="02000506040000020004" pitchFamily="2" charset="0"/>
                </a:rPr>
                <a:t>Type-BM matching</a:t>
              </a:r>
              <a:endParaRPr lang="id-ID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dvent Pro" panose="02000506040000020004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F59703-FA05-47FA-B733-4B9EB4B97867}"/>
                </a:ext>
              </a:extLst>
            </p:cNvPr>
            <p:cNvSpPr txBox="1"/>
            <p:nvPr/>
          </p:nvSpPr>
          <p:spPr>
            <a:xfrm>
              <a:off x="1441101" y="993866"/>
              <a:ext cx="2807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600" b="1" spc="600" dirty="0">
                  <a:solidFill>
                    <a:schemeClr val="bg1">
                      <a:lumMod val="65000"/>
                    </a:schemeClr>
                  </a:solidFill>
                  <a:latin typeface="Advent Pro" panose="02000506040000020004" pitchFamily="2" charset="0"/>
                  <a:ea typeface="Roboto Medium" panose="02000000000000000000" pitchFamily="2" charset="0"/>
                  <a:cs typeface="Segoe UI" panose="020B0502040204020203" pitchFamily="34" charset="0"/>
                </a:rPr>
                <a:t>Conclusion</a:t>
              </a:r>
              <a:endParaRPr lang="id-ID" sz="1600" b="1" spc="600" dirty="0">
                <a:solidFill>
                  <a:schemeClr val="bg1">
                    <a:lumMod val="65000"/>
                  </a:schemeClr>
                </a:solidFill>
                <a:latin typeface="Advent Pro" panose="02000506040000020004" pitchFamily="2" charset="0"/>
                <a:ea typeface="Roboto Medium" panose="02000000000000000000" pitchFamily="2" charset="0"/>
                <a:cs typeface="Segoe UI" panose="020B0502040204020203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65C2991-3727-4994-A75A-8A4BD166773E}"/>
              </a:ext>
            </a:extLst>
          </p:cNvPr>
          <p:cNvSpPr/>
          <p:nvPr/>
        </p:nvSpPr>
        <p:spPr>
          <a:xfrm>
            <a:off x="13048637" y="4753593"/>
            <a:ext cx="4666084" cy="3382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20000"/>
              </a:lnSpc>
            </a:pPr>
            <a:r>
              <a:rPr lang="en-S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Seems some BMs work better for specific e-health business types and function. Entrepreneurs should mix their exp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</a:t>
            </a:r>
            <a:r>
              <a:rPr lang="en-SE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rience</a:t>
            </a:r>
            <a:r>
              <a:rPr lang="en-S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and what the lit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</a:t>
            </a:r>
            <a:r>
              <a:rPr lang="en-SE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rature</a:t>
            </a:r>
            <a:r>
              <a:rPr lang="en-S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SE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recom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en-S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end to select the best BM which works better for them.</a:t>
            </a:r>
          </a:p>
          <a:p>
            <a:pPr algn="justLow">
              <a:lnSpc>
                <a:spcPct val="120000"/>
              </a:lnSpc>
            </a:pPr>
            <a:r>
              <a:rPr lang="en-S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Some companies mix two business models which they need to handle all the challenges.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428388-CB13-4879-B4F5-98D7FF5A7FC2}"/>
              </a:ext>
            </a:extLst>
          </p:cNvPr>
          <p:cNvGrpSpPr/>
          <p:nvPr/>
        </p:nvGrpSpPr>
        <p:grpSpPr>
          <a:xfrm>
            <a:off x="113480" y="1380937"/>
            <a:ext cx="12482997" cy="8210925"/>
            <a:chOff x="0" y="2070578"/>
            <a:chExt cx="10677832" cy="7023544"/>
          </a:xfrm>
          <a:effectLst>
            <a:outerShdw blurRad="1270000" dist="3810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D90D761-4384-4074-87ED-ECD738FBDA35}"/>
                </a:ext>
              </a:extLst>
            </p:cNvPr>
            <p:cNvGrpSpPr/>
            <p:nvPr/>
          </p:nvGrpSpPr>
          <p:grpSpPr>
            <a:xfrm>
              <a:off x="0" y="2070578"/>
              <a:ext cx="10677832" cy="691559"/>
              <a:chOff x="3179886" y="2083564"/>
              <a:chExt cx="5702858" cy="369350"/>
            </a:xfrm>
            <a:effectLst/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E1C5DAA8-5F15-44B6-8584-6DFB2FE8BC9A}"/>
                  </a:ext>
                </a:extLst>
              </p:cNvPr>
              <p:cNvGrpSpPr/>
              <p:nvPr/>
            </p:nvGrpSpPr>
            <p:grpSpPr>
              <a:xfrm>
                <a:off x="3179886" y="2083564"/>
                <a:ext cx="5702858" cy="369350"/>
                <a:chOff x="3179886" y="2083564"/>
                <a:chExt cx="5702858" cy="369350"/>
              </a:xfrm>
            </p:grpSpPr>
            <p:sp>
              <p:nvSpPr>
                <p:cNvPr id="6" name="Round Same Side Corner Rectangle 1">
                  <a:extLst>
                    <a:ext uri="{FF2B5EF4-FFF2-40B4-BE49-F238E27FC236}">
                      <a16:creationId xmlns:a16="http://schemas.microsoft.com/office/drawing/2014/main" id="{6032A1A0-39DF-4885-866D-8695F556999A}"/>
                    </a:ext>
                  </a:extLst>
                </p:cNvPr>
                <p:cNvSpPr/>
                <p:nvPr/>
              </p:nvSpPr>
              <p:spPr>
                <a:xfrm>
                  <a:off x="3179886" y="2083564"/>
                  <a:ext cx="5702858" cy="369350"/>
                </a:xfrm>
                <a:prstGeom prst="round2SameRect">
                  <a:avLst>
                    <a:gd name="adj1" fmla="val 14928"/>
                    <a:gd name="adj2" fmla="val 0"/>
                  </a:avLst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476BCA32-305F-43C2-8B3E-66F7E6284A11}"/>
                    </a:ext>
                  </a:extLst>
                </p:cNvPr>
                <p:cNvGrpSpPr/>
                <p:nvPr/>
              </p:nvGrpSpPr>
              <p:grpSpPr>
                <a:xfrm>
                  <a:off x="3382010" y="2233949"/>
                  <a:ext cx="341854" cy="82531"/>
                  <a:chOff x="3382010" y="2233949"/>
                  <a:chExt cx="341854" cy="82531"/>
                </a:xfrm>
              </p:grpSpPr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31113C62-40D1-4A82-8521-EC3A78ACCBD0}"/>
                      </a:ext>
                    </a:extLst>
                  </p:cNvPr>
                  <p:cNvSpPr/>
                  <p:nvPr/>
                </p:nvSpPr>
                <p:spPr>
                  <a:xfrm>
                    <a:off x="3382010" y="2233949"/>
                    <a:ext cx="82531" cy="82531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84628187-77C4-4A48-AA5D-89976C920E03}"/>
                      </a:ext>
                    </a:extLst>
                  </p:cNvPr>
                  <p:cNvSpPr/>
                  <p:nvPr/>
                </p:nvSpPr>
                <p:spPr>
                  <a:xfrm>
                    <a:off x="3511671" y="2233949"/>
                    <a:ext cx="82531" cy="82531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815AF3F9-6F32-48F0-A275-472ABFC83673}"/>
                      </a:ext>
                    </a:extLst>
                  </p:cNvPr>
                  <p:cNvSpPr/>
                  <p:nvPr/>
                </p:nvSpPr>
                <p:spPr>
                  <a:xfrm>
                    <a:off x="3641333" y="2233949"/>
                    <a:ext cx="82531" cy="82531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/>
                  </a:p>
                </p:txBody>
              </p:sp>
            </p:grpSp>
          </p:grpSp>
          <p:sp>
            <p:nvSpPr>
              <p:cNvPr id="5" name="Rounded Rectangle 23">
                <a:extLst>
                  <a:ext uri="{FF2B5EF4-FFF2-40B4-BE49-F238E27FC236}">
                    <a16:creationId xmlns:a16="http://schemas.microsoft.com/office/drawing/2014/main" id="{86DE535B-E3D0-43CD-95CC-E9F3AC24FDEF}"/>
                  </a:ext>
                </a:extLst>
              </p:cNvPr>
              <p:cNvSpPr/>
              <p:nvPr/>
            </p:nvSpPr>
            <p:spPr>
              <a:xfrm>
                <a:off x="3965020" y="2182834"/>
                <a:ext cx="2674620" cy="18475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SE" sz="1600" dirty="0">
                    <a:solidFill>
                      <a:schemeClr val="bg1">
                        <a:lumMod val="75000"/>
                      </a:schemeClr>
                    </a:solidFill>
                    <a:latin typeface="Montserrat Hairline" panose="00000300000000000000" pitchFamily="50" charset="0"/>
                  </a:rPr>
                  <a:t>Final conclusion ...</a:t>
                </a:r>
                <a:endParaRPr lang="en-IN" sz="1600" dirty="0">
                  <a:solidFill>
                    <a:schemeClr val="bg1">
                      <a:lumMod val="75000"/>
                    </a:schemeClr>
                  </a:solidFill>
                  <a:latin typeface="Montserrat Hairline" panose="00000300000000000000" pitchFamily="50" charset="0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128543-EAF0-46EB-A853-8C887C5BCED8}"/>
                </a:ext>
              </a:extLst>
            </p:cNvPr>
            <p:cNvSpPr/>
            <p:nvPr/>
          </p:nvSpPr>
          <p:spPr>
            <a:xfrm>
              <a:off x="0" y="2762137"/>
              <a:ext cx="10677832" cy="6331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462E5D4-437C-415A-B678-E109CEB8C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819091"/>
              </p:ext>
            </p:extLst>
          </p:nvPr>
        </p:nvGraphicFramePr>
        <p:xfrm>
          <a:off x="113481" y="2189409"/>
          <a:ext cx="12482997" cy="740245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863400">
                  <a:extLst>
                    <a:ext uri="{9D8B030D-6E8A-4147-A177-3AD203B41FA5}">
                      <a16:colId xmlns:a16="http://schemas.microsoft.com/office/drawing/2014/main" val="2339523118"/>
                    </a:ext>
                  </a:extLst>
                </a:gridCol>
                <a:gridCol w="3373120">
                  <a:extLst>
                    <a:ext uri="{9D8B030D-6E8A-4147-A177-3AD203B41FA5}">
                      <a16:colId xmlns:a16="http://schemas.microsoft.com/office/drawing/2014/main" val="2081173669"/>
                    </a:ext>
                  </a:extLst>
                </a:gridCol>
                <a:gridCol w="6246477">
                  <a:extLst>
                    <a:ext uri="{9D8B030D-6E8A-4147-A177-3AD203B41FA5}">
                      <a16:colId xmlns:a16="http://schemas.microsoft.com/office/drawing/2014/main" val="4075296460"/>
                    </a:ext>
                  </a:extLst>
                </a:gridCol>
              </a:tblGrid>
              <a:tr h="584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E" sz="2400" kern="1200" dirty="0">
                          <a:solidFill>
                            <a:schemeClr val="bg1"/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Goal of the business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Advent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E" sz="2400" kern="1200" dirty="0">
                          <a:solidFill>
                            <a:schemeClr val="bg1"/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Suitable BM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Advent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E" sz="2400" kern="1200" dirty="0">
                          <a:solidFill>
                            <a:schemeClr val="bg1"/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Challenges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Advent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65485"/>
                  </a:ext>
                </a:extLst>
              </a:tr>
              <a:tr h="11968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Personalized Health Solutions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E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Fermium BM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dvent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E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Keep balance between free and premium features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dvent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480966"/>
                  </a:ext>
                </a:extLst>
              </a:tr>
              <a:tr h="18087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E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Data </a:t>
                      </a: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on Request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SE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s a Service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dvent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E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Downtime, service efficiency, performance financial approach, and positive customer experience.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dvent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7036059"/>
                  </a:ext>
                </a:extLst>
              </a:tr>
              <a:tr h="11968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Patient Experience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Crowd Sourcing/Open</a:t>
                      </a:r>
                      <a:r>
                        <a:rPr lang="en-SE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 BM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dvent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E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Risk of high dependence on </a:t>
                      </a: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altruistic user behavior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976216"/>
                  </a:ext>
                </a:extLst>
              </a:tr>
              <a:tr h="58487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Care-anywhere networks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Razor and Blades</a:t>
                      </a:r>
                      <a:r>
                        <a:rPr lang="en-SE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 BM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dvent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stumble when competitors enter the market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4485322"/>
                  </a:ext>
                </a:extLst>
              </a:tr>
              <a:tr h="833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Razor and Blades</a:t>
                      </a:r>
                      <a:r>
                        <a:rPr lang="en-SE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 BM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dvent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E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Persuade customer to pay high up-front premium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dvent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321676"/>
                  </a:ext>
                </a:extLst>
              </a:tr>
              <a:tr h="11968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Telehealth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Multi-sided</a:t>
                      </a:r>
                      <a:endParaRPr lang="en-SE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dvent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Multi-sided</a:t>
                      </a:r>
                      <a:r>
                        <a:rPr lang="en-SE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dvent Pro" panose="02000506040000020004" pitchFamily="2" charset="0"/>
                          <a:ea typeface="+mn-ea"/>
                          <a:cs typeface="+mn-cs"/>
                        </a:rPr>
                        <a:t>balancing high customer base and high quantity and quality of businesses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dvent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040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4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10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10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9E2D1D9-2EB8-4131-8617-FA399B510D14}"/>
              </a:ext>
            </a:extLst>
          </p:cNvPr>
          <p:cNvSpPr txBox="1">
            <a:spLocks/>
          </p:cNvSpPr>
          <p:nvPr/>
        </p:nvSpPr>
        <p:spPr>
          <a:xfrm>
            <a:off x="6243837" y="3964098"/>
            <a:ext cx="6989363" cy="4387422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8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noFill/>
                <a:latin typeface="Advent Pro" panose="02000506040000020004" pitchFamily="2" charset="0"/>
              </a:rPr>
              <a:t>TH</a:t>
            </a:r>
            <a:r>
              <a:rPr lang="en-SE" sz="78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noFill/>
                <a:latin typeface="Advent Pro" panose="02000506040000020004" pitchFamily="2" charset="0"/>
              </a:rPr>
              <a:t>ANK YOU!</a:t>
            </a:r>
          </a:p>
          <a:p>
            <a:r>
              <a:rPr lang="en-SE" sz="7800" b="1" dirty="0">
                <a:ln>
                  <a:solidFill>
                    <a:schemeClr val="bg1">
                      <a:lumMod val="75000"/>
                    </a:schemeClr>
                  </a:solidFill>
                </a:ln>
                <a:noFill/>
                <a:latin typeface="Advent Pro" panose="02000506040000020004" pitchFamily="2" charset="0"/>
              </a:rPr>
              <a:t>FOR YOUR ATTENTION</a:t>
            </a:r>
            <a:endParaRPr lang="id-ID" sz="7800" b="1" dirty="0">
              <a:ln>
                <a:solidFill>
                  <a:schemeClr val="bg1">
                    <a:lumMod val="75000"/>
                  </a:schemeClr>
                </a:solidFill>
              </a:ln>
              <a:noFill/>
              <a:latin typeface="Advent Pro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27809"/>
      </p:ext>
    </p:extLst>
  </p:cSld>
  <p:clrMapOvr>
    <a:masterClrMapping/>
  </p:clrMapOvr>
  <p:transition spd="slow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093816F8-A75D-4ED4-89BA-A4CE5E45899A}"/>
              </a:ext>
            </a:extLst>
          </p:cNvPr>
          <p:cNvGrpSpPr/>
          <p:nvPr/>
        </p:nvGrpSpPr>
        <p:grpSpPr>
          <a:xfrm>
            <a:off x="1068779" y="7449362"/>
            <a:ext cx="3745525" cy="1816412"/>
            <a:chOff x="1686871" y="7452132"/>
            <a:chExt cx="3541580" cy="1816412"/>
          </a:xfrm>
        </p:grpSpPr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01449041-1274-4B03-98E5-BFF246D09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6871" y="7474396"/>
              <a:ext cx="321484" cy="321484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4E0E3A5-4F99-412A-8B19-6F509F925632}"/>
                </a:ext>
              </a:extLst>
            </p:cNvPr>
            <p:cNvGrpSpPr/>
            <p:nvPr/>
          </p:nvGrpSpPr>
          <p:grpSpPr>
            <a:xfrm>
              <a:off x="2218565" y="7452132"/>
              <a:ext cx="3009886" cy="1816412"/>
              <a:chOff x="10955939" y="3701437"/>
              <a:chExt cx="3009886" cy="181641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6FD8683-AD3A-4F5E-958D-CBD823469CBB}"/>
                  </a:ext>
                </a:extLst>
              </p:cNvPr>
              <p:cNvSpPr/>
              <p:nvPr/>
            </p:nvSpPr>
            <p:spPr>
              <a:xfrm>
                <a:off x="10955939" y="4271033"/>
                <a:ext cx="3009886" cy="1246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SE" sz="1600" b="1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Many e-health projects fail, but those that succeed generate value for patients and sustainable profits for customers.</a:t>
                </a:r>
                <a:endParaRPr lang="id-ID" sz="16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C987A1-EDAE-40F4-B32E-2D6EA58DD02D}"/>
                  </a:ext>
                </a:extLst>
              </p:cNvPr>
              <p:cNvSpPr/>
              <p:nvPr/>
            </p:nvSpPr>
            <p:spPr>
              <a:xfrm>
                <a:off x="10955939" y="3701437"/>
                <a:ext cx="28106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SE" sz="2000" dirty="0">
                    <a:solidFill>
                      <a:schemeClr val="bg1"/>
                    </a:solidFill>
                    <a:latin typeface="Segoe UI" panose="020B0502040204020203" pitchFamily="34" charset="0"/>
                    <a:ea typeface="Lato Heavy" panose="020F0502020204030203" pitchFamily="34" charset="0"/>
                    <a:cs typeface="Segoe UI" panose="020B0502040204020203" pitchFamily="34" charset="0"/>
                  </a:rPr>
                  <a:t>Note </a:t>
                </a:r>
                <a:r>
                  <a:rPr lang="en-US" sz="2000" dirty="0">
                    <a:solidFill>
                      <a:schemeClr val="bg1"/>
                    </a:solidFill>
                    <a:latin typeface="Segoe UI" panose="020B0502040204020203" pitchFamily="34" charset="0"/>
                    <a:ea typeface="Lato Heavy" panose="020F0502020204030203" pitchFamily="34" charset="0"/>
                    <a:cs typeface="Segoe UI" panose="020B0502040204020203" pitchFamily="34" charset="0"/>
                  </a:rPr>
                  <a:t>#1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58950C6-012D-4D47-89AA-44DAF279DECC}"/>
              </a:ext>
            </a:extLst>
          </p:cNvPr>
          <p:cNvGrpSpPr/>
          <p:nvPr/>
        </p:nvGrpSpPr>
        <p:grpSpPr>
          <a:xfrm>
            <a:off x="4654251" y="7423046"/>
            <a:ext cx="4845349" cy="1816412"/>
            <a:chOff x="1686871" y="7452132"/>
            <a:chExt cx="4845349" cy="1816412"/>
          </a:xfrm>
        </p:grpSpPr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229F9A68-B6CA-4FA1-8333-37261AA005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6871" y="7474396"/>
              <a:ext cx="321484" cy="321484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CD8661A-DA1F-46A7-84F8-F84842497693}"/>
                </a:ext>
              </a:extLst>
            </p:cNvPr>
            <p:cNvGrpSpPr/>
            <p:nvPr/>
          </p:nvGrpSpPr>
          <p:grpSpPr>
            <a:xfrm>
              <a:off x="2218565" y="7452132"/>
              <a:ext cx="4313655" cy="1816412"/>
              <a:chOff x="10955939" y="3701437"/>
              <a:chExt cx="4313655" cy="1816412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3D77C67-5823-4FC0-90C2-D429F99B39E0}"/>
                  </a:ext>
                </a:extLst>
              </p:cNvPr>
              <p:cNvSpPr/>
              <p:nvPr/>
            </p:nvSpPr>
            <p:spPr>
              <a:xfrm>
                <a:off x="10955939" y="4271033"/>
                <a:ext cx="4313655" cy="1246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SE" sz="1600" b="1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So, the question is what are the sustainable business models for e-health? </a:t>
                </a:r>
                <a:r>
                  <a:rPr lang="en-US" sz="1600" b="1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H</a:t>
                </a:r>
                <a:r>
                  <a:rPr lang="en-SE" sz="1600" b="1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ow we can identify them and what are their unique patten and characteristics?</a:t>
                </a:r>
                <a:endParaRPr lang="id-ID" sz="16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91751CE-0575-439E-8381-8DC9FEFA2D5F}"/>
                  </a:ext>
                </a:extLst>
              </p:cNvPr>
              <p:cNvSpPr/>
              <p:nvPr/>
            </p:nvSpPr>
            <p:spPr>
              <a:xfrm>
                <a:off x="10955939" y="3701437"/>
                <a:ext cx="28106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Segoe UI" panose="020B0502040204020203" pitchFamily="34" charset="0"/>
                    <a:ea typeface="Lato Heavy" panose="020F0502020204030203" pitchFamily="34" charset="0"/>
                    <a:cs typeface="Segoe UI" panose="020B0502040204020203" pitchFamily="34" charset="0"/>
                  </a:rPr>
                  <a:t>N</a:t>
                </a:r>
                <a:r>
                  <a:rPr lang="en-SE" sz="2000" dirty="0" err="1">
                    <a:solidFill>
                      <a:schemeClr val="bg1"/>
                    </a:solidFill>
                    <a:latin typeface="Segoe UI" panose="020B0502040204020203" pitchFamily="34" charset="0"/>
                    <a:ea typeface="Lato Heavy" panose="020F0502020204030203" pitchFamily="34" charset="0"/>
                    <a:cs typeface="Segoe UI" panose="020B0502040204020203" pitchFamily="34" charset="0"/>
                  </a:rPr>
                  <a:t>ote</a:t>
                </a:r>
                <a:r>
                  <a:rPr lang="en-US" sz="2000" dirty="0">
                    <a:solidFill>
                      <a:schemeClr val="bg1"/>
                    </a:solidFill>
                    <a:latin typeface="Segoe UI" panose="020B0502040204020203" pitchFamily="34" charset="0"/>
                    <a:ea typeface="Lato Heavy" panose="020F0502020204030203" pitchFamily="34" charset="0"/>
                    <a:cs typeface="Segoe UI" panose="020B0502040204020203" pitchFamily="34" charset="0"/>
                  </a:rPr>
                  <a:t> #2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EC3F7BE-B8A8-4515-A650-C8100B38A990}"/>
              </a:ext>
            </a:extLst>
          </p:cNvPr>
          <p:cNvGrpSpPr/>
          <p:nvPr/>
        </p:nvGrpSpPr>
        <p:grpSpPr>
          <a:xfrm>
            <a:off x="1680188" y="1919906"/>
            <a:ext cx="5165452" cy="3023073"/>
            <a:chOff x="1441101" y="993866"/>
            <a:chExt cx="5165452" cy="3023073"/>
          </a:xfrm>
        </p:grpSpPr>
        <p:sp>
          <p:nvSpPr>
            <p:cNvPr id="63" name="Text Placeholder 2">
              <a:extLst>
                <a:ext uri="{FF2B5EF4-FFF2-40B4-BE49-F238E27FC236}">
                  <a16:creationId xmlns:a16="http://schemas.microsoft.com/office/drawing/2014/main" id="{176C076A-0625-4471-A06C-8F47565F6F54}"/>
                </a:ext>
              </a:extLst>
            </p:cNvPr>
            <p:cNvSpPr txBox="1">
              <a:spLocks/>
            </p:cNvSpPr>
            <p:nvPr/>
          </p:nvSpPr>
          <p:spPr>
            <a:xfrm>
              <a:off x="1441101" y="1443601"/>
              <a:ext cx="5165452" cy="2573338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SE" sz="4400" dirty="0">
                  <a:solidFill>
                    <a:schemeClr val="bg1"/>
                  </a:solidFill>
                  <a:latin typeface="Advent Pro" panose="02000506040000020004" pitchFamily="2" charset="0"/>
                </a:rPr>
                <a:t>Challenges of healthcare</a:t>
              </a:r>
              <a:endParaRPr lang="id-ID" sz="4400" dirty="0">
                <a:solidFill>
                  <a:schemeClr val="bg1"/>
                </a:solidFill>
                <a:latin typeface="Advent Pro" panose="02000506040000020004" pitchFamily="2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B8466CC-4668-4B76-A776-D1AFD2ECD353}"/>
                </a:ext>
              </a:extLst>
            </p:cNvPr>
            <p:cNvSpPr txBox="1"/>
            <p:nvPr/>
          </p:nvSpPr>
          <p:spPr>
            <a:xfrm>
              <a:off x="1441101" y="993866"/>
              <a:ext cx="2807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600" b="1" spc="600" dirty="0">
                  <a:solidFill>
                    <a:schemeClr val="bg1">
                      <a:lumMod val="65000"/>
                    </a:schemeClr>
                  </a:solidFill>
                  <a:latin typeface="Advent Pro" panose="02000506040000020004" pitchFamily="2" charset="0"/>
                  <a:ea typeface="Roboto Medium" panose="02000000000000000000" pitchFamily="2" charset="0"/>
                  <a:cs typeface="Segoe UI" panose="020B0502040204020203" pitchFamily="34" charset="0"/>
                </a:rPr>
                <a:t>Introduction</a:t>
              </a:r>
              <a:endParaRPr lang="id-ID" sz="1600" b="1" spc="600" dirty="0">
                <a:solidFill>
                  <a:schemeClr val="bg1">
                    <a:lumMod val="65000"/>
                  </a:schemeClr>
                </a:solidFill>
                <a:latin typeface="Advent Pro" panose="02000506040000020004" pitchFamily="2" charset="0"/>
                <a:ea typeface="Roboto Medium" panose="02000000000000000000" pitchFamily="2" charset="0"/>
                <a:cs typeface="Segoe UI" panose="020B0502040204020203" pitchFamily="34" charset="0"/>
              </a:endParaRP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AFAC95CF-F5EC-4668-A9BA-D85A02F11F92}"/>
              </a:ext>
            </a:extLst>
          </p:cNvPr>
          <p:cNvSpPr/>
          <p:nvPr/>
        </p:nvSpPr>
        <p:spPr>
          <a:xfrm>
            <a:off x="1680188" y="3849690"/>
            <a:ext cx="6574123" cy="91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SE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Providing high quality healthcare services while reducing the cost</a:t>
            </a:r>
          </a:p>
          <a:p>
            <a:pPr>
              <a:lnSpc>
                <a:spcPct val="120000"/>
              </a:lnSpc>
            </a:pPr>
            <a:r>
              <a:rPr lang="en-SE" sz="14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Collateral Effects: Aging populations,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lack of qualified</a:t>
            </a:r>
            <a:r>
              <a:rPr lang="en-SE" sz="14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health</a:t>
            </a:r>
            <a:r>
              <a:rPr lang="en-SE" sz="14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workers,</a:t>
            </a:r>
            <a:r>
              <a:rPr lang="en-SE" sz="14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increased</a:t>
            </a:r>
            <a:r>
              <a:rPr lang="en-SE" sz="14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mobility</a:t>
            </a:r>
            <a:r>
              <a:rPr lang="en-SE" sz="14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</a:t>
            </a:r>
            <a:r>
              <a:rPr lang="en-SE" sz="14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patients</a:t>
            </a:r>
            <a:r>
              <a:rPr lang="en-SE" sz="14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 higher</a:t>
            </a:r>
            <a:r>
              <a:rPr lang="en-SE" sz="14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expectations</a:t>
            </a:r>
            <a:r>
              <a:rPr lang="en-SE" sz="14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lang="en-SE" sz="14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demands 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1BE7DA9-ABEB-435C-A55C-209210E778DA}"/>
              </a:ext>
            </a:extLst>
          </p:cNvPr>
          <p:cNvGrpSpPr/>
          <p:nvPr/>
        </p:nvGrpSpPr>
        <p:grpSpPr>
          <a:xfrm>
            <a:off x="1100293" y="5392001"/>
            <a:ext cx="9586759" cy="1432865"/>
            <a:chOff x="1100293" y="5392001"/>
            <a:chExt cx="9586759" cy="1432865"/>
          </a:xfrm>
        </p:grpSpPr>
        <p:sp>
          <p:nvSpPr>
            <p:cNvPr id="67" name="Rectangle: Top Corners Rounded 66">
              <a:extLst>
                <a:ext uri="{FF2B5EF4-FFF2-40B4-BE49-F238E27FC236}">
                  <a16:creationId xmlns:a16="http://schemas.microsoft.com/office/drawing/2014/main" id="{1A63A7EC-0AFA-4B9E-94D7-815423617B9F}"/>
                </a:ext>
              </a:extLst>
            </p:cNvPr>
            <p:cNvSpPr/>
            <p:nvPr/>
          </p:nvSpPr>
          <p:spPr>
            <a:xfrm rot="5400000">
              <a:off x="5213640" y="1351453"/>
              <a:ext cx="1432864" cy="9513961"/>
            </a:xfrm>
            <a:prstGeom prst="round2SameRect">
              <a:avLst>
                <a:gd name="adj1" fmla="val 3704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508000" dir="5400000" sx="90000" sy="90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8" name="Rectangle: Top Corners Rounded 67">
              <a:extLst>
                <a:ext uri="{FF2B5EF4-FFF2-40B4-BE49-F238E27FC236}">
                  <a16:creationId xmlns:a16="http://schemas.microsoft.com/office/drawing/2014/main" id="{E79279CD-95E6-47FE-8314-F4264141A95E}"/>
                </a:ext>
              </a:extLst>
            </p:cNvPr>
            <p:cNvSpPr/>
            <p:nvPr/>
          </p:nvSpPr>
          <p:spPr>
            <a:xfrm rot="16200000" flipH="1">
              <a:off x="422627" y="6069667"/>
              <a:ext cx="1432864" cy="77532"/>
            </a:xfrm>
            <a:prstGeom prst="round2SameRect">
              <a:avLst>
                <a:gd name="adj1" fmla="val 7299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02F62D3-6A63-4898-84F1-42D73F433429}"/>
                </a:ext>
              </a:extLst>
            </p:cNvPr>
            <p:cNvSpPr/>
            <p:nvPr/>
          </p:nvSpPr>
          <p:spPr>
            <a:xfrm>
              <a:off x="1618922" y="5710060"/>
              <a:ext cx="7957769" cy="733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SE" i="1" dirty="0">
                  <a:solidFill>
                    <a:srgbClr val="000000"/>
                  </a:solidFill>
                  <a:latin typeface="OKIND G+ Adv T Tc 9c 3bd 71"/>
                </a:rPr>
                <a:t>T</a:t>
              </a:r>
              <a:r>
                <a:rPr lang="en-US" b="0" i="1" u="none" strike="noStrike" baseline="0" dirty="0">
                  <a:solidFill>
                    <a:srgbClr val="000000"/>
                  </a:solidFill>
                  <a:latin typeface="OKIND G+ Adv T Tc 9c 3bd 71"/>
                </a:rPr>
                <a:t>he healthcare industry </a:t>
              </a:r>
              <a:r>
                <a:rPr lang="en-SE" b="0" i="1" u="none" strike="noStrike" baseline="0" dirty="0">
                  <a:solidFill>
                    <a:srgbClr val="000000"/>
                  </a:solidFill>
                  <a:latin typeface="OKIND G+ Adv T Tc 9c 3bd 71"/>
                </a:rPr>
                <a:t>rate of IT adoption is low, a big potential for improvement, so, a big expectation exist that e-health could solve some of the problems.</a:t>
              </a:r>
              <a:endParaRPr lang="id-ID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EE8F9E-FF00-4159-92A0-B5B03D52E01C}"/>
              </a:ext>
            </a:extLst>
          </p:cNvPr>
          <p:cNvGrpSpPr/>
          <p:nvPr/>
        </p:nvGrpSpPr>
        <p:grpSpPr>
          <a:xfrm>
            <a:off x="9712181" y="6008948"/>
            <a:ext cx="322159" cy="198971"/>
            <a:chOff x="4840536" y="357717"/>
            <a:chExt cx="7152011" cy="4417183"/>
          </a:xfrm>
          <a:solidFill>
            <a:schemeClr val="bg1">
              <a:lumMod val="75000"/>
            </a:schemeClr>
          </a:solidFill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48E2FF3C-F6E0-41E7-BC56-E2C030AC268F}"/>
                </a:ext>
              </a:extLst>
            </p:cNvPr>
            <p:cNvSpPr/>
            <p:nvPr/>
          </p:nvSpPr>
          <p:spPr>
            <a:xfrm>
              <a:off x="4840536" y="3077802"/>
              <a:ext cx="6741864" cy="54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840CFCF9-591B-4A2B-8EB6-E914EA036DE8}"/>
                </a:ext>
              </a:extLst>
            </p:cNvPr>
            <p:cNvSpPr/>
            <p:nvPr/>
          </p:nvSpPr>
          <p:spPr>
            <a:xfrm rot="2700000">
              <a:off x="8324327" y="1921828"/>
              <a:ext cx="3668221" cy="54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5E114E83-F37C-42FC-BB16-25CD144AD8DE}"/>
                </a:ext>
              </a:extLst>
            </p:cNvPr>
            <p:cNvSpPr/>
            <p:nvPr/>
          </p:nvSpPr>
          <p:spPr>
            <a:xfrm rot="18900000" flipV="1">
              <a:off x="8324326" y="4234900"/>
              <a:ext cx="3668221" cy="54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8E87215-3291-46B1-9B55-917D7612C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368" y="2767585"/>
            <a:ext cx="8072632" cy="58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6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0D277B-F9A9-4154-A680-CEFCC0B895FF}"/>
              </a:ext>
            </a:extLst>
          </p:cNvPr>
          <p:cNvSpPr/>
          <p:nvPr/>
        </p:nvSpPr>
        <p:spPr>
          <a:xfrm>
            <a:off x="9738519" y="3657599"/>
            <a:ext cx="9738519" cy="55890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C53A4F-0AF3-4B2D-B629-D813D4B799AE}"/>
              </a:ext>
            </a:extLst>
          </p:cNvPr>
          <p:cNvSpPr/>
          <p:nvPr/>
        </p:nvSpPr>
        <p:spPr>
          <a:xfrm>
            <a:off x="0" y="3657599"/>
            <a:ext cx="9738519" cy="55890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C51846D-1C03-4107-9C8D-1219E89EB3ED}"/>
              </a:ext>
            </a:extLst>
          </p:cNvPr>
          <p:cNvGrpSpPr/>
          <p:nvPr/>
        </p:nvGrpSpPr>
        <p:grpSpPr>
          <a:xfrm>
            <a:off x="794085" y="4247533"/>
            <a:ext cx="3823342" cy="4999089"/>
            <a:chOff x="1016705" y="4247533"/>
            <a:chExt cx="3823342" cy="499908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1AC79D5-3294-4C2B-9B04-F02D47D2D10E}"/>
                </a:ext>
              </a:extLst>
            </p:cNvPr>
            <p:cNvSpPr/>
            <p:nvPr/>
          </p:nvSpPr>
          <p:spPr>
            <a:xfrm>
              <a:off x="1016705" y="4247533"/>
              <a:ext cx="3823342" cy="499908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0"/>
                  </a:schemeClr>
                </a:gs>
                <a:gs pos="100000">
                  <a:schemeClr val="tx1">
                    <a:lumMod val="85000"/>
                    <a:lumOff val="15000"/>
                    <a:alpha val="6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EC599B6-9971-4E32-9837-012E728C57E3}"/>
                </a:ext>
              </a:extLst>
            </p:cNvPr>
            <p:cNvSpPr/>
            <p:nvPr/>
          </p:nvSpPr>
          <p:spPr>
            <a:xfrm>
              <a:off x="1161863" y="8323007"/>
              <a:ext cx="3533026" cy="563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i="1" spc="600" dirty="0">
                  <a:solidFill>
                    <a:schemeClr val="bg1"/>
                  </a:solidFill>
                  <a:effectLst>
                    <a:outerShdw blurRad="1270000" algn="ctr" rotWithShape="0">
                      <a:prstClr val="black">
                        <a:alpha val="40000"/>
                      </a:prstClr>
                    </a:outerShdw>
                  </a:effectLst>
                  <a:latin typeface="Advent Pro" panose="02000506040000020004" pitchFamily="2" charset="0"/>
                  <a:cs typeface="Segoe UI" panose="020B0502040204020203" pitchFamily="34" charset="0"/>
                </a:rPr>
                <a:t>ITALY</a:t>
              </a:r>
              <a:endParaRPr lang="id-ID" sz="2800" b="1" i="1" spc="600" dirty="0">
                <a:solidFill>
                  <a:schemeClr val="bg1"/>
                </a:solidFill>
                <a:effectLst>
                  <a:outerShdw blurRad="1270000" algn="ctr" rotWithShape="0">
                    <a:prstClr val="black">
                      <a:alpha val="40000"/>
                    </a:prstClr>
                  </a:outerShdw>
                </a:effectLst>
                <a:latin typeface="Advent Pro" panose="02000506040000020004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7A5C537-FCF4-48FC-AA4D-55BFC1CEAB69}"/>
              </a:ext>
            </a:extLst>
          </p:cNvPr>
          <p:cNvGrpSpPr/>
          <p:nvPr/>
        </p:nvGrpSpPr>
        <p:grpSpPr>
          <a:xfrm>
            <a:off x="10535596" y="4247533"/>
            <a:ext cx="3823342" cy="4999089"/>
            <a:chOff x="1016705" y="4247533"/>
            <a:chExt cx="3823342" cy="499908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8B14922-0406-439F-9554-D444A24B3278}"/>
                </a:ext>
              </a:extLst>
            </p:cNvPr>
            <p:cNvSpPr/>
            <p:nvPr/>
          </p:nvSpPr>
          <p:spPr>
            <a:xfrm>
              <a:off x="1016705" y="4247533"/>
              <a:ext cx="3823342" cy="499908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0"/>
                  </a:schemeClr>
                </a:gs>
                <a:gs pos="100000">
                  <a:schemeClr val="tx1">
                    <a:lumMod val="85000"/>
                    <a:lumOff val="15000"/>
                    <a:alpha val="6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5666D1E-9EFE-4C7D-A10A-C059EF7D31EE}"/>
                </a:ext>
              </a:extLst>
            </p:cNvPr>
            <p:cNvSpPr/>
            <p:nvPr/>
          </p:nvSpPr>
          <p:spPr>
            <a:xfrm>
              <a:off x="1161863" y="8323007"/>
              <a:ext cx="3533026" cy="563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i="1" spc="600" dirty="0">
                  <a:solidFill>
                    <a:schemeClr val="bg1"/>
                  </a:solidFill>
                  <a:effectLst>
                    <a:outerShdw blurRad="1270000" algn="ctr" rotWithShape="0">
                      <a:prstClr val="black">
                        <a:alpha val="40000"/>
                      </a:prstClr>
                    </a:outerShdw>
                  </a:effectLst>
                  <a:latin typeface="Advent Pro" panose="02000506040000020004" pitchFamily="2" charset="0"/>
                  <a:cs typeface="Segoe UI" panose="020B0502040204020203" pitchFamily="34" charset="0"/>
                </a:rPr>
                <a:t>PARIS</a:t>
              </a:r>
              <a:endParaRPr lang="id-ID" sz="2800" b="1" i="1" spc="600" dirty="0">
                <a:solidFill>
                  <a:schemeClr val="bg1"/>
                </a:solidFill>
                <a:effectLst>
                  <a:outerShdw blurRad="1270000" algn="ctr" rotWithShape="0">
                    <a:prstClr val="black">
                      <a:alpha val="40000"/>
                    </a:prstClr>
                  </a:outerShdw>
                </a:effectLst>
                <a:latin typeface="Advent Pro" panose="02000506040000020004" pitchFamily="2" charset="0"/>
                <a:cs typeface="Segoe UI" panose="020B0502040204020203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D4B97F0-9308-4918-A8BB-410E3BB596A7}"/>
              </a:ext>
            </a:extLst>
          </p:cNvPr>
          <p:cNvSpPr/>
          <p:nvPr/>
        </p:nvSpPr>
        <p:spPr>
          <a:xfrm>
            <a:off x="4922568" y="4764079"/>
            <a:ext cx="4785105" cy="3392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broad range of medical informatics applications for facilitating the management and delivery of healthcare</a:t>
            </a:r>
            <a:r>
              <a:rPr lang="en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Pagliari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et al</a:t>
            </a:r>
            <a:r>
              <a:rPr lang="en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2005).</a:t>
            </a:r>
          </a:p>
          <a:p>
            <a:pPr>
              <a:lnSpc>
                <a:spcPct val="120000"/>
              </a:lnSpc>
            </a:pPr>
            <a:r>
              <a:rPr lang="en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  <a:r>
              <a:rPr lang="en-US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ot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only a technical development, but also a state-of-mind, a way of thinking, an attitude, and a commitment for networked, global thinking, to improve health care locally, regionally, and</a:t>
            </a:r>
            <a:r>
              <a:rPr lang="en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worldwide by using information and communication technology’’ </a:t>
            </a:r>
            <a:r>
              <a:rPr lang="en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Eysenbach</a:t>
            </a:r>
            <a:r>
              <a:rPr lang="en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2001)</a:t>
            </a:r>
            <a:endParaRPr lang="id-ID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514CE1-3C49-4A21-B8C4-5DC283AFFB1E}"/>
              </a:ext>
            </a:extLst>
          </p:cNvPr>
          <p:cNvSpPr/>
          <p:nvPr/>
        </p:nvSpPr>
        <p:spPr>
          <a:xfrm>
            <a:off x="5273805" y="4139288"/>
            <a:ext cx="2810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Lato Heavy" panose="020F0502020204030203" pitchFamily="34" charset="0"/>
                <a:cs typeface="Segoe UI" panose="020B0502040204020203" pitchFamily="34" charset="0"/>
              </a:rPr>
              <a:t>E</a:t>
            </a:r>
            <a:r>
              <a:rPr lang="en-SE" sz="2400" b="1" dirty="0">
                <a:solidFill>
                  <a:schemeClr val="bg1"/>
                </a:solidFill>
                <a:latin typeface="Segoe UI" panose="020B0502040204020203" pitchFamily="34" charset="0"/>
                <a:ea typeface="Lato Heavy" panose="020F0502020204030203" pitchFamily="34" charset="0"/>
                <a:cs typeface="Segoe UI" panose="020B0502040204020203" pitchFamily="34" charset="0"/>
              </a:rPr>
              <a:t>-health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ea typeface="Lato Heavy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AC53D6-C477-4AED-A6ED-29DF2A1F65E9}"/>
              </a:ext>
            </a:extLst>
          </p:cNvPr>
          <p:cNvSpPr/>
          <p:nvPr/>
        </p:nvSpPr>
        <p:spPr>
          <a:xfrm>
            <a:off x="4922568" y="8341954"/>
            <a:ext cx="1736969" cy="4523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28600" dist="152400" dir="5400000" sx="90000" sy="9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is?</a:t>
            </a:r>
            <a:endParaRPr lang="id-ID" sz="16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0D7938-B410-4836-9563-AD22E4B8876D}"/>
              </a:ext>
            </a:extLst>
          </p:cNvPr>
          <p:cNvSpPr/>
          <p:nvPr/>
        </p:nvSpPr>
        <p:spPr>
          <a:xfrm>
            <a:off x="14738501" y="4600953"/>
            <a:ext cx="4729862" cy="2062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business model depicts an organization’s value creation, proposition, and capturing </a:t>
            </a:r>
            <a:r>
              <a:rPr lang="en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McGrath</a:t>
            </a:r>
            <a:r>
              <a:rPr lang="en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2010). 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</a:t>
            </a:r>
            <a:r>
              <a:rPr lang="en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business</a:t>
            </a:r>
            <a:r>
              <a:rPr lang="en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</a:t>
            </a:r>
            <a:r>
              <a:rPr lang="en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can</a:t>
            </a:r>
            <a:r>
              <a:rPr lang="en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</a:t>
            </a:r>
            <a:r>
              <a:rPr lang="en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understood</a:t>
            </a:r>
            <a:r>
              <a:rPr lang="en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</a:t>
            </a:r>
            <a:r>
              <a:rPr lang="en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</a:t>
            </a:r>
            <a:r>
              <a:rPr lang="en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mediating construct between</a:t>
            </a:r>
            <a:r>
              <a:rPr lang="en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IS/IT</a:t>
            </a:r>
            <a:r>
              <a:rPr lang="en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lang="en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economic</a:t>
            </a:r>
            <a:r>
              <a:rPr lang="en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value </a:t>
            </a:r>
            <a:r>
              <a:rPr lang="en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Chesbrough</a:t>
            </a:r>
            <a:r>
              <a:rPr lang="en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and 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Rosenbloom</a:t>
            </a:r>
            <a:r>
              <a:rPr lang="en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2002).</a:t>
            </a:r>
            <a:endParaRPr lang="id-ID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DCEA45A-7618-42CB-9FC0-A7F4F5501015}"/>
              </a:ext>
            </a:extLst>
          </p:cNvPr>
          <p:cNvSpPr/>
          <p:nvPr/>
        </p:nvSpPr>
        <p:spPr>
          <a:xfrm>
            <a:off x="15043463" y="4139288"/>
            <a:ext cx="2810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E" sz="2000" b="1" dirty="0">
                <a:solidFill>
                  <a:schemeClr val="bg1"/>
                </a:solidFill>
                <a:latin typeface="Segoe UI" panose="020B0502040204020203" pitchFamily="34" charset="0"/>
                <a:ea typeface="Lato Heavy" panose="020F0502020204030203" pitchFamily="34" charset="0"/>
                <a:cs typeface="Segoe UI" panose="020B0502040204020203" pitchFamily="34" charset="0"/>
              </a:rPr>
              <a:t>Business Model</a:t>
            </a: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ea typeface="Lato Heavy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C664DAE-C101-470E-8E24-A7C49B95DE34}"/>
              </a:ext>
            </a:extLst>
          </p:cNvPr>
          <p:cNvSpPr/>
          <p:nvPr/>
        </p:nvSpPr>
        <p:spPr>
          <a:xfrm>
            <a:off x="15043463" y="6767418"/>
            <a:ext cx="1736969" cy="4523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28600" dist="152400" dir="5400000" sx="90000" sy="9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is?</a:t>
            </a:r>
            <a:endParaRPr lang="id-ID" sz="16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88F272E-5C6E-4F8A-8A88-2E5F825995BB}"/>
              </a:ext>
            </a:extLst>
          </p:cNvPr>
          <p:cNvGrpSpPr/>
          <p:nvPr/>
        </p:nvGrpSpPr>
        <p:grpSpPr>
          <a:xfrm>
            <a:off x="7405477" y="1129085"/>
            <a:ext cx="4666085" cy="1838185"/>
            <a:chOff x="7980247" y="946203"/>
            <a:chExt cx="4666085" cy="1838185"/>
          </a:xfrm>
        </p:grpSpPr>
        <p:sp>
          <p:nvSpPr>
            <p:cNvPr id="42" name="Text Placeholder 2">
              <a:extLst>
                <a:ext uri="{FF2B5EF4-FFF2-40B4-BE49-F238E27FC236}">
                  <a16:creationId xmlns:a16="http://schemas.microsoft.com/office/drawing/2014/main" id="{E3F24216-1F07-4DA1-B6EF-F729BE6FD38A}"/>
                </a:ext>
              </a:extLst>
            </p:cNvPr>
            <p:cNvSpPr txBox="1">
              <a:spLocks/>
            </p:cNvSpPr>
            <p:nvPr/>
          </p:nvSpPr>
          <p:spPr>
            <a:xfrm>
              <a:off x="7980247" y="1395938"/>
              <a:ext cx="4666085" cy="1388450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E" sz="4800" dirty="0">
                  <a:solidFill>
                    <a:schemeClr val="bg1"/>
                  </a:solidFill>
                  <a:latin typeface="Advent Pro" panose="02000506040000020004" pitchFamily="2" charset="0"/>
                </a:rPr>
                <a:t>E-health and business model</a:t>
              </a:r>
              <a:endParaRPr lang="id-ID" sz="4800" dirty="0">
                <a:solidFill>
                  <a:schemeClr val="bg1"/>
                </a:solidFill>
                <a:latin typeface="Advent Pro" panose="02000506040000020004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E503C19-4C74-4E2D-857E-3C0ECCE09A58}"/>
                </a:ext>
              </a:extLst>
            </p:cNvPr>
            <p:cNvSpPr txBox="1"/>
            <p:nvPr/>
          </p:nvSpPr>
          <p:spPr>
            <a:xfrm>
              <a:off x="8909775" y="946203"/>
              <a:ext cx="2807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E" sz="1600" b="1" spc="600" dirty="0">
                  <a:solidFill>
                    <a:schemeClr val="bg1">
                      <a:lumMod val="65000"/>
                    </a:schemeClr>
                  </a:solidFill>
                  <a:latin typeface="Advent Pro" panose="02000506040000020004" pitchFamily="2" charset="0"/>
                  <a:ea typeface="Roboto Medium" panose="02000000000000000000" pitchFamily="2" charset="0"/>
                  <a:cs typeface="Segoe UI" panose="020B0502040204020203" pitchFamily="34" charset="0"/>
                </a:rPr>
                <a:t>Definitions</a:t>
              </a:r>
              <a:endParaRPr lang="id-ID" sz="1600" b="1" spc="600" dirty="0">
                <a:solidFill>
                  <a:schemeClr val="bg1">
                    <a:lumMod val="65000"/>
                  </a:schemeClr>
                </a:solidFill>
                <a:latin typeface="Advent Pro" panose="02000506040000020004" pitchFamily="2" charset="0"/>
                <a:ea typeface="Roboto Medium" panose="02000000000000000000" pitchFamily="2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4" name="Picture Placeholder 3" descr="A picture containing text, electronics, keyboard, projector&#10;&#10;Description automatically generated">
            <a:extLst>
              <a:ext uri="{FF2B5EF4-FFF2-40B4-BE49-F238E27FC236}">
                <a16:creationId xmlns:a16="http://schemas.microsoft.com/office/drawing/2014/main" id="{911F2EFA-79B6-49FD-988C-73CF16B0B2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0" r="29910"/>
          <a:stretch>
            <a:fillRect/>
          </a:stretch>
        </p:blipFill>
        <p:spPr/>
      </p:pic>
      <p:pic>
        <p:nvPicPr>
          <p:cNvPr id="9" name="Picture Placeholder 8" descr="Diagram&#10;&#10;Description automatically generated">
            <a:extLst>
              <a:ext uri="{FF2B5EF4-FFF2-40B4-BE49-F238E27FC236}">
                <a16:creationId xmlns:a16="http://schemas.microsoft.com/office/drawing/2014/main" id="{C3F0B025-F632-458A-8DD3-EA168C96A37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0" r="21300"/>
          <a:stretch>
            <a:fillRect/>
          </a:stretch>
        </p:blipFill>
        <p:spPr/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1582EF4-AF66-48C1-BBB1-B2051837F700}"/>
              </a:ext>
            </a:extLst>
          </p:cNvPr>
          <p:cNvGrpSpPr/>
          <p:nvPr/>
        </p:nvGrpSpPr>
        <p:grpSpPr>
          <a:xfrm rot="5400000">
            <a:off x="4208082" y="5790933"/>
            <a:ext cx="661178" cy="661176"/>
            <a:chOff x="17228065" y="2844801"/>
            <a:chExt cx="958336" cy="958334"/>
          </a:xfrm>
          <a:effectLst>
            <a:outerShdw blurRad="317500" dist="152400" dir="8100000" sx="90000" sy="90000" algn="tr" rotWithShape="0">
              <a:prstClr val="black">
                <a:alpha val="40000"/>
              </a:prstClr>
            </a:outerShdw>
          </a:effectLst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6685B89-0F25-473C-841F-24091403D149}"/>
                </a:ext>
              </a:extLst>
            </p:cNvPr>
            <p:cNvSpPr/>
            <p:nvPr/>
          </p:nvSpPr>
          <p:spPr>
            <a:xfrm>
              <a:off x="17228065" y="2844801"/>
              <a:ext cx="958336" cy="9583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F4EB523-260B-4544-905E-69388B2FFDD5}"/>
                </a:ext>
              </a:extLst>
            </p:cNvPr>
            <p:cNvSpPr/>
            <p:nvPr/>
          </p:nvSpPr>
          <p:spPr>
            <a:xfrm rot="16200000">
              <a:off x="17475141" y="3149600"/>
              <a:ext cx="464184" cy="348736"/>
            </a:xfrm>
            <a:custGeom>
              <a:avLst/>
              <a:gdLst>
                <a:gd name="connsiteX0" fmla="*/ 181122 w 303684"/>
                <a:gd name="connsiteY0" fmla="*/ 3562 h 228154"/>
                <a:gd name="connsiteX1" fmla="*/ 198322 w 303684"/>
                <a:gd name="connsiteY1" fmla="*/ 3562 h 228154"/>
                <a:gd name="connsiteX2" fmla="*/ 297962 w 303684"/>
                <a:gd name="connsiteY2" fmla="*/ 103201 h 228154"/>
                <a:gd name="connsiteX3" fmla="*/ 297962 w 303684"/>
                <a:gd name="connsiteY3" fmla="*/ 104558 h 228154"/>
                <a:gd name="connsiteX4" fmla="*/ 300122 w 303684"/>
                <a:gd name="connsiteY4" fmla="*/ 105452 h 228154"/>
                <a:gd name="connsiteX5" fmla="*/ 303684 w 303684"/>
                <a:gd name="connsiteY5" fmla="*/ 114052 h 228154"/>
                <a:gd name="connsiteX6" fmla="*/ 300122 w 303684"/>
                <a:gd name="connsiteY6" fmla="*/ 122652 h 228154"/>
                <a:gd name="connsiteX7" fmla="*/ 297962 w 303684"/>
                <a:gd name="connsiteY7" fmla="*/ 123547 h 228154"/>
                <a:gd name="connsiteX8" fmla="*/ 297962 w 303684"/>
                <a:gd name="connsiteY8" fmla="*/ 124954 h 228154"/>
                <a:gd name="connsiteX9" fmla="*/ 198322 w 303684"/>
                <a:gd name="connsiteY9" fmla="*/ 224592 h 228154"/>
                <a:gd name="connsiteX10" fmla="*/ 181122 w 303684"/>
                <a:gd name="connsiteY10" fmla="*/ 224592 h 228154"/>
                <a:gd name="connsiteX11" fmla="*/ 181122 w 303684"/>
                <a:gd name="connsiteY11" fmla="*/ 207393 h 228154"/>
                <a:gd name="connsiteX12" fmla="*/ 262302 w 303684"/>
                <a:gd name="connsiteY12" fmla="*/ 126214 h 228154"/>
                <a:gd name="connsiteX13" fmla="*/ 12162 w 303684"/>
                <a:gd name="connsiteY13" fmla="*/ 126214 h 228154"/>
                <a:gd name="connsiteX14" fmla="*/ 0 w 303684"/>
                <a:gd name="connsiteY14" fmla="*/ 114052 h 228154"/>
                <a:gd name="connsiteX15" fmla="*/ 12162 w 303684"/>
                <a:gd name="connsiteY15" fmla="*/ 101890 h 228154"/>
                <a:gd name="connsiteX16" fmla="*/ 262252 w 303684"/>
                <a:gd name="connsiteY16" fmla="*/ 101890 h 228154"/>
                <a:gd name="connsiteX17" fmla="*/ 181122 w 303684"/>
                <a:gd name="connsiteY17" fmla="*/ 20761 h 228154"/>
                <a:gd name="connsiteX18" fmla="*/ 181122 w 303684"/>
                <a:gd name="connsiteY18" fmla="*/ 3562 h 22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3684" h="228154">
                  <a:moveTo>
                    <a:pt x="181122" y="3562"/>
                  </a:moveTo>
                  <a:cubicBezTo>
                    <a:pt x="185872" y="-1188"/>
                    <a:pt x="193572" y="-1188"/>
                    <a:pt x="198322" y="3562"/>
                  </a:cubicBezTo>
                  <a:lnTo>
                    <a:pt x="297962" y="103201"/>
                  </a:lnTo>
                  <a:lnTo>
                    <a:pt x="297962" y="104558"/>
                  </a:lnTo>
                  <a:lnTo>
                    <a:pt x="300122" y="105452"/>
                  </a:lnTo>
                  <a:cubicBezTo>
                    <a:pt x="302322" y="107653"/>
                    <a:pt x="303684" y="110694"/>
                    <a:pt x="303684" y="114052"/>
                  </a:cubicBezTo>
                  <a:cubicBezTo>
                    <a:pt x="303684" y="117411"/>
                    <a:pt x="302322" y="120451"/>
                    <a:pt x="300122" y="122652"/>
                  </a:cubicBezTo>
                  <a:lnTo>
                    <a:pt x="297962" y="123547"/>
                  </a:lnTo>
                  <a:lnTo>
                    <a:pt x="297962" y="124954"/>
                  </a:lnTo>
                  <a:lnTo>
                    <a:pt x="198322" y="224592"/>
                  </a:lnTo>
                  <a:cubicBezTo>
                    <a:pt x="193572" y="229342"/>
                    <a:pt x="185872" y="229342"/>
                    <a:pt x="181122" y="224592"/>
                  </a:cubicBezTo>
                  <a:cubicBezTo>
                    <a:pt x="176374" y="219843"/>
                    <a:pt x="176374" y="212142"/>
                    <a:pt x="181122" y="207393"/>
                  </a:cubicBezTo>
                  <a:lnTo>
                    <a:pt x="262302" y="126214"/>
                  </a:lnTo>
                  <a:lnTo>
                    <a:pt x="12162" y="126214"/>
                  </a:lnTo>
                  <a:cubicBezTo>
                    <a:pt x="5446" y="126214"/>
                    <a:pt x="0" y="120769"/>
                    <a:pt x="0" y="114052"/>
                  </a:cubicBezTo>
                  <a:cubicBezTo>
                    <a:pt x="0" y="107335"/>
                    <a:pt x="5446" y="101890"/>
                    <a:pt x="12162" y="101890"/>
                  </a:cubicBezTo>
                  <a:lnTo>
                    <a:pt x="262252" y="101890"/>
                  </a:lnTo>
                  <a:lnTo>
                    <a:pt x="181122" y="20761"/>
                  </a:lnTo>
                  <a:cubicBezTo>
                    <a:pt x="176374" y="16012"/>
                    <a:pt x="176374" y="8311"/>
                    <a:pt x="181122" y="356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7F09BD-D190-4B9E-ADA7-A35F5B51A309}"/>
              </a:ext>
            </a:extLst>
          </p:cNvPr>
          <p:cNvGrpSpPr/>
          <p:nvPr/>
        </p:nvGrpSpPr>
        <p:grpSpPr>
          <a:xfrm rot="5400000">
            <a:off x="14028203" y="5790933"/>
            <a:ext cx="661178" cy="661176"/>
            <a:chOff x="17228065" y="2844801"/>
            <a:chExt cx="958336" cy="958334"/>
          </a:xfrm>
          <a:effectLst>
            <a:outerShdw blurRad="317500" dist="152400" dir="8100000" sx="90000" sy="90000" algn="tr" rotWithShape="0">
              <a:prstClr val="black">
                <a:alpha val="40000"/>
              </a:prstClr>
            </a:outerShdw>
          </a:effectLst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C88477E-7E8F-4D1B-84B1-65684FE484A3}"/>
                </a:ext>
              </a:extLst>
            </p:cNvPr>
            <p:cNvSpPr/>
            <p:nvPr/>
          </p:nvSpPr>
          <p:spPr>
            <a:xfrm>
              <a:off x="17228065" y="2844801"/>
              <a:ext cx="958336" cy="9583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9CF35EE-F1E0-48D7-8D45-5F3AED1ED607}"/>
                </a:ext>
              </a:extLst>
            </p:cNvPr>
            <p:cNvSpPr/>
            <p:nvPr/>
          </p:nvSpPr>
          <p:spPr>
            <a:xfrm rot="16200000">
              <a:off x="17475141" y="3149600"/>
              <a:ext cx="464184" cy="348736"/>
            </a:xfrm>
            <a:custGeom>
              <a:avLst/>
              <a:gdLst>
                <a:gd name="connsiteX0" fmla="*/ 181122 w 303684"/>
                <a:gd name="connsiteY0" fmla="*/ 3562 h 228154"/>
                <a:gd name="connsiteX1" fmla="*/ 198322 w 303684"/>
                <a:gd name="connsiteY1" fmla="*/ 3562 h 228154"/>
                <a:gd name="connsiteX2" fmla="*/ 297962 w 303684"/>
                <a:gd name="connsiteY2" fmla="*/ 103201 h 228154"/>
                <a:gd name="connsiteX3" fmla="*/ 297962 w 303684"/>
                <a:gd name="connsiteY3" fmla="*/ 104558 h 228154"/>
                <a:gd name="connsiteX4" fmla="*/ 300122 w 303684"/>
                <a:gd name="connsiteY4" fmla="*/ 105452 h 228154"/>
                <a:gd name="connsiteX5" fmla="*/ 303684 w 303684"/>
                <a:gd name="connsiteY5" fmla="*/ 114052 h 228154"/>
                <a:gd name="connsiteX6" fmla="*/ 300122 w 303684"/>
                <a:gd name="connsiteY6" fmla="*/ 122652 h 228154"/>
                <a:gd name="connsiteX7" fmla="*/ 297962 w 303684"/>
                <a:gd name="connsiteY7" fmla="*/ 123547 h 228154"/>
                <a:gd name="connsiteX8" fmla="*/ 297962 w 303684"/>
                <a:gd name="connsiteY8" fmla="*/ 124954 h 228154"/>
                <a:gd name="connsiteX9" fmla="*/ 198322 w 303684"/>
                <a:gd name="connsiteY9" fmla="*/ 224592 h 228154"/>
                <a:gd name="connsiteX10" fmla="*/ 181122 w 303684"/>
                <a:gd name="connsiteY10" fmla="*/ 224592 h 228154"/>
                <a:gd name="connsiteX11" fmla="*/ 181122 w 303684"/>
                <a:gd name="connsiteY11" fmla="*/ 207393 h 228154"/>
                <a:gd name="connsiteX12" fmla="*/ 262302 w 303684"/>
                <a:gd name="connsiteY12" fmla="*/ 126214 h 228154"/>
                <a:gd name="connsiteX13" fmla="*/ 12162 w 303684"/>
                <a:gd name="connsiteY13" fmla="*/ 126214 h 228154"/>
                <a:gd name="connsiteX14" fmla="*/ 0 w 303684"/>
                <a:gd name="connsiteY14" fmla="*/ 114052 h 228154"/>
                <a:gd name="connsiteX15" fmla="*/ 12162 w 303684"/>
                <a:gd name="connsiteY15" fmla="*/ 101890 h 228154"/>
                <a:gd name="connsiteX16" fmla="*/ 262252 w 303684"/>
                <a:gd name="connsiteY16" fmla="*/ 101890 h 228154"/>
                <a:gd name="connsiteX17" fmla="*/ 181122 w 303684"/>
                <a:gd name="connsiteY17" fmla="*/ 20761 h 228154"/>
                <a:gd name="connsiteX18" fmla="*/ 181122 w 303684"/>
                <a:gd name="connsiteY18" fmla="*/ 3562 h 22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3684" h="228154">
                  <a:moveTo>
                    <a:pt x="181122" y="3562"/>
                  </a:moveTo>
                  <a:cubicBezTo>
                    <a:pt x="185872" y="-1188"/>
                    <a:pt x="193572" y="-1188"/>
                    <a:pt x="198322" y="3562"/>
                  </a:cubicBezTo>
                  <a:lnTo>
                    <a:pt x="297962" y="103201"/>
                  </a:lnTo>
                  <a:lnTo>
                    <a:pt x="297962" y="104558"/>
                  </a:lnTo>
                  <a:lnTo>
                    <a:pt x="300122" y="105452"/>
                  </a:lnTo>
                  <a:cubicBezTo>
                    <a:pt x="302322" y="107653"/>
                    <a:pt x="303684" y="110694"/>
                    <a:pt x="303684" y="114052"/>
                  </a:cubicBezTo>
                  <a:cubicBezTo>
                    <a:pt x="303684" y="117411"/>
                    <a:pt x="302322" y="120451"/>
                    <a:pt x="300122" y="122652"/>
                  </a:cubicBezTo>
                  <a:lnTo>
                    <a:pt x="297962" y="123547"/>
                  </a:lnTo>
                  <a:lnTo>
                    <a:pt x="297962" y="124954"/>
                  </a:lnTo>
                  <a:lnTo>
                    <a:pt x="198322" y="224592"/>
                  </a:lnTo>
                  <a:cubicBezTo>
                    <a:pt x="193572" y="229342"/>
                    <a:pt x="185872" y="229342"/>
                    <a:pt x="181122" y="224592"/>
                  </a:cubicBezTo>
                  <a:cubicBezTo>
                    <a:pt x="176374" y="219843"/>
                    <a:pt x="176374" y="212142"/>
                    <a:pt x="181122" y="207393"/>
                  </a:cubicBezTo>
                  <a:lnTo>
                    <a:pt x="262302" y="126214"/>
                  </a:lnTo>
                  <a:lnTo>
                    <a:pt x="12162" y="126214"/>
                  </a:lnTo>
                  <a:cubicBezTo>
                    <a:pt x="5446" y="126214"/>
                    <a:pt x="0" y="120769"/>
                    <a:pt x="0" y="114052"/>
                  </a:cubicBezTo>
                  <a:cubicBezTo>
                    <a:pt x="0" y="107335"/>
                    <a:pt x="5446" y="101890"/>
                    <a:pt x="12162" y="101890"/>
                  </a:cubicBezTo>
                  <a:lnTo>
                    <a:pt x="262252" y="101890"/>
                  </a:lnTo>
                  <a:lnTo>
                    <a:pt x="181122" y="20761"/>
                  </a:lnTo>
                  <a:cubicBezTo>
                    <a:pt x="176374" y="16012"/>
                    <a:pt x="176374" y="8311"/>
                    <a:pt x="181122" y="356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13310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u"/>
      </p:transition>
    </mc:Choice>
    <mc:Fallback xmlns="">
      <p:transition spd="slow">
        <p:pull dir="u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 animBg="1"/>
          <p:bldP spid="29" grpId="0"/>
          <p:bldP spid="30" grpId="0"/>
          <p:bldP spid="3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 animBg="1"/>
          <p:bldP spid="29" grpId="0"/>
          <p:bldP spid="30" grpId="0"/>
          <p:bldP spid="31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A7B48C6F-20BB-4156-8EB3-7A0760F32E59}"/>
              </a:ext>
            </a:extLst>
          </p:cNvPr>
          <p:cNvSpPr/>
          <p:nvPr/>
        </p:nvSpPr>
        <p:spPr>
          <a:xfrm>
            <a:off x="877728" y="1563329"/>
            <a:ext cx="4003589" cy="442544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21A184-6BEB-46C9-A4F5-8B6739EABBE1}"/>
              </a:ext>
            </a:extLst>
          </p:cNvPr>
          <p:cNvGrpSpPr/>
          <p:nvPr/>
        </p:nvGrpSpPr>
        <p:grpSpPr>
          <a:xfrm>
            <a:off x="10428772" y="2429015"/>
            <a:ext cx="5066601" cy="3023073"/>
            <a:chOff x="1441101" y="993866"/>
            <a:chExt cx="5066601" cy="3023073"/>
          </a:xfrm>
        </p:grpSpPr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CA36AB3C-7347-4540-99D2-5AA74F61DDE1}"/>
                </a:ext>
              </a:extLst>
            </p:cNvPr>
            <p:cNvSpPr txBox="1">
              <a:spLocks/>
            </p:cNvSpPr>
            <p:nvPr/>
          </p:nvSpPr>
          <p:spPr>
            <a:xfrm>
              <a:off x="1441101" y="1443601"/>
              <a:ext cx="5066601" cy="2573338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SE" sz="4400" dirty="0">
                  <a:solidFill>
                    <a:schemeClr val="bg1"/>
                  </a:solidFill>
                  <a:latin typeface="Advent Pro" panose="02000506040000020004" pitchFamily="2" charset="0"/>
                </a:rPr>
                <a:t>Of Business Models</a:t>
              </a:r>
              <a:endParaRPr lang="id-ID" sz="4400" dirty="0">
                <a:solidFill>
                  <a:schemeClr val="bg1"/>
                </a:solidFill>
                <a:latin typeface="Advent Pro" panose="02000506040000020004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D13BB8-89E1-4B94-92BE-9624F74A18BF}"/>
                </a:ext>
              </a:extLst>
            </p:cNvPr>
            <p:cNvSpPr txBox="1"/>
            <p:nvPr/>
          </p:nvSpPr>
          <p:spPr>
            <a:xfrm>
              <a:off x="1441101" y="993866"/>
              <a:ext cx="2807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600" b="1" spc="600" dirty="0">
                  <a:solidFill>
                    <a:schemeClr val="bg1">
                      <a:lumMod val="65000"/>
                    </a:schemeClr>
                  </a:solidFill>
                  <a:latin typeface="Advent Pro" panose="02000506040000020004" pitchFamily="2" charset="0"/>
                  <a:ea typeface="Roboto Medium" panose="02000000000000000000" pitchFamily="2" charset="0"/>
                  <a:cs typeface="Segoe UI" panose="020B0502040204020203" pitchFamily="34" charset="0"/>
                </a:rPr>
                <a:t>Importance</a:t>
              </a:r>
              <a:endParaRPr lang="id-ID" sz="1600" b="1" spc="600" dirty="0">
                <a:solidFill>
                  <a:schemeClr val="bg1">
                    <a:lumMod val="65000"/>
                  </a:schemeClr>
                </a:solidFill>
                <a:latin typeface="Advent Pro" panose="02000506040000020004" pitchFamily="2" charset="0"/>
                <a:ea typeface="Roboto Medium" panose="02000000000000000000" pitchFamily="2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3A21AD6-B04C-465D-AFF8-CC98BEA8D1A3}"/>
              </a:ext>
            </a:extLst>
          </p:cNvPr>
          <p:cNvSpPr/>
          <p:nvPr/>
        </p:nvSpPr>
        <p:spPr>
          <a:xfrm>
            <a:off x="10428772" y="4378719"/>
            <a:ext cx="7198828" cy="157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SE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Design of the business model is a great matter for e-health start-ups: 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while we found that a considerable effort was put into the</a:t>
            </a:r>
            <a:r>
              <a:rPr lang="en-SE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development and deployment of an IS/IT infrastructure</a:t>
            </a:r>
            <a:r>
              <a:rPr lang="en-SE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 saw that the business perspective was neglected</a:t>
            </a:r>
            <a:r>
              <a:rPr lang="en-SE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This can be dangerous, as similar situations like the burst of the ‘‘dot.com’’-bubble in the late 1990 s demonstrated.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56AD6E-0532-4B15-898D-B5B80EAE9D18}"/>
              </a:ext>
            </a:extLst>
          </p:cNvPr>
          <p:cNvGrpSpPr/>
          <p:nvPr/>
        </p:nvGrpSpPr>
        <p:grpSpPr>
          <a:xfrm>
            <a:off x="10428772" y="6355101"/>
            <a:ext cx="3795228" cy="1520947"/>
            <a:chOff x="1686871" y="7452132"/>
            <a:chExt cx="3795228" cy="1520947"/>
          </a:xfrm>
        </p:grpSpPr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174F7474-B0BC-4D76-9062-6F6ECA446A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6871" y="7474396"/>
              <a:ext cx="321484" cy="321484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0DC1633-177E-43F3-BAB0-BCA4B08CDC0C}"/>
                </a:ext>
              </a:extLst>
            </p:cNvPr>
            <p:cNvGrpSpPr/>
            <p:nvPr/>
          </p:nvGrpSpPr>
          <p:grpSpPr>
            <a:xfrm>
              <a:off x="2129299" y="7452132"/>
              <a:ext cx="3352800" cy="1520947"/>
              <a:chOff x="10866673" y="3701437"/>
              <a:chExt cx="3352800" cy="152094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F9F4350-B229-4A14-B8A4-D8ADCB221E1F}"/>
                  </a:ext>
                </a:extLst>
              </p:cNvPr>
              <p:cNvSpPr/>
              <p:nvPr/>
            </p:nvSpPr>
            <p:spPr>
              <a:xfrm>
                <a:off x="10866673" y="4271033"/>
                <a:ext cx="3352800" cy="951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SE" sz="1600" dirty="0">
                    <a:solidFill>
                      <a:schemeClr val="bg1">
                        <a:lumMod val="6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The higher the level of technological initiatives need a more clear business models to work.</a:t>
                </a:r>
                <a:endParaRPr lang="id-ID" sz="16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B88C53-452E-4D07-ACC2-D4993846AB45}"/>
                  </a:ext>
                </a:extLst>
              </p:cNvPr>
              <p:cNvSpPr/>
              <p:nvPr/>
            </p:nvSpPr>
            <p:spPr>
              <a:xfrm>
                <a:off x="10955939" y="3701437"/>
                <a:ext cx="28106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Segoe UI" panose="020B0502040204020203" pitchFamily="34" charset="0"/>
                    <a:ea typeface="Lato Heavy" panose="020F0502020204030203" pitchFamily="34" charset="0"/>
                    <a:cs typeface="Segoe UI" panose="020B0502040204020203" pitchFamily="34" charset="0"/>
                  </a:rPr>
                  <a:t>Note #1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94EEF9-D0CE-4087-BB23-3F86FA709BCE}"/>
              </a:ext>
            </a:extLst>
          </p:cNvPr>
          <p:cNvGrpSpPr/>
          <p:nvPr/>
        </p:nvGrpSpPr>
        <p:grpSpPr>
          <a:xfrm>
            <a:off x="14111086" y="6355101"/>
            <a:ext cx="3418529" cy="1520947"/>
            <a:chOff x="1686871" y="7452132"/>
            <a:chExt cx="3418529" cy="1520947"/>
          </a:xfrm>
        </p:grpSpPr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BD5BEFDA-1358-4F7C-A021-F857FB9E7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6871" y="7474396"/>
              <a:ext cx="321484" cy="321484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F214CA-F337-453B-B786-97DA73224390}"/>
                </a:ext>
              </a:extLst>
            </p:cNvPr>
            <p:cNvGrpSpPr/>
            <p:nvPr/>
          </p:nvGrpSpPr>
          <p:grpSpPr>
            <a:xfrm>
              <a:off x="2218565" y="7452132"/>
              <a:ext cx="2886835" cy="1520947"/>
              <a:chOff x="10955939" y="3701437"/>
              <a:chExt cx="2886835" cy="152094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D6EB68F-BBC5-4EA7-8D93-413F382E9F4D}"/>
                  </a:ext>
                </a:extLst>
              </p:cNvPr>
              <p:cNvSpPr/>
              <p:nvPr/>
            </p:nvSpPr>
            <p:spPr>
              <a:xfrm>
                <a:off x="10955939" y="4271033"/>
                <a:ext cx="2886835" cy="951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dirty="0">
                    <a:solidFill>
                      <a:schemeClr val="bg1">
                        <a:lumMod val="6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e-health solutions focusing on efficiency instead of value for the patient </a:t>
                </a:r>
                <a:endParaRPr lang="id-ID" sz="16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0B1AD73-5CEC-4038-8AC3-C198A9B4AB92}"/>
                  </a:ext>
                </a:extLst>
              </p:cNvPr>
              <p:cNvSpPr/>
              <p:nvPr/>
            </p:nvSpPr>
            <p:spPr>
              <a:xfrm>
                <a:off x="10955939" y="3701437"/>
                <a:ext cx="28106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Segoe UI" panose="020B0502040204020203" pitchFamily="34" charset="0"/>
                    <a:ea typeface="Lato Heavy" panose="020F0502020204030203" pitchFamily="34" charset="0"/>
                    <a:cs typeface="Segoe UI" panose="020B0502040204020203" pitchFamily="34" charset="0"/>
                  </a:rPr>
                  <a:t>Note #2</a:t>
                </a:r>
              </a:p>
            </p:txBody>
          </p:sp>
        </p:grpSp>
      </p:grpSp>
      <p:pic>
        <p:nvPicPr>
          <p:cNvPr id="5" name="Picture Placeholder 4" descr="Text, whiteboard&#10;&#10;Description automatically generated">
            <a:extLst>
              <a:ext uri="{FF2B5EF4-FFF2-40B4-BE49-F238E27FC236}">
                <a16:creationId xmlns:a16="http://schemas.microsoft.com/office/drawing/2014/main" id="{D97D6911-1823-429E-B016-791235FCAE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6" r="19836"/>
          <a:stretch>
            <a:fillRect/>
          </a:stretch>
        </p:blipFill>
        <p:spPr>
          <a:xfrm>
            <a:off x="877888" y="1563688"/>
            <a:ext cx="4003675" cy="4424362"/>
          </a:xfr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73309D9-1CEB-4069-B735-8747999ED51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3" r="16543"/>
          <a:stretch>
            <a:fillRect/>
          </a:stretch>
        </p:blipFill>
        <p:spPr/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92CB3DBF-594A-41B5-9333-4747FE941DB3}"/>
              </a:ext>
            </a:extLst>
          </p:cNvPr>
          <p:cNvSpPr/>
          <p:nvPr/>
        </p:nvSpPr>
        <p:spPr>
          <a:xfrm>
            <a:off x="1465886" y="6306831"/>
            <a:ext cx="3174527" cy="153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Using a well-studied and well-established business models is a way to fill the gap.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4CB5F3A-B640-4E8B-8FB7-74C6565250BD}"/>
              </a:ext>
            </a:extLst>
          </p:cNvPr>
          <p:cNvSpPr/>
          <p:nvPr/>
        </p:nvSpPr>
        <p:spPr>
          <a:xfrm>
            <a:off x="1118632" y="5631058"/>
            <a:ext cx="694507" cy="604477"/>
          </a:xfrm>
          <a:custGeom>
            <a:avLst/>
            <a:gdLst>
              <a:gd name="connsiteX0" fmla="*/ 395021 w 395021"/>
              <a:gd name="connsiteY0" fmla="*/ 0 h 343815"/>
              <a:gd name="connsiteX1" fmla="*/ 395021 w 395021"/>
              <a:gd name="connsiteY1" fmla="*/ 70714 h 343815"/>
              <a:gd name="connsiteX2" fmla="*/ 320650 w 395021"/>
              <a:gd name="connsiteY2" fmla="*/ 179223 h 343815"/>
              <a:gd name="connsiteX3" fmla="*/ 395021 w 395021"/>
              <a:gd name="connsiteY3" fmla="*/ 179223 h 343815"/>
              <a:gd name="connsiteX4" fmla="*/ 395021 w 395021"/>
              <a:gd name="connsiteY4" fmla="*/ 343815 h 343815"/>
              <a:gd name="connsiteX5" fmla="*/ 242621 w 395021"/>
              <a:gd name="connsiteY5" fmla="*/ 343815 h 343815"/>
              <a:gd name="connsiteX6" fmla="*/ 242621 w 395021"/>
              <a:gd name="connsiteY6" fmla="*/ 179223 h 343815"/>
              <a:gd name="connsiteX7" fmla="*/ 287731 w 395021"/>
              <a:gd name="connsiteY7" fmla="*/ 63399 h 343815"/>
              <a:gd name="connsiteX8" fmla="*/ 395021 w 395021"/>
              <a:gd name="connsiteY8" fmla="*/ 0 h 343815"/>
              <a:gd name="connsiteX9" fmla="*/ 152400 w 395021"/>
              <a:gd name="connsiteY9" fmla="*/ 0 h 343815"/>
              <a:gd name="connsiteX10" fmla="*/ 152400 w 395021"/>
              <a:gd name="connsiteY10" fmla="*/ 70714 h 343815"/>
              <a:gd name="connsiteX11" fmla="*/ 78029 w 395021"/>
              <a:gd name="connsiteY11" fmla="*/ 179223 h 343815"/>
              <a:gd name="connsiteX12" fmla="*/ 152400 w 395021"/>
              <a:gd name="connsiteY12" fmla="*/ 179223 h 343815"/>
              <a:gd name="connsiteX13" fmla="*/ 152400 w 395021"/>
              <a:gd name="connsiteY13" fmla="*/ 343815 h 343815"/>
              <a:gd name="connsiteX14" fmla="*/ 0 w 395021"/>
              <a:gd name="connsiteY14" fmla="*/ 343815 h 343815"/>
              <a:gd name="connsiteX15" fmla="*/ 0 w 395021"/>
              <a:gd name="connsiteY15" fmla="*/ 179223 h 343815"/>
              <a:gd name="connsiteX16" fmla="*/ 45111 w 395021"/>
              <a:gd name="connsiteY16" fmla="*/ 63399 h 343815"/>
              <a:gd name="connsiteX17" fmla="*/ 152400 w 395021"/>
              <a:gd name="connsiteY17" fmla="*/ 0 h 34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5021" h="343815">
                <a:moveTo>
                  <a:pt x="395021" y="0"/>
                </a:moveTo>
                <a:lnTo>
                  <a:pt x="395021" y="70714"/>
                </a:lnTo>
                <a:cubicBezTo>
                  <a:pt x="345440" y="87783"/>
                  <a:pt x="320650" y="123952"/>
                  <a:pt x="320650" y="179223"/>
                </a:cubicBezTo>
                <a:lnTo>
                  <a:pt x="395021" y="179223"/>
                </a:lnTo>
                <a:lnTo>
                  <a:pt x="395021" y="343815"/>
                </a:lnTo>
                <a:lnTo>
                  <a:pt x="242621" y="343815"/>
                </a:lnTo>
                <a:lnTo>
                  <a:pt x="242621" y="179223"/>
                </a:lnTo>
                <a:cubicBezTo>
                  <a:pt x="242621" y="135332"/>
                  <a:pt x="257658" y="96724"/>
                  <a:pt x="287731" y="63399"/>
                </a:cubicBezTo>
                <a:cubicBezTo>
                  <a:pt x="314554" y="34138"/>
                  <a:pt x="350317" y="13005"/>
                  <a:pt x="395021" y="0"/>
                </a:cubicBezTo>
                <a:close/>
                <a:moveTo>
                  <a:pt x="152400" y="0"/>
                </a:moveTo>
                <a:lnTo>
                  <a:pt x="152400" y="70714"/>
                </a:lnTo>
                <a:cubicBezTo>
                  <a:pt x="102819" y="87783"/>
                  <a:pt x="78029" y="123952"/>
                  <a:pt x="78029" y="179223"/>
                </a:cubicBezTo>
                <a:lnTo>
                  <a:pt x="152400" y="179223"/>
                </a:lnTo>
                <a:lnTo>
                  <a:pt x="152400" y="343815"/>
                </a:lnTo>
                <a:lnTo>
                  <a:pt x="0" y="343815"/>
                </a:lnTo>
                <a:lnTo>
                  <a:pt x="0" y="179223"/>
                </a:lnTo>
                <a:cubicBezTo>
                  <a:pt x="0" y="135332"/>
                  <a:pt x="15037" y="96724"/>
                  <a:pt x="45111" y="63399"/>
                </a:cubicBezTo>
                <a:cubicBezTo>
                  <a:pt x="71933" y="34138"/>
                  <a:pt x="107696" y="13005"/>
                  <a:pt x="15240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1270000" dist="1524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CE64F5-4C85-4426-8F9E-71AB4B1F0421}"/>
              </a:ext>
            </a:extLst>
          </p:cNvPr>
          <p:cNvGrpSpPr/>
          <p:nvPr/>
        </p:nvGrpSpPr>
        <p:grpSpPr>
          <a:xfrm>
            <a:off x="3538667" y="2703304"/>
            <a:ext cx="5929182" cy="1432864"/>
            <a:chOff x="3538667" y="2703304"/>
            <a:chExt cx="5929182" cy="1432864"/>
          </a:xfrm>
        </p:grpSpPr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34E2422F-2570-4A8B-BD3C-8A1363C68128}"/>
                </a:ext>
              </a:extLst>
            </p:cNvPr>
            <p:cNvSpPr/>
            <p:nvPr/>
          </p:nvSpPr>
          <p:spPr>
            <a:xfrm rot="5400000">
              <a:off x="5823238" y="491556"/>
              <a:ext cx="1432864" cy="5856359"/>
            </a:xfrm>
            <a:prstGeom prst="round2SameRect">
              <a:avLst>
                <a:gd name="adj1" fmla="val 3704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558800" dir="5400000" sx="90000" sy="90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33" name="Rectangle: Top Corners Rounded 32">
              <a:extLst>
                <a:ext uri="{FF2B5EF4-FFF2-40B4-BE49-F238E27FC236}">
                  <a16:creationId xmlns:a16="http://schemas.microsoft.com/office/drawing/2014/main" id="{33FFC66C-3C6F-4BCC-A759-056F31B31CF2}"/>
                </a:ext>
              </a:extLst>
            </p:cNvPr>
            <p:cNvSpPr/>
            <p:nvPr/>
          </p:nvSpPr>
          <p:spPr>
            <a:xfrm rot="16200000" flipH="1">
              <a:off x="2861001" y="3380970"/>
              <a:ext cx="1432864" cy="77532"/>
            </a:xfrm>
            <a:prstGeom prst="round2SameRect">
              <a:avLst>
                <a:gd name="adj1" fmla="val 7299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EF098DF-44C7-408D-970E-56B4AC23B71A}"/>
                </a:ext>
              </a:extLst>
            </p:cNvPr>
            <p:cNvSpPr/>
            <p:nvPr/>
          </p:nvSpPr>
          <p:spPr>
            <a:xfrm>
              <a:off x="4113648" y="2878750"/>
              <a:ext cx="5050006" cy="12399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SE" sz="2000" b="1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E-health business that </a:t>
              </a:r>
              <a:r>
                <a:rPr lang="en-SE" sz="2400" b="1" i="1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survived</a:t>
              </a:r>
              <a:r>
                <a:rPr lang="en-SE" sz="2000" b="1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, showed a good balance between value proposition and sustainable profits.</a:t>
              </a:r>
              <a:endParaRPr lang="id-ID" sz="20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83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49" grpId="0"/>
          <p:bldP spid="5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49" grpId="0"/>
          <p:bldP spid="5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057A5D81-BCA9-4EF8-A47C-8D71CB09DC6B}"/>
              </a:ext>
            </a:extLst>
          </p:cNvPr>
          <p:cNvGrpSpPr/>
          <p:nvPr/>
        </p:nvGrpSpPr>
        <p:grpSpPr>
          <a:xfrm>
            <a:off x="9459232" y="2817467"/>
            <a:ext cx="3601883" cy="2078238"/>
            <a:chOff x="9692912" y="3592117"/>
            <a:chExt cx="3601883" cy="2078238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76C8B653-2194-4918-A6BB-37DF8E6516EF}"/>
                </a:ext>
              </a:extLst>
            </p:cNvPr>
            <p:cNvSpPr/>
            <p:nvPr/>
          </p:nvSpPr>
          <p:spPr>
            <a:xfrm>
              <a:off x="9738519" y="3592117"/>
              <a:ext cx="777080" cy="442674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#1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37FC970-DF71-4C10-8CFB-825673B140BB}"/>
                </a:ext>
              </a:extLst>
            </p:cNvPr>
            <p:cNvGrpSpPr/>
            <p:nvPr/>
          </p:nvGrpSpPr>
          <p:grpSpPr>
            <a:xfrm>
              <a:off x="9692912" y="4105752"/>
              <a:ext cx="3601883" cy="1564603"/>
              <a:chOff x="11934393" y="3206757"/>
              <a:chExt cx="3601883" cy="1564603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315DCB8-71A3-4D5F-AD7D-094E7BDE0FAA}"/>
                  </a:ext>
                </a:extLst>
              </p:cNvPr>
              <p:cNvSpPr txBox="1"/>
              <p:nvPr/>
            </p:nvSpPr>
            <p:spPr>
              <a:xfrm>
                <a:off x="11934394" y="3206757"/>
                <a:ext cx="345991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9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Personalized Health Solutions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765F2C2-A8AD-40DB-8256-DA979BD00B8D}"/>
                  </a:ext>
                </a:extLst>
              </p:cNvPr>
              <p:cNvSpPr/>
              <p:nvPr/>
            </p:nvSpPr>
            <p:spPr>
              <a:xfrm>
                <a:off x="11934393" y="3524544"/>
                <a:ext cx="3601883" cy="1246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dirty="0">
                    <a:solidFill>
                      <a:schemeClr val="bg1">
                        <a:lumMod val="6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Consumers expect health care services customized to suit their needs, health history &amp; scores of other personal attributes.</a:t>
                </a: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A55A51F-AADB-4526-8B96-5C4BE25C842F}"/>
              </a:ext>
            </a:extLst>
          </p:cNvPr>
          <p:cNvGrpSpPr/>
          <p:nvPr/>
        </p:nvGrpSpPr>
        <p:grpSpPr>
          <a:xfrm>
            <a:off x="6892006" y="946872"/>
            <a:ext cx="5693026" cy="1838185"/>
            <a:chOff x="7466777" y="946203"/>
            <a:chExt cx="5693026" cy="1838185"/>
          </a:xfrm>
        </p:grpSpPr>
        <p:sp>
          <p:nvSpPr>
            <p:cNvPr id="83" name="Text Placeholder 2">
              <a:extLst>
                <a:ext uri="{FF2B5EF4-FFF2-40B4-BE49-F238E27FC236}">
                  <a16:creationId xmlns:a16="http://schemas.microsoft.com/office/drawing/2014/main" id="{A8FC7D01-618D-4FE3-B419-C17A771EB740}"/>
                </a:ext>
              </a:extLst>
            </p:cNvPr>
            <p:cNvSpPr txBox="1">
              <a:spLocks/>
            </p:cNvSpPr>
            <p:nvPr/>
          </p:nvSpPr>
          <p:spPr>
            <a:xfrm>
              <a:off x="7466777" y="1395938"/>
              <a:ext cx="5693026" cy="1388450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E" sz="4800" dirty="0">
                  <a:solidFill>
                    <a:schemeClr val="bg1"/>
                  </a:solidFill>
                  <a:latin typeface="Advent Pro" panose="02000506040000020004" pitchFamily="2" charset="0"/>
                </a:rPr>
                <a:t>Business Types</a:t>
              </a:r>
              <a:endParaRPr lang="id-ID" sz="4800" dirty="0">
                <a:solidFill>
                  <a:schemeClr val="bg1"/>
                </a:solidFill>
                <a:latin typeface="Advent Pro" panose="02000506040000020004" pitchFamily="2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0E9DEA9-ACC9-469F-B6D6-424417739026}"/>
                </a:ext>
              </a:extLst>
            </p:cNvPr>
            <p:cNvSpPr txBox="1"/>
            <p:nvPr/>
          </p:nvSpPr>
          <p:spPr>
            <a:xfrm>
              <a:off x="8909775" y="946203"/>
              <a:ext cx="2807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E" sz="1600" b="1" spc="600" dirty="0">
                  <a:solidFill>
                    <a:schemeClr val="bg1">
                      <a:lumMod val="65000"/>
                    </a:schemeClr>
                  </a:solidFill>
                  <a:latin typeface="Advent Pro" panose="02000506040000020004" pitchFamily="2" charset="0"/>
                  <a:ea typeface="Roboto Medium" panose="02000000000000000000" pitchFamily="2" charset="0"/>
                  <a:cs typeface="Segoe UI" panose="020B0502040204020203" pitchFamily="34" charset="0"/>
                </a:rPr>
                <a:t>E-health</a:t>
              </a:r>
              <a:endParaRPr lang="id-ID" sz="1600" b="1" spc="600" dirty="0">
                <a:solidFill>
                  <a:schemeClr val="bg1">
                    <a:lumMod val="65000"/>
                  </a:schemeClr>
                </a:solidFill>
                <a:latin typeface="Advent Pro" panose="02000506040000020004" pitchFamily="2" charset="0"/>
                <a:ea typeface="Roboto Medium" panose="02000000000000000000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F1D2BCA-8746-4C3B-88AF-752A2AE6F40E}"/>
              </a:ext>
            </a:extLst>
          </p:cNvPr>
          <p:cNvGrpSpPr/>
          <p:nvPr/>
        </p:nvGrpSpPr>
        <p:grpSpPr>
          <a:xfrm>
            <a:off x="13634992" y="2817467"/>
            <a:ext cx="3601883" cy="1782773"/>
            <a:chOff x="9692912" y="3592117"/>
            <a:chExt cx="3601883" cy="1782773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A73E36D4-AF9E-4426-A126-70F30EFBBF69}"/>
                </a:ext>
              </a:extLst>
            </p:cNvPr>
            <p:cNvSpPr/>
            <p:nvPr/>
          </p:nvSpPr>
          <p:spPr>
            <a:xfrm>
              <a:off x="9738519" y="3592117"/>
              <a:ext cx="777080" cy="442674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#</a:t>
              </a:r>
              <a:r>
                <a:rPr lang="en-SE" sz="200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2</a:t>
              </a:r>
              <a:endPara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Lato Heavy" panose="020F050202020403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A84A278-699C-4F9C-A280-253C9D666FE0}"/>
                </a:ext>
              </a:extLst>
            </p:cNvPr>
            <p:cNvGrpSpPr/>
            <p:nvPr/>
          </p:nvGrpSpPr>
          <p:grpSpPr>
            <a:xfrm>
              <a:off x="9692912" y="4105752"/>
              <a:ext cx="3601883" cy="1269138"/>
              <a:chOff x="11934393" y="3206757"/>
              <a:chExt cx="3601883" cy="1269138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AD99783-BEFD-46D4-BC5D-736CF00623CD}"/>
                  </a:ext>
                </a:extLst>
              </p:cNvPr>
              <p:cNvSpPr txBox="1"/>
              <p:nvPr/>
            </p:nvSpPr>
            <p:spPr>
              <a:xfrm>
                <a:off x="11934394" y="3206757"/>
                <a:ext cx="345991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SE" b="1" dirty="0">
                    <a:solidFill>
                      <a:schemeClr val="bg1">
                        <a:lumMod val="9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Data</a:t>
                </a:r>
                <a:r>
                  <a:rPr lang="en-US" b="1" dirty="0">
                    <a:solidFill>
                      <a:schemeClr val="bg1">
                        <a:lumMod val="9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on Request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4702439-F6B7-4E14-8536-27142FD1C8E3}"/>
                  </a:ext>
                </a:extLst>
              </p:cNvPr>
              <p:cNvSpPr/>
              <p:nvPr/>
            </p:nvSpPr>
            <p:spPr>
              <a:xfrm>
                <a:off x="11934393" y="3524544"/>
                <a:ext cx="3601883" cy="951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dirty="0">
                    <a:solidFill>
                      <a:schemeClr val="bg1">
                        <a:lumMod val="6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Appropriate access to health knowledge is vital for the management of individual health.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F871816-2E1F-4C2A-A01F-D5A184C08933}"/>
              </a:ext>
            </a:extLst>
          </p:cNvPr>
          <p:cNvGrpSpPr/>
          <p:nvPr/>
        </p:nvGrpSpPr>
        <p:grpSpPr>
          <a:xfrm>
            <a:off x="9459232" y="5282419"/>
            <a:ext cx="3601883" cy="2078238"/>
            <a:chOff x="9692912" y="3592117"/>
            <a:chExt cx="3601883" cy="2078238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4FCDBF6B-DF86-466B-AB20-7B5EAC43742D}"/>
                </a:ext>
              </a:extLst>
            </p:cNvPr>
            <p:cNvSpPr/>
            <p:nvPr/>
          </p:nvSpPr>
          <p:spPr>
            <a:xfrm>
              <a:off x="9738519" y="3592117"/>
              <a:ext cx="777080" cy="442674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#</a:t>
              </a:r>
              <a:r>
                <a:rPr lang="en-SE" sz="200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3</a:t>
              </a:r>
              <a:endPara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Lato Heavy" panose="020F050202020403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1D90D348-0EE9-415E-A05F-89ED12660EE3}"/>
                </a:ext>
              </a:extLst>
            </p:cNvPr>
            <p:cNvGrpSpPr/>
            <p:nvPr/>
          </p:nvGrpSpPr>
          <p:grpSpPr>
            <a:xfrm>
              <a:off x="9692912" y="4105752"/>
              <a:ext cx="3601883" cy="1564603"/>
              <a:chOff x="11934393" y="3206757"/>
              <a:chExt cx="3601883" cy="1564603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F527499-9189-467E-A758-4A34869B3D6E}"/>
                  </a:ext>
                </a:extLst>
              </p:cNvPr>
              <p:cNvSpPr txBox="1"/>
              <p:nvPr/>
            </p:nvSpPr>
            <p:spPr>
              <a:xfrm>
                <a:off x="11934394" y="3206757"/>
                <a:ext cx="3601882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9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Patient Experience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E99F698-3F8E-4102-B75A-B2A802D3AA6C}"/>
                  </a:ext>
                </a:extLst>
              </p:cNvPr>
              <p:cNvSpPr/>
              <p:nvPr/>
            </p:nvSpPr>
            <p:spPr>
              <a:xfrm>
                <a:off x="11934393" y="3524544"/>
                <a:ext cx="3601883" cy="1246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dirty="0">
                    <a:solidFill>
                      <a:schemeClr val="bg1">
                        <a:lumMod val="6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Health systems are beginning to embrace more patient–centric metrics of care, by focusing on treatment outcomes.</a:t>
                </a: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29C045F-A404-495E-9B97-1A5E72AAA8CB}"/>
              </a:ext>
            </a:extLst>
          </p:cNvPr>
          <p:cNvGrpSpPr/>
          <p:nvPr/>
        </p:nvGrpSpPr>
        <p:grpSpPr>
          <a:xfrm>
            <a:off x="13634992" y="5282419"/>
            <a:ext cx="3601883" cy="2078238"/>
            <a:chOff x="9692912" y="3592117"/>
            <a:chExt cx="3601883" cy="2078238"/>
          </a:xfrm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9F1417BF-A188-43C7-B078-894BE85D2BDA}"/>
                </a:ext>
              </a:extLst>
            </p:cNvPr>
            <p:cNvSpPr/>
            <p:nvPr/>
          </p:nvSpPr>
          <p:spPr>
            <a:xfrm>
              <a:off x="9738519" y="3592117"/>
              <a:ext cx="777080" cy="442674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#</a:t>
              </a:r>
              <a:r>
                <a:rPr lang="en-SE" sz="200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4</a:t>
              </a:r>
              <a:endPara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Lato Heavy" panose="020F050202020403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212F73A-06A5-4416-9F24-79E57CD4783B}"/>
                </a:ext>
              </a:extLst>
            </p:cNvPr>
            <p:cNvGrpSpPr/>
            <p:nvPr/>
          </p:nvGrpSpPr>
          <p:grpSpPr>
            <a:xfrm>
              <a:off x="9692912" y="4105752"/>
              <a:ext cx="3601883" cy="1564603"/>
              <a:chOff x="11934393" y="3206757"/>
              <a:chExt cx="3601883" cy="1564603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FA46DE5-6C48-4DA8-828D-08EC57999530}"/>
                  </a:ext>
                </a:extLst>
              </p:cNvPr>
              <p:cNvSpPr txBox="1"/>
              <p:nvPr/>
            </p:nvSpPr>
            <p:spPr>
              <a:xfrm>
                <a:off x="11934394" y="3206757"/>
                <a:ext cx="345991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9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Care-anywhere networks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1220AE0-9179-4A20-A733-B7DE5DB3F7F0}"/>
                  </a:ext>
                </a:extLst>
              </p:cNvPr>
              <p:cNvSpPr/>
              <p:nvPr/>
            </p:nvSpPr>
            <p:spPr>
              <a:xfrm>
                <a:off x="11934393" y="3524544"/>
                <a:ext cx="3601883" cy="1246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dirty="0">
                    <a:solidFill>
                      <a:schemeClr val="bg1">
                        <a:lumMod val="6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Technology will reduce the utilization of hospitals, nursing homes, and physician office visits. Wherever they go, the care network shall follow!</a:t>
                </a:r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DE751E8-2FDA-43B9-8257-35D40BDDDBBA}"/>
              </a:ext>
            </a:extLst>
          </p:cNvPr>
          <p:cNvGrpSpPr/>
          <p:nvPr/>
        </p:nvGrpSpPr>
        <p:grpSpPr>
          <a:xfrm>
            <a:off x="9459231" y="7678444"/>
            <a:ext cx="3601883" cy="2078238"/>
            <a:chOff x="9692912" y="3592117"/>
            <a:chExt cx="3601883" cy="2078238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79EAF69F-FFDB-45C5-B0E3-C8D4930AA3CB}"/>
                </a:ext>
              </a:extLst>
            </p:cNvPr>
            <p:cNvSpPr/>
            <p:nvPr/>
          </p:nvSpPr>
          <p:spPr>
            <a:xfrm>
              <a:off x="9738519" y="3592117"/>
              <a:ext cx="777080" cy="442674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#</a:t>
              </a:r>
              <a:r>
                <a:rPr lang="en-SE" sz="200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5</a:t>
              </a:r>
              <a:endPara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Lato Heavy" panose="020F050202020403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F1E5A914-125F-4D73-AF94-0AF28B40CAF7}"/>
                </a:ext>
              </a:extLst>
            </p:cNvPr>
            <p:cNvGrpSpPr/>
            <p:nvPr/>
          </p:nvGrpSpPr>
          <p:grpSpPr>
            <a:xfrm>
              <a:off x="9692912" y="4105752"/>
              <a:ext cx="3601883" cy="1564603"/>
              <a:chOff x="11934393" y="3206757"/>
              <a:chExt cx="3601883" cy="1564603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9DDB8B1-4B80-4ED1-ABB4-86B8DD52111F}"/>
                  </a:ext>
                </a:extLst>
              </p:cNvPr>
              <p:cNvSpPr txBox="1"/>
              <p:nvPr/>
            </p:nvSpPr>
            <p:spPr>
              <a:xfrm>
                <a:off x="11934394" y="3206757"/>
                <a:ext cx="3601882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9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Telehealth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81D062E-6AAE-4A44-ABFF-29118EA99B14}"/>
                  </a:ext>
                </a:extLst>
              </p:cNvPr>
              <p:cNvSpPr/>
              <p:nvPr/>
            </p:nvSpPr>
            <p:spPr>
              <a:xfrm>
                <a:off x="11934393" y="3524544"/>
                <a:ext cx="3601883" cy="1246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dirty="0">
                    <a:solidFill>
                      <a:schemeClr val="bg1">
                        <a:lumMod val="6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Through collaboration and investment, a grid of technicians, clinicians, hospitals &amp; doctors would be able to offer consultations remotely.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E6572F-3494-4621-9E18-8D12609AC0AA}"/>
              </a:ext>
            </a:extLst>
          </p:cNvPr>
          <p:cNvGrpSpPr/>
          <p:nvPr/>
        </p:nvGrpSpPr>
        <p:grpSpPr>
          <a:xfrm>
            <a:off x="2240163" y="3416294"/>
            <a:ext cx="5035615" cy="4771450"/>
            <a:chOff x="2240163" y="3416294"/>
            <a:chExt cx="5035615" cy="477145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0B2F6886-10B8-4A3A-BA0B-6D257121DCF3}"/>
                </a:ext>
              </a:extLst>
            </p:cNvPr>
            <p:cNvGrpSpPr/>
            <p:nvPr/>
          </p:nvGrpSpPr>
          <p:grpSpPr>
            <a:xfrm>
              <a:off x="2240163" y="3416294"/>
              <a:ext cx="5035615" cy="4771450"/>
              <a:chOff x="3902508" y="2041232"/>
              <a:chExt cx="4386984" cy="4156846"/>
            </a:xfrm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C690D8B5-90B1-4C20-BEA2-BCFB59CF3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2840" y="2041232"/>
                <a:ext cx="1785499" cy="1249751"/>
              </a:xfrm>
              <a:custGeom>
                <a:avLst/>
                <a:gdLst>
                  <a:gd name="connsiteX0" fmla="*/ 574894 w 1785499"/>
                  <a:gd name="connsiteY0" fmla="*/ 109994 h 1249751"/>
                  <a:gd name="connsiteX1" fmla="*/ 229805 w 1785499"/>
                  <a:gd name="connsiteY1" fmla="*/ 294205 h 1249751"/>
                  <a:gd name="connsiteX2" fmla="*/ 297336 w 1785499"/>
                  <a:gd name="connsiteY2" fmla="*/ 1014957 h 1249751"/>
                  <a:gd name="connsiteX3" fmla="*/ 1017660 w 1785499"/>
                  <a:gd name="connsiteY3" fmla="*/ 945778 h 1249751"/>
                  <a:gd name="connsiteX4" fmla="*/ 950130 w 1785499"/>
                  <a:gd name="connsiteY4" fmla="*/ 225025 h 1249751"/>
                  <a:gd name="connsiteX5" fmla="*/ 574894 w 1785499"/>
                  <a:gd name="connsiteY5" fmla="*/ 109994 h 1249751"/>
                  <a:gd name="connsiteX6" fmla="*/ 565398 w 1785499"/>
                  <a:gd name="connsiteY6" fmla="*/ 2793 h 1249751"/>
                  <a:gd name="connsiteX7" fmla="*/ 1023413 w 1785499"/>
                  <a:gd name="connsiteY7" fmla="*/ 143708 h 1249751"/>
                  <a:gd name="connsiteX8" fmla="*/ 1107018 w 1785499"/>
                  <a:gd name="connsiteY8" fmla="*/ 1023370 h 1249751"/>
                  <a:gd name="connsiteX9" fmla="*/ 1060392 w 1785499"/>
                  <a:gd name="connsiteY9" fmla="*/ 1074831 h 1249751"/>
                  <a:gd name="connsiteX10" fmla="*/ 1785499 w 1785499"/>
                  <a:gd name="connsiteY10" fmla="*/ 1074831 h 1249751"/>
                  <a:gd name="connsiteX11" fmla="*/ 1571665 w 1785499"/>
                  <a:gd name="connsiteY11" fmla="*/ 1248512 h 1249751"/>
                  <a:gd name="connsiteX12" fmla="*/ 660056 w 1785499"/>
                  <a:gd name="connsiteY12" fmla="*/ 1248512 h 1249751"/>
                  <a:gd name="connsiteX13" fmla="*/ 227564 w 1785499"/>
                  <a:gd name="connsiteY13" fmla="*/ 1106994 h 1249751"/>
                  <a:gd name="connsiteX14" fmla="*/ 142352 w 1785499"/>
                  <a:gd name="connsiteY14" fmla="*/ 227332 h 1249751"/>
                  <a:gd name="connsiteX15" fmla="*/ 565398 w 1785499"/>
                  <a:gd name="connsiteY15" fmla="*/ 2793 h 124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85499" h="1249751">
                    <a:moveTo>
                      <a:pt x="574894" y="109994"/>
                    </a:moveTo>
                    <a:cubicBezTo>
                      <a:pt x="444456" y="122463"/>
                      <a:pt x="319042" y="184805"/>
                      <a:pt x="229805" y="294205"/>
                    </a:cubicBezTo>
                    <a:cubicBezTo>
                      <a:pt x="49724" y="511396"/>
                      <a:pt x="80274" y="834769"/>
                      <a:pt x="297336" y="1014957"/>
                    </a:cubicBezTo>
                    <a:cubicBezTo>
                      <a:pt x="516006" y="1195145"/>
                      <a:pt x="837579" y="1164578"/>
                      <a:pt x="1017660" y="945778"/>
                    </a:cubicBezTo>
                    <a:cubicBezTo>
                      <a:pt x="1197741" y="728587"/>
                      <a:pt x="1167192" y="405213"/>
                      <a:pt x="950130" y="225025"/>
                    </a:cubicBezTo>
                    <a:cubicBezTo>
                      <a:pt x="840795" y="134931"/>
                      <a:pt x="705332" y="97526"/>
                      <a:pt x="574894" y="109994"/>
                    </a:cubicBezTo>
                    <a:close/>
                    <a:moveTo>
                      <a:pt x="565398" y="2793"/>
                    </a:moveTo>
                    <a:cubicBezTo>
                      <a:pt x="724769" y="-12284"/>
                      <a:pt x="889968" y="33549"/>
                      <a:pt x="1023413" y="143708"/>
                    </a:cubicBezTo>
                    <a:cubicBezTo>
                      <a:pt x="1288696" y="362417"/>
                      <a:pt x="1327283" y="756416"/>
                      <a:pt x="1107018" y="1023370"/>
                    </a:cubicBezTo>
                    <a:cubicBezTo>
                      <a:pt x="1092548" y="1041060"/>
                      <a:pt x="1076470" y="1058750"/>
                      <a:pt x="1060392" y="1074831"/>
                    </a:cubicBezTo>
                    <a:lnTo>
                      <a:pt x="1785499" y="1074831"/>
                    </a:lnTo>
                    <a:cubicBezTo>
                      <a:pt x="1705110" y="1116643"/>
                      <a:pt x="1632760" y="1174537"/>
                      <a:pt x="1571665" y="1248512"/>
                    </a:cubicBezTo>
                    <a:cubicBezTo>
                      <a:pt x="1571665" y="1248512"/>
                      <a:pt x="1571665" y="1248512"/>
                      <a:pt x="660056" y="1248512"/>
                    </a:cubicBezTo>
                    <a:cubicBezTo>
                      <a:pt x="508925" y="1258161"/>
                      <a:pt x="352971" y="1211525"/>
                      <a:pt x="227564" y="1106994"/>
                    </a:cubicBezTo>
                    <a:cubicBezTo>
                      <a:pt x="-39327" y="886677"/>
                      <a:pt x="-76306" y="492678"/>
                      <a:pt x="142352" y="227332"/>
                    </a:cubicBezTo>
                    <a:cubicBezTo>
                      <a:pt x="252485" y="93855"/>
                      <a:pt x="406027" y="17869"/>
                      <a:pt x="565398" y="27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7" name="Freeform 11">
                <a:extLst>
                  <a:ext uri="{FF2B5EF4-FFF2-40B4-BE49-F238E27FC236}">
                    <a16:creationId xmlns:a16="http://schemas.microsoft.com/office/drawing/2014/main" id="{A5E37290-CA5B-450D-A533-40936F14A3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2508" y="2794127"/>
                <a:ext cx="1594850" cy="1647553"/>
              </a:xfrm>
              <a:custGeom>
                <a:avLst/>
                <a:gdLst>
                  <a:gd name="T0" fmla="*/ 929 w 992"/>
                  <a:gd name="T1" fmla="*/ 0 h 1025"/>
                  <a:gd name="T2" fmla="*/ 788 w 992"/>
                  <a:gd name="T3" fmla="*/ 422 h 1025"/>
                  <a:gd name="T4" fmla="*/ 788 w 992"/>
                  <a:gd name="T5" fmla="*/ 422 h 1025"/>
                  <a:gd name="T6" fmla="*/ 684 w 992"/>
                  <a:gd name="T7" fmla="*/ 288 h 1025"/>
                  <a:gd name="T8" fmla="*/ 137 w 992"/>
                  <a:gd name="T9" fmla="*/ 341 h 1025"/>
                  <a:gd name="T10" fmla="*/ 189 w 992"/>
                  <a:gd name="T11" fmla="*/ 888 h 1025"/>
                  <a:gd name="T12" fmla="*/ 737 w 992"/>
                  <a:gd name="T13" fmla="*/ 836 h 1025"/>
                  <a:gd name="T14" fmla="*/ 806 w 992"/>
                  <a:gd name="T15" fmla="*/ 709 h 1025"/>
                  <a:gd name="T16" fmla="*/ 806 w 992"/>
                  <a:gd name="T17" fmla="*/ 709 h 1025"/>
                  <a:gd name="T18" fmla="*/ 807 w 992"/>
                  <a:gd name="T19" fmla="*/ 709 h 1025"/>
                  <a:gd name="T20" fmla="*/ 992 w 992"/>
                  <a:gd name="T21" fmla="*/ 156 h 1025"/>
                  <a:gd name="T22" fmla="*/ 929 w 992"/>
                  <a:gd name="T23" fmla="*/ 0 h 1025"/>
                  <a:gd name="T24" fmla="*/ 682 w 992"/>
                  <a:gd name="T25" fmla="*/ 791 h 1025"/>
                  <a:gd name="T26" fmla="*/ 234 w 992"/>
                  <a:gd name="T27" fmla="*/ 834 h 1025"/>
                  <a:gd name="T28" fmla="*/ 191 w 992"/>
                  <a:gd name="T29" fmla="*/ 386 h 1025"/>
                  <a:gd name="T30" fmla="*/ 640 w 992"/>
                  <a:gd name="T31" fmla="*/ 343 h 1025"/>
                  <a:gd name="T32" fmla="*/ 682 w 992"/>
                  <a:gd name="T33" fmla="*/ 791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92" h="1025">
                    <a:moveTo>
                      <a:pt x="929" y="0"/>
                    </a:moveTo>
                    <a:cubicBezTo>
                      <a:pt x="788" y="422"/>
                      <a:pt x="788" y="422"/>
                      <a:pt x="788" y="422"/>
                    </a:cubicBezTo>
                    <a:cubicBezTo>
                      <a:pt x="788" y="422"/>
                      <a:pt x="788" y="422"/>
                      <a:pt x="788" y="422"/>
                    </a:cubicBezTo>
                    <a:cubicBezTo>
                      <a:pt x="765" y="372"/>
                      <a:pt x="730" y="326"/>
                      <a:pt x="684" y="288"/>
                    </a:cubicBezTo>
                    <a:cubicBezTo>
                      <a:pt x="519" y="152"/>
                      <a:pt x="274" y="175"/>
                      <a:pt x="137" y="341"/>
                    </a:cubicBezTo>
                    <a:cubicBezTo>
                      <a:pt x="0" y="506"/>
                      <a:pt x="24" y="751"/>
                      <a:pt x="189" y="888"/>
                    </a:cubicBezTo>
                    <a:cubicBezTo>
                      <a:pt x="355" y="1025"/>
                      <a:pt x="600" y="1001"/>
                      <a:pt x="737" y="836"/>
                    </a:cubicBezTo>
                    <a:cubicBezTo>
                      <a:pt x="769" y="797"/>
                      <a:pt x="792" y="754"/>
                      <a:pt x="806" y="709"/>
                    </a:cubicBezTo>
                    <a:cubicBezTo>
                      <a:pt x="806" y="709"/>
                      <a:pt x="806" y="709"/>
                      <a:pt x="806" y="709"/>
                    </a:cubicBezTo>
                    <a:cubicBezTo>
                      <a:pt x="807" y="709"/>
                      <a:pt x="807" y="709"/>
                      <a:pt x="807" y="709"/>
                    </a:cubicBezTo>
                    <a:cubicBezTo>
                      <a:pt x="992" y="156"/>
                      <a:pt x="992" y="156"/>
                      <a:pt x="992" y="156"/>
                    </a:cubicBezTo>
                    <a:cubicBezTo>
                      <a:pt x="961" y="108"/>
                      <a:pt x="940" y="55"/>
                      <a:pt x="929" y="0"/>
                    </a:cubicBezTo>
                    <a:close/>
                    <a:moveTo>
                      <a:pt x="682" y="791"/>
                    </a:moveTo>
                    <a:cubicBezTo>
                      <a:pt x="570" y="927"/>
                      <a:pt x="370" y="946"/>
                      <a:pt x="234" y="834"/>
                    </a:cubicBezTo>
                    <a:cubicBezTo>
                      <a:pt x="99" y="722"/>
                      <a:pt x="79" y="521"/>
                      <a:pt x="191" y="386"/>
                    </a:cubicBezTo>
                    <a:cubicBezTo>
                      <a:pt x="303" y="250"/>
                      <a:pt x="504" y="231"/>
                      <a:pt x="640" y="343"/>
                    </a:cubicBezTo>
                    <a:cubicBezTo>
                      <a:pt x="775" y="455"/>
                      <a:pt x="794" y="655"/>
                      <a:pt x="682" y="79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2">
                <a:extLst>
                  <a:ext uri="{FF2B5EF4-FFF2-40B4-BE49-F238E27FC236}">
                    <a16:creationId xmlns:a16="http://schemas.microsoft.com/office/drawing/2014/main" id="{A54654F7-7BAA-4503-8272-1C1B871CF6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1934" y="4425640"/>
                <a:ext cx="1403514" cy="1772438"/>
              </a:xfrm>
              <a:custGeom>
                <a:avLst/>
                <a:gdLst>
                  <a:gd name="T0" fmla="*/ 685 w 873"/>
                  <a:gd name="T1" fmla="*/ 366 h 1102"/>
                  <a:gd name="T2" fmla="*/ 652 w 873"/>
                  <a:gd name="T3" fmla="*/ 341 h 1102"/>
                  <a:gd name="T4" fmla="*/ 652 w 873"/>
                  <a:gd name="T5" fmla="*/ 341 h 1102"/>
                  <a:gd name="T6" fmla="*/ 189 w 873"/>
                  <a:gd name="T7" fmla="*/ 0 h 1102"/>
                  <a:gd name="T8" fmla="*/ 17 w 873"/>
                  <a:gd name="T9" fmla="*/ 8 h 1102"/>
                  <a:gd name="T10" fmla="*/ 386 w 873"/>
                  <a:gd name="T11" fmla="*/ 280 h 1102"/>
                  <a:gd name="T12" fmla="*/ 137 w 873"/>
                  <a:gd name="T13" fmla="*/ 418 h 1102"/>
                  <a:gd name="T14" fmla="*/ 189 w 873"/>
                  <a:gd name="T15" fmla="*/ 965 h 1102"/>
                  <a:gd name="T16" fmla="*/ 737 w 873"/>
                  <a:gd name="T17" fmla="*/ 913 h 1102"/>
                  <a:gd name="T18" fmla="*/ 685 w 873"/>
                  <a:gd name="T19" fmla="*/ 366 h 1102"/>
                  <a:gd name="T20" fmla="*/ 682 w 873"/>
                  <a:gd name="T21" fmla="*/ 868 h 1102"/>
                  <a:gd name="T22" fmla="*/ 234 w 873"/>
                  <a:gd name="T23" fmla="*/ 911 h 1102"/>
                  <a:gd name="T24" fmla="*/ 191 w 873"/>
                  <a:gd name="T25" fmla="*/ 463 h 1102"/>
                  <a:gd name="T26" fmla="*/ 640 w 873"/>
                  <a:gd name="T27" fmla="*/ 420 h 1102"/>
                  <a:gd name="T28" fmla="*/ 682 w 873"/>
                  <a:gd name="T29" fmla="*/ 868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3" h="1102">
                    <a:moveTo>
                      <a:pt x="685" y="366"/>
                    </a:moveTo>
                    <a:cubicBezTo>
                      <a:pt x="674" y="357"/>
                      <a:pt x="663" y="349"/>
                      <a:pt x="652" y="341"/>
                    </a:cubicBezTo>
                    <a:cubicBezTo>
                      <a:pt x="652" y="341"/>
                      <a:pt x="652" y="341"/>
                      <a:pt x="652" y="341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33" y="13"/>
                      <a:pt x="75" y="16"/>
                      <a:pt x="17" y="8"/>
                    </a:cubicBezTo>
                    <a:cubicBezTo>
                      <a:pt x="386" y="280"/>
                      <a:pt x="386" y="280"/>
                      <a:pt x="386" y="280"/>
                    </a:cubicBezTo>
                    <a:cubicBezTo>
                      <a:pt x="292" y="292"/>
                      <a:pt x="202" y="339"/>
                      <a:pt x="137" y="418"/>
                    </a:cubicBezTo>
                    <a:cubicBezTo>
                      <a:pt x="0" y="583"/>
                      <a:pt x="24" y="828"/>
                      <a:pt x="189" y="965"/>
                    </a:cubicBezTo>
                    <a:cubicBezTo>
                      <a:pt x="355" y="1102"/>
                      <a:pt x="600" y="1079"/>
                      <a:pt x="737" y="913"/>
                    </a:cubicBezTo>
                    <a:cubicBezTo>
                      <a:pt x="873" y="748"/>
                      <a:pt x="850" y="502"/>
                      <a:pt x="685" y="366"/>
                    </a:cubicBezTo>
                    <a:close/>
                    <a:moveTo>
                      <a:pt x="682" y="868"/>
                    </a:moveTo>
                    <a:cubicBezTo>
                      <a:pt x="570" y="1004"/>
                      <a:pt x="370" y="1023"/>
                      <a:pt x="234" y="911"/>
                    </a:cubicBezTo>
                    <a:cubicBezTo>
                      <a:pt x="99" y="799"/>
                      <a:pt x="79" y="598"/>
                      <a:pt x="191" y="463"/>
                    </a:cubicBezTo>
                    <a:cubicBezTo>
                      <a:pt x="303" y="327"/>
                      <a:pt x="504" y="308"/>
                      <a:pt x="640" y="420"/>
                    </a:cubicBezTo>
                    <a:cubicBezTo>
                      <a:pt x="775" y="532"/>
                      <a:pt x="794" y="733"/>
                      <a:pt x="682" y="8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3">
                <a:extLst>
                  <a:ext uri="{FF2B5EF4-FFF2-40B4-BE49-F238E27FC236}">
                    <a16:creationId xmlns:a16="http://schemas.microsoft.com/office/drawing/2014/main" id="{7DA3C2FB-2A54-4C3B-942F-74D0E9BB2E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03267" y="4824353"/>
                <a:ext cx="1917945" cy="1373725"/>
              </a:xfrm>
              <a:custGeom>
                <a:avLst/>
                <a:gdLst>
                  <a:gd name="T0" fmla="*/ 1004 w 1193"/>
                  <a:gd name="T1" fmla="*/ 118 h 854"/>
                  <a:gd name="T2" fmla="*/ 520 w 1193"/>
                  <a:gd name="T3" fmla="*/ 109 h 854"/>
                  <a:gd name="T4" fmla="*/ 45 w 1193"/>
                  <a:gd name="T5" fmla="*/ 450 h 854"/>
                  <a:gd name="T6" fmla="*/ 0 w 1193"/>
                  <a:gd name="T7" fmla="*/ 616 h 854"/>
                  <a:gd name="T8" fmla="*/ 373 w 1193"/>
                  <a:gd name="T9" fmla="*/ 347 h 854"/>
                  <a:gd name="T10" fmla="*/ 508 w 1193"/>
                  <a:gd name="T11" fmla="*/ 717 h 854"/>
                  <a:gd name="T12" fmla="*/ 1056 w 1193"/>
                  <a:gd name="T13" fmla="*/ 665 h 854"/>
                  <a:gd name="T14" fmla="*/ 1004 w 1193"/>
                  <a:gd name="T15" fmla="*/ 118 h 854"/>
                  <a:gd name="T16" fmla="*/ 1001 w 1193"/>
                  <a:gd name="T17" fmla="*/ 620 h 854"/>
                  <a:gd name="T18" fmla="*/ 553 w 1193"/>
                  <a:gd name="T19" fmla="*/ 663 h 854"/>
                  <a:gd name="T20" fmla="*/ 511 w 1193"/>
                  <a:gd name="T21" fmla="*/ 215 h 854"/>
                  <a:gd name="T22" fmla="*/ 959 w 1193"/>
                  <a:gd name="T23" fmla="*/ 172 h 854"/>
                  <a:gd name="T24" fmla="*/ 1001 w 1193"/>
                  <a:gd name="T25" fmla="*/ 62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3" h="854">
                    <a:moveTo>
                      <a:pt x="1004" y="118"/>
                    </a:moveTo>
                    <a:cubicBezTo>
                      <a:pt x="861" y="0"/>
                      <a:pt x="660" y="1"/>
                      <a:pt x="520" y="109"/>
                    </a:cubicBezTo>
                    <a:cubicBezTo>
                      <a:pt x="45" y="450"/>
                      <a:pt x="45" y="450"/>
                      <a:pt x="45" y="450"/>
                    </a:cubicBezTo>
                    <a:cubicBezTo>
                      <a:pt x="41" y="507"/>
                      <a:pt x="26" y="563"/>
                      <a:pt x="0" y="616"/>
                    </a:cubicBezTo>
                    <a:cubicBezTo>
                      <a:pt x="373" y="347"/>
                      <a:pt x="373" y="347"/>
                      <a:pt x="373" y="347"/>
                    </a:cubicBezTo>
                    <a:cubicBezTo>
                      <a:pt x="349" y="481"/>
                      <a:pt x="396" y="624"/>
                      <a:pt x="508" y="717"/>
                    </a:cubicBezTo>
                    <a:cubicBezTo>
                      <a:pt x="674" y="854"/>
                      <a:pt x="919" y="831"/>
                      <a:pt x="1056" y="665"/>
                    </a:cubicBezTo>
                    <a:cubicBezTo>
                      <a:pt x="1193" y="500"/>
                      <a:pt x="1169" y="254"/>
                      <a:pt x="1004" y="118"/>
                    </a:cubicBezTo>
                    <a:close/>
                    <a:moveTo>
                      <a:pt x="1001" y="620"/>
                    </a:moveTo>
                    <a:cubicBezTo>
                      <a:pt x="889" y="756"/>
                      <a:pt x="689" y="775"/>
                      <a:pt x="553" y="663"/>
                    </a:cubicBezTo>
                    <a:cubicBezTo>
                      <a:pt x="418" y="551"/>
                      <a:pt x="399" y="350"/>
                      <a:pt x="511" y="215"/>
                    </a:cubicBezTo>
                    <a:cubicBezTo>
                      <a:pt x="623" y="79"/>
                      <a:pt x="823" y="60"/>
                      <a:pt x="959" y="172"/>
                    </a:cubicBezTo>
                    <a:cubicBezTo>
                      <a:pt x="1094" y="284"/>
                      <a:pt x="1113" y="485"/>
                      <a:pt x="1001" y="6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4">
                <a:extLst>
                  <a:ext uri="{FF2B5EF4-FFF2-40B4-BE49-F238E27FC236}">
                    <a16:creationId xmlns:a16="http://schemas.microsoft.com/office/drawing/2014/main" id="{F89D7957-7E90-42B6-9C39-06585CDE4E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29515" y="3038166"/>
                <a:ext cx="1359977" cy="1955754"/>
              </a:xfrm>
              <a:custGeom>
                <a:avLst/>
                <a:gdLst>
                  <a:gd name="T0" fmla="*/ 657 w 846"/>
                  <a:gd name="T1" fmla="*/ 136 h 1216"/>
                  <a:gd name="T2" fmla="*/ 110 w 846"/>
                  <a:gd name="T3" fmla="*/ 189 h 1216"/>
                  <a:gd name="T4" fmla="*/ 40 w 846"/>
                  <a:gd name="T5" fmla="*/ 557 h 1216"/>
                  <a:gd name="T6" fmla="*/ 219 w 846"/>
                  <a:gd name="T7" fmla="*/ 1121 h 1216"/>
                  <a:gd name="T8" fmla="*/ 335 w 846"/>
                  <a:gd name="T9" fmla="*/ 1190 h 1216"/>
                  <a:gd name="T10" fmla="*/ 364 w 846"/>
                  <a:gd name="T11" fmla="*/ 1216 h 1216"/>
                  <a:gd name="T12" fmla="*/ 224 w 846"/>
                  <a:gd name="T13" fmla="*/ 778 h 1216"/>
                  <a:gd name="T14" fmla="*/ 709 w 846"/>
                  <a:gd name="T15" fmla="*/ 684 h 1216"/>
                  <a:gd name="T16" fmla="*/ 657 w 846"/>
                  <a:gd name="T17" fmla="*/ 136 h 1216"/>
                  <a:gd name="T18" fmla="*/ 655 w 846"/>
                  <a:gd name="T19" fmla="*/ 639 h 1216"/>
                  <a:gd name="T20" fmla="*/ 207 w 846"/>
                  <a:gd name="T21" fmla="*/ 682 h 1216"/>
                  <a:gd name="T22" fmla="*/ 164 w 846"/>
                  <a:gd name="T23" fmla="*/ 234 h 1216"/>
                  <a:gd name="T24" fmla="*/ 612 w 846"/>
                  <a:gd name="T25" fmla="*/ 191 h 1216"/>
                  <a:gd name="T26" fmla="*/ 655 w 846"/>
                  <a:gd name="T27" fmla="*/ 639 h 1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6" h="1216">
                    <a:moveTo>
                      <a:pt x="657" y="136"/>
                    </a:moveTo>
                    <a:cubicBezTo>
                      <a:pt x="492" y="0"/>
                      <a:pt x="247" y="23"/>
                      <a:pt x="110" y="189"/>
                    </a:cubicBezTo>
                    <a:cubicBezTo>
                      <a:pt x="22" y="295"/>
                      <a:pt x="0" y="435"/>
                      <a:pt x="40" y="557"/>
                    </a:cubicBezTo>
                    <a:cubicBezTo>
                      <a:pt x="219" y="1121"/>
                      <a:pt x="219" y="1121"/>
                      <a:pt x="219" y="1121"/>
                    </a:cubicBezTo>
                    <a:cubicBezTo>
                      <a:pt x="260" y="1137"/>
                      <a:pt x="299" y="1160"/>
                      <a:pt x="335" y="1190"/>
                    </a:cubicBezTo>
                    <a:cubicBezTo>
                      <a:pt x="345" y="1198"/>
                      <a:pt x="354" y="1207"/>
                      <a:pt x="364" y="1216"/>
                    </a:cubicBezTo>
                    <a:cubicBezTo>
                      <a:pt x="224" y="778"/>
                      <a:pt x="224" y="778"/>
                      <a:pt x="224" y="778"/>
                    </a:cubicBezTo>
                    <a:cubicBezTo>
                      <a:pt x="385" y="865"/>
                      <a:pt x="589" y="830"/>
                      <a:pt x="709" y="684"/>
                    </a:cubicBezTo>
                    <a:cubicBezTo>
                      <a:pt x="846" y="518"/>
                      <a:pt x="823" y="273"/>
                      <a:pt x="657" y="136"/>
                    </a:cubicBezTo>
                    <a:close/>
                    <a:moveTo>
                      <a:pt x="655" y="639"/>
                    </a:moveTo>
                    <a:cubicBezTo>
                      <a:pt x="543" y="775"/>
                      <a:pt x="342" y="794"/>
                      <a:pt x="207" y="682"/>
                    </a:cubicBezTo>
                    <a:cubicBezTo>
                      <a:pt x="71" y="570"/>
                      <a:pt x="52" y="369"/>
                      <a:pt x="164" y="234"/>
                    </a:cubicBezTo>
                    <a:cubicBezTo>
                      <a:pt x="276" y="98"/>
                      <a:pt x="477" y="79"/>
                      <a:pt x="612" y="191"/>
                    </a:cubicBezTo>
                    <a:cubicBezTo>
                      <a:pt x="748" y="303"/>
                      <a:pt x="767" y="503"/>
                      <a:pt x="655" y="6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A4AB9FDA-023F-4113-945A-A4FDF97C9009}"/>
                </a:ext>
              </a:extLst>
            </p:cNvPr>
            <p:cNvSpPr/>
            <p:nvPr/>
          </p:nvSpPr>
          <p:spPr>
            <a:xfrm>
              <a:off x="4421956" y="3912222"/>
              <a:ext cx="777080" cy="442674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pPr algn="ctr"/>
              <a:r>
                <a:rPr lang="en-SE" sz="200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PHC</a:t>
              </a:r>
              <a:endPara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Lato Heavy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00AEAA3C-FAF9-47AB-96EA-232891C1C6B1}"/>
                </a:ext>
              </a:extLst>
            </p:cNvPr>
            <p:cNvSpPr/>
            <p:nvPr/>
          </p:nvSpPr>
          <p:spPr>
            <a:xfrm>
              <a:off x="6084804" y="5143095"/>
              <a:ext cx="777080" cy="442674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pPr algn="ctr"/>
              <a:r>
                <a:rPr lang="en-SE" sz="200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DOR</a:t>
              </a:r>
              <a:endPara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Lato Heavy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C4CD5179-3B98-412E-B068-1AD35240E9E4}"/>
                </a:ext>
              </a:extLst>
            </p:cNvPr>
            <p:cNvSpPr/>
            <p:nvPr/>
          </p:nvSpPr>
          <p:spPr>
            <a:xfrm>
              <a:off x="5457857" y="7163981"/>
              <a:ext cx="777080" cy="442674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pPr algn="ctr"/>
              <a:r>
                <a:rPr lang="en-SE" sz="200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PEX</a:t>
              </a:r>
              <a:endPara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Lato Heavy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BF7555A0-92CC-4F4C-B865-A629EA9099BB}"/>
                </a:ext>
              </a:extLst>
            </p:cNvPr>
            <p:cNvSpPr/>
            <p:nvPr/>
          </p:nvSpPr>
          <p:spPr>
            <a:xfrm>
              <a:off x="3339190" y="7177989"/>
              <a:ext cx="777080" cy="442674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pPr algn="ctr"/>
              <a:r>
                <a:rPr lang="en-SE" sz="200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CAN</a:t>
              </a:r>
              <a:endPara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Lato Heavy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56E1C9A1-5E2A-469A-B94F-FD29A2F110C9}"/>
                </a:ext>
              </a:extLst>
            </p:cNvPr>
            <p:cNvSpPr/>
            <p:nvPr/>
          </p:nvSpPr>
          <p:spPr>
            <a:xfrm>
              <a:off x="2679847" y="5170659"/>
              <a:ext cx="777080" cy="442674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pPr algn="ctr"/>
              <a:r>
                <a:rPr lang="en-SE" sz="200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TLH</a:t>
              </a:r>
              <a:endPara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Lato Heavy" panose="020F050202020403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05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637CAC-A60D-4C0F-B7B9-905FCABB7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6805" y="4418642"/>
            <a:ext cx="3973812" cy="208827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317F2A0-E80B-4300-A332-E3CE75B2C6AF}"/>
              </a:ext>
            </a:extLst>
          </p:cNvPr>
          <p:cNvGrpSpPr/>
          <p:nvPr/>
        </p:nvGrpSpPr>
        <p:grpSpPr>
          <a:xfrm>
            <a:off x="1680188" y="1919906"/>
            <a:ext cx="5165452" cy="3023073"/>
            <a:chOff x="1441101" y="993866"/>
            <a:chExt cx="5165452" cy="3023073"/>
          </a:xfrm>
        </p:grpSpPr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8AD2FEA3-9F48-4EA5-9909-AC305DF59887}"/>
                </a:ext>
              </a:extLst>
            </p:cNvPr>
            <p:cNvSpPr txBox="1">
              <a:spLocks/>
            </p:cNvSpPr>
            <p:nvPr/>
          </p:nvSpPr>
          <p:spPr>
            <a:xfrm>
              <a:off x="1441101" y="1443601"/>
              <a:ext cx="5165452" cy="2573338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SE" sz="4400" dirty="0">
                  <a:solidFill>
                    <a:schemeClr val="bg1"/>
                  </a:solidFill>
                  <a:latin typeface="Advent Pro" panose="02000506040000020004" pitchFamily="2" charset="0"/>
                </a:rPr>
                <a:t>Fermium BM</a:t>
              </a:r>
              <a:endParaRPr lang="id-ID" sz="4400" dirty="0">
                <a:solidFill>
                  <a:schemeClr val="bg1"/>
                </a:solidFill>
                <a:latin typeface="Advent Pro" panose="02000506040000020004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775544-2E7D-415E-B317-D99C77822ED4}"/>
                </a:ext>
              </a:extLst>
            </p:cNvPr>
            <p:cNvSpPr txBox="1"/>
            <p:nvPr/>
          </p:nvSpPr>
          <p:spPr>
            <a:xfrm>
              <a:off x="1441101" y="993866"/>
              <a:ext cx="2807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600" b="1" spc="600" dirty="0">
                  <a:solidFill>
                    <a:schemeClr val="bg1">
                      <a:lumMod val="65000"/>
                    </a:schemeClr>
                  </a:solidFill>
                  <a:latin typeface="Advent Pro" panose="02000506040000020004" pitchFamily="2" charset="0"/>
                  <a:ea typeface="Roboto Medium" panose="02000000000000000000" pitchFamily="2" charset="0"/>
                  <a:cs typeface="Segoe UI" panose="020B0502040204020203" pitchFamily="34" charset="0"/>
                </a:rPr>
                <a:t>BM #1</a:t>
              </a:r>
              <a:endParaRPr lang="id-ID" sz="1600" b="1" spc="600" dirty="0">
                <a:solidFill>
                  <a:schemeClr val="bg1">
                    <a:lumMod val="65000"/>
                  </a:schemeClr>
                </a:solidFill>
                <a:latin typeface="Advent Pro" panose="02000506040000020004" pitchFamily="2" charset="0"/>
                <a:ea typeface="Roboto Medium" panose="02000000000000000000" pitchFamily="2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23EA509-A663-4076-8172-2E8B5E51FBD8}"/>
              </a:ext>
            </a:extLst>
          </p:cNvPr>
          <p:cNvSpPr/>
          <p:nvPr/>
        </p:nvSpPr>
        <p:spPr>
          <a:xfrm>
            <a:off x="1680188" y="3384932"/>
            <a:ext cx="7118372" cy="804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</a:rPr>
              <a:t>Basic services are offered for free, while a premium is charged for an advanced service </a:t>
            </a:r>
            <a:endParaRPr lang="en-US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F29F084-44C9-4BD5-B857-BA09933A3D1C}"/>
              </a:ext>
            </a:extLst>
          </p:cNvPr>
          <p:cNvSpPr/>
          <p:nvPr/>
        </p:nvSpPr>
        <p:spPr>
          <a:xfrm>
            <a:off x="2598439" y="6557830"/>
            <a:ext cx="694507" cy="604477"/>
          </a:xfrm>
          <a:custGeom>
            <a:avLst/>
            <a:gdLst>
              <a:gd name="connsiteX0" fmla="*/ 395021 w 395021"/>
              <a:gd name="connsiteY0" fmla="*/ 0 h 343815"/>
              <a:gd name="connsiteX1" fmla="*/ 395021 w 395021"/>
              <a:gd name="connsiteY1" fmla="*/ 70714 h 343815"/>
              <a:gd name="connsiteX2" fmla="*/ 320650 w 395021"/>
              <a:gd name="connsiteY2" fmla="*/ 179223 h 343815"/>
              <a:gd name="connsiteX3" fmla="*/ 395021 w 395021"/>
              <a:gd name="connsiteY3" fmla="*/ 179223 h 343815"/>
              <a:gd name="connsiteX4" fmla="*/ 395021 w 395021"/>
              <a:gd name="connsiteY4" fmla="*/ 343815 h 343815"/>
              <a:gd name="connsiteX5" fmla="*/ 242621 w 395021"/>
              <a:gd name="connsiteY5" fmla="*/ 343815 h 343815"/>
              <a:gd name="connsiteX6" fmla="*/ 242621 w 395021"/>
              <a:gd name="connsiteY6" fmla="*/ 179223 h 343815"/>
              <a:gd name="connsiteX7" fmla="*/ 287731 w 395021"/>
              <a:gd name="connsiteY7" fmla="*/ 63399 h 343815"/>
              <a:gd name="connsiteX8" fmla="*/ 395021 w 395021"/>
              <a:gd name="connsiteY8" fmla="*/ 0 h 343815"/>
              <a:gd name="connsiteX9" fmla="*/ 152400 w 395021"/>
              <a:gd name="connsiteY9" fmla="*/ 0 h 343815"/>
              <a:gd name="connsiteX10" fmla="*/ 152400 w 395021"/>
              <a:gd name="connsiteY10" fmla="*/ 70714 h 343815"/>
              <a:gd name="connsiteX11" fmla="*/ 78029 w 395021"/>
              <a:gd name="connsiteY11" fmla="*/ 179223 h 343815"/>
              <a:gd name="connsiteX12" fmla="*/ 152400 w 395021"/>
              <a:gd name="connsiteY12" fmla="*/ 179223 h 343815"/>
              <a:gd name="connsiteX13" fmla="*/ 152400 w 395021"/>
              <a:gd name="connsiteY13" fmla="*/ 343815 h 343815"/>
              <a:gd name="connsiteX14" fmla="*/ 0 w 395021"/>
              <a:gd name="connsiteY14" fmla="*/ 343815 h 343815"/>
              <a:gd name="connsiteX15" fmla="*/ 0 w 395021"/>
              <a:gd name="connsiteY15" fmla="*/ 179223 h 343815"/>
              <a:gd name="connsiteX16" fmla="*/ 45111 w 395021"/>
              <a:gd name="connsiteY16" fmla="*/ 63399 h 343815"/>
              <a:gd name="connsiteX17" fmla="*/ 152400 w 395021"/>
              <a:gd name="connsiteY17" fmla="*/ 0 h 34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5021" h="343815">
                <a:moveTo>
                  <a:pt x="395021" y="0"/>
                </a:moveTo>
                <a:lnTo>
                  <a:pt x="395021" y="70714"/>
                </a:lnTo>
                <a:cubicBezTo>
                  <a:pt x="345440" y="87783"/>
                  <a:pt x="320650" y="123952"/>
                  <a:pt x="320650" y="179223"/>
                </a:cubicBezTo>
                <a:lnTo>
                  <a:pt x="395021" y="179223"/>
                </a:lnTo>
                <a:lnTo>
                  <a:pt x="395021" y="343815"/>
                </a:lnTo>
                <a:lnTo>
                  <a:pt x="242621" y="343815"/>
                </a:lnTo>
                <a:lnTo>
                  <a:pt x="242621" y="179223"/>
                </a:lnTo>
                <a:cubicBezTo>
                  <a:pt x="242621" y="135332"/>
                  <a:pt x="257658" y="96724"/>
                  <a:pt x="287731" y="63399"/>
                </a:cubicBezTo>
                <a:cubicBezTo>
                  <a:pt x="314554" y="34138"/>
                  <a:pt x="350317" y="13005"/>
                  <a:pt x="395021" y="0"/>
                </a:cubicBezTo>
                <a:close/>
                <a:moveTo>
                  <a:pt x="152400" y="0"/>
                </a:moveTo>
                <a:lnTo>
                  <a:pt x="152400" y="70714"/>
                </a:lnTo>
                <a:cubicBezTo>
                  <a:pt x="102819" y="87783"/>
                  <a:pt x="78029" y="123952"/>
                  <a:pt x="78029" y="179223"/>
                </a:cubicBezTo>
                <a:lnTo>
                  <a:pt x="152400" y="179223"/>
                </a:lnTo>
                <a:lnTo>
                  <a:pt x="152400" y="343815"/>
                </a:lnTo>
                <a:lnTo>
                  <a:pt x="0" y="343815"/>
                </a:lnTo>
                <a:lnTo>
                  <a:pt x="0" y="179223"/>
                </a:lnTo>
                <a:cubicBezTo>
                  <a:pt x="0" y="135332"/>
                  <a:pt x="15037" y="96724"/>
                  <a:pt x="45111" y="63399"/>
                </a:cubicBezTo>
                <a:cubicBezTo>
                  <a:pt x="71933" y="34138"/>
                  <a:pt x="107696" y="13005"/>
                  <a:pt x="15240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1270000" dist="152400" dir="2700000" sx="93000" sy="93000" algn="t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1F4B02-7118-4992-9C19-68C6A1600BB1}"/>
              </a:ext>
            </a:extLst>
          </p:cNvPr>
          <p:cNvSpPr/>
          <p:nvPr/>
        </p:nvSpPr>
        <p:spPr>
          <a:xfrm>
            <a:off x="3442929" y="6783545"/>
            <a:ext cx="6805422" cy="116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more valuable the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service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becomes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all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consumers;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greater the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network,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higher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lock-in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effect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gets,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 costs and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efforts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increase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change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competitive service </a:t>
            </a:r>
            <a:endParaRPr lang="id-ID" sz="2000" i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3D60E6-9759-4EFD-BF28-4D6EBC439E85}"/>
              </a:ext>
            </a:extLst>
          </p:cNvPr>
          <p:cNvGrpSpPr/>
          <p:nvPr/>
        </p:nvGrpSpPr>
        <p:grpSpPr>
          <a:xfrm>
            <a:off x="1110453" y="4711148"/>
            <a:ext cx="9586759" cy="1432865"/>
            <a:chOff x="1100293" y="5392001"/>
            <a:chExt cx="9586759" cy="1432865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CE0D2FC3-E3AF-4E03-84E7-A48B436380AF}"/>
                </a:ext>
              </a:extLst>
            </p:cNvPr>
            <p:cNvSpPr/>
            <p:nvPr/>
          </p:nvSpPr>
          <p:spPr>
            <a:xfrm rot="5400000">
              <a:off x="5213640" y="1351453"/>
              <a:ext cx="1432864" cy="9513961"/>
            </a:xfrm>
            <a:prstGeom prst="round2SameRect">
              <a:avLst>
                <a:gd name="adj1" fmla="val 3704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508000" dir="5400000" sx="90000" sy="90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3E917D70-0249-4CAD-A819-662D769C823A}"/>
                </a:ext>
              </a:extLst>
            </p:cNvPr>
            <p:cNvSpPr/>
            <p:nvPr/>
          </p:nvSpPr>
          <p:spPr>
            <a:xfrm rot="16200000" flipH="1">
              <a:off x="422627" y="6069667"/>
              <a:ext cx="1432864" cy="77532"/>
            </a:xfrm>
            <a:prstGeom prst="round2SameRect">
              <a:avLst>
                <a:gd name="adj1" fmla="val 7299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DD4FE5-B917-4AE2-816E-A3142F17CC23}"/>
                </a:ext>
              </a:extLst>
            </p:cNvPr>
            <p:cNvSpPr/>
            <p:nvPr/>
          </p:nvSpPr>
          <p:spPr>
            <a:xfrm>
              <a:off x="1618922" y="5710060"/>
              <a:ext cx="7957769" cy="796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Using certified health information and professional layout create credibility, but how do you persuade potential users to use the service</a:t>
              </a:r>
              <a:endParaRPr lang="id-ID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B6E5ED-59D2-418D-940B-9663C048A9E0}"/>
              </a:ext>
            </a:extLst>
          </p:cNvPr>
          <p:cNvGrpSpPr/>
          <p:nvPr/>
        </p:nvGrpSpPr>
        <p:grpSpPr>
          <a:xfrm>
            <a:off x="10076853" y="5328094"/>
            <a:ext cx="322159" cy="198971"/>
            <a:chOff x="4840536" y="357717"/>
            <a:chExt cx="7152011" cy="4417183"/>
          </a:xfrm>
          <a:solidFill>
            <a:schemeClr val="bg1">
              <a:lumMod val="75000"/>
            </a:schemeClr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EE92626-836B-4583-9AEA-E51689247779}"/>
                </a:ext>
              </a:extLst>
            </p:cNvPr>
            <p:cNvSpPr/>
            <p:nvPr/>
          </p:nvSpPr>
          <p:spPr>
            <a:xfrm>
              <a:off x="4840536" y="3077802"/>
              <a:ext cx="6741864" cy="54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48F56F3-0B0A-49AC-A03B-7268AE1DC86D}"/>
                </a:ext>
              </a:extLst>
            </p:cNvPr>
            <p:cNvSpPr/>
            <p:nvPr/>
          </p:nvSpPr>
          <p:spPr>
            <a:xfrm rot="2700000">
              <a:off x="8324327" y="1921828"/>
              <a:ext cx="3668221" cy="54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1609C4B-0C38-45DC-A823-324C912DA834}"/>
                </a:ext>
              </a:extLst>
            </p:cNvPr>
            <p:cNvSpPr/>
            <p:nvPr/>
          </p:nvSpPr>
          <p:spPr>
            <a:xfrm rot="18900000" flipV="1">
              <a:off x="8324326" y="4234900"/>
              <a:ext cx="3668221" cy="54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D63B25BF-8D71-42BA-9EC9-79EC0E64D357}"/>
              </a:ext>
            </a:extLst>
          </p:cNvPr>
          <p:cNvSpPr/>
          <p:nvPr/>
        </p:nvSpPr>
        <p:spPr>
          <a:xfrm>
            <a:off x="3442929" y="8338025"/>
            <a:ext cx="6805422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major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difficulty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is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keep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balance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between free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premium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users,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since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latter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sponsor</a:t>
            </a:r>
            <a:r>
              <a:rPr lang="en-SE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former</a:t>
            </a:r>
            <a:endParaRPr lang="id-ID" sz="2000" i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E3832C4B-E7F4-413A-929D-0D820E946699}"/>
              </a:ext>
            </a:extLst>
          </p:cNvPr>
          <p:cNvSpPr/>
          <p:nvPr/>
        </p:nvSpPr>
        <p:spPr>
          <a:xfrm>
            <a:off x="2598438" y="8121532"/>
            <a:ext cx="694507" cy="604477"/>
          </a:xfrm>
          <a:custGeom>
            <a:avLst/>
            <a:gdLst>
              <a:gd name="connsiteX0" fmla="*/ 395021 w 395021"/>
              <a:gd name="connsiteY0" fmla="*/ 0 h 343815"/>
              <a:gd name="connsiteX1" fmla="*/ 395021 w 395021"/>
              <a:gd name="connsiteY1" fmla="*/ 70714 h 343815"/>
              <a:gd name="connsiteX2" fmla="*/ 320650 w 395021"/>
              <a:gd name="connsiteY2" fmla="*/ 179223 h 343815"/>
              <a:gd name="connsiteX3" fmla="*/ 395021 w 395021"/>
              <a:gd name="connsiteY3" fmla="*/ 179223 h 343815"/>
              <a:gd name="connsiteX4" fmla="*/ 395021 w 395021"/>
              <a:gd name="connsiteY4" fmla="*/ 343815 h 343815"/>
              <a:gd name="connsiteX5" fmla="*/ 242621 w 395021"/>
              <a:gd name="connsiteY5" fmla="*/ 343815 h 343815"/>
              <a:gd name="connsiteX6" fmla="*/ 242621 w 395021"/>
              <a:gd name="connsiteY6" fmla="*/ 179223 h 343815"/>
              <a:gd name="connsiteX7" fmla="*/ 287731 w 395021"/>
              <a:gd name="connsiteY7" fmla="*/ 63399 h 343815"/>
              <a:gd name="connsiteX8" fmla="*/ 395021 w 395021"/>
              <a:gd name="connsiteY8" fmla="*/ 0 h 343815"/>
              <a:gd name="connsiteX9" fmla="*/ 152400 w 395021"/>
              <a:gd name="connsiteY9" fmla="*/ 0 h 343815"/>
              <a:gd name="connsiteX10" fmla="*/ 152400 w 395021"/>
              <a:gd name="connsiteY10" fmla="*/ 70714 h 343815"/>
              <a:gd name="connsiteX11" fmla="*/ 78029 w 395021"/>
              <a:gd name="connsiteY11" fmla="*/ 179223 h 343815"/>
              <a:gd name="connsiteX12" fmla="*/ 152400 w 395021"/>
              <a:gd name="connsiteY12" fmla="*/ 179223 h 343815"/>
              <a:gd name="connsiteX13" fmla="*/ 152400 w 395021"/>
              <a:gd name="connsiteY13" fmla="*/ 343815 h 343815"/>
              <a:gd name="connsiteX14" fmla="*/ 0 w 395021"/>
              <a:gd name="connsiteY14" fmla="*/ 343815 h 343815"/>
              <a:gd name="connsiteX15" fmla="*/ 0 w 395021"/>
              <a:gd name="connsiteY15" fmla="*/ 179223 h 343815"/>
              <a:gd name="connsiteX16" fmla="*/ 45111 w 395021"/>
              <a:gd name="connsiteY16" fmla="*/ 63399 h 343815"/>
              <a:gd name="connsiteX17" fmla="*/ 152400 w 395021"/>
              <a:gd name="connsiteY17" fmla="*/ 0 h 34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5021" h="343815">
                <a:moveTo>
                  <a:pt x="395021" y="0"/>
                </a:moveTo>
                <a:lnTo>
                  <a:pt x="395021" y="70714"/>
                </a:lnTo>
                <a:cubicBezTo>
                  <a:pt x="345440" y="87783"/>
                  <a:pt x="320650" y="123952"/>
                  <a:pt x="320650" y="179223"/>
                </a:cubicBezTo>
                <a:lnTo>
                  <a:pt x="395021" y="179223"/>
                </a:lnTo>
                <a:lnTo>
                  <a:pt x="395021" y="343815"/>
                </a:lnTo>
                <a:lnTo>
                  <a:pt x="242621" y="343815"/>
                </a:lnTo>
                <a:lnTo>
                  <a:pt x="242621" y="179223"/>
                </a:lnTo>
                <a:cubicBezTo>
                  <a:pt x="242621" y="135332"/>
                  <a:pt x="257658" y="96724"/>
                  <a:pt x="287731" y="63399"/>
                </a:cubicBezTo>
                <a:cubicBezTo>
                  <a:pt x="314554" y="34138"/>
                  <a:pt x="350317" y="13005"/>
                  <a:pt x="395021" y="0"/>
                </a:cubicBezTo>
                <a:close/>
                <a:moveTo>
                  <a:pt x="152400" y="0"/>
                </a:moveTo>
                <a:lnTo>
                  <a:pt x="152400" y="70714"/>
                </a:lnTo>
                <a:cubicBezTo>
                  <a:pt x="102819" y="87783"/>
                  <a:pt x="78029" y="123952"/>
                  <a:pt x="78029" y="179223"/>
                </a:cubicBezTo>
                <a:lnTo>
                  <a:pt x="152400" y="179223"/>
                </a:lnTo>
                <a:lnTo>
                  <a:pt x="152400" y="343815"/>
                </a:lnTo>
                <a:lnTo>
                  <a:pt x="0" y="343815"/>
                </a:lnTo>
                <a:lnTo>
                  <a:pt x="0" y="179223"/>
                </a:lnTo>
                <a:cubicBezTo>
                  <a:pt x="0" y="135332"/>
                  <a:pt x="15037" y="96724"/>
                  <a:pt x="45111" y="63399"/>
                </a:cubicBezTo>
                <a:cubicBezTo>
                  <a:pt x="71933" y="34138"/>
                  <a:pt x="107696" y="13005"/>
                  <a:pt x="15240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1270000" dist="152400" dir="2700000" sx="93000" sy="93000" algn="t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 descr="Image result for dropbox">
            <a:extLst>
              <a:ext uri="{FF2B5EF4-FFF2-40B4-BE49-F238E27FC236}">
                <a16:creationId xmlns:a16="http://schemas.microsoft.com/office/drawing/2014/main" id="{D48FAF80-0BAB-4AC3-9EB5-61545D412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142" y="1453733"/>
            <a:ext cx="3433243" cy="193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kype">
            <a:extLst>
              <a:ext uri="{FF2B5EF4-FFF2-40B4-BE49-F238E27FC236}">
                <a16:creationId xmlns:a16="http://schemas.microsoft.com/office/drawing/2014/main" id="{C17CA680-EE98-4120-AE1E-7D57C6795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4922">
            <a:off x="12232248" y="2369641"/>
            <a:ext cx="4571920" cy="257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lifesum">
            <a:extLst>
              <a:ext uri="{FF2B5EF4-FFF2-40B4-BE49-F238E27FC236}">
                <a16:creationId xmlns:a16="http://schemas.microsoft.com/office/drawing/2014/main" id="{1C5A7C52-01A9-4930-8389-C31F53E36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557" y="6150517"/>
            <a:ext cx="2295692" cy="229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medisafe">
            <a:extLst>
              <a:ext uri="{FF2B5EF4-FFF2-40B4-BE49-F238E27FC236}">
                <a16:creationId xmlns:a16="http://schemas.microsoft.com/office/drawing/2014/main" id="{0A20AA78-FF20-446A-AA8F-F3EE80E67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908" y="7293788"/>
            <a:ext cx="4179605" cy="112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36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20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5" grpId="0" animBg="1"/>
          <p:bldP spid="20" grpId="0"/>
          <p:bldP spid="63" grpId="0"/>
          <p:bldP spid="6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20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5" grpId="0" animBg="1"/>
          <p:bldP spid="20" grpId="0"/>
          <p:bldP spid="63" grpId="0"/>
          <p:bldP spid="6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17F2A0-E80B-4300-A332-E3CE75B2C6AF}"/>
              </a:ext>
            </a:extLst>
          </p:cNvPr>
          <p:cNvGrpSpPr/>
          <p:nvPr/>
        </p:nvGrpSpPr>
        <p:grpSpPr>
          <a:xfrm>
            <a:off x="1771655" y="1408280"/>
            <a:ext cx="5165452" cy="3023073"/>
            <a:chOff x="1441101" y="993866"/>
            <a:chExt cx="5165452" cy="3023073"/>
          </a:xfrm>
        </p:grpSpPr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8AD2FEA3-9F48-4EA5-9909-AC305DF59887}"/>
                </a:ext>
              </a:extLst>
            </p:cNvPr>
            <p:cNvSpPr txBox="1">
              <a:spLocks/>
            </p:cNvSpPr>
            <p:nvPr/>
          </p:nvSpPr>
          <p:spPr>
            <a:xfrm>
              <a:off x="1441101" y="1443601"/>
              <a:ext cx="5165452" cy="2573338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4400" dirty="0">
                  <a:solidFill>
                    <a:schemeClr val="bg1"/>
                  </a:solidFill>
                  <a:latin typeface="Advent Pro" panose="02000506040000020004" pitchFamily="2" charset="0"/>
                </a:rPr>
                <a:t>Multi-sided </a:t>
              </a:r>
              <a:r>
                <a:rPr lang="en-SE" sz="4400" dirty="0">
                  <a:solidFill>
                    <a:schemeClr val="bg1"/>
                  </a:solidFill>
                  <a:latin typeface="Advent Pro" panose="02000506040000020004" pitchFamily="2" charset="0"/>
                </a:rPr>
                <a:t> BM</a:t>
              </a:r>
              <a:endParaRPr lang="id-ID" sz="4400" dirty="0">
                <a:solidFill>
                  <a:schemeClr val="bg1"/>
                </a:solidFill>
                <a:latin typeface="Advent Pro" panose="02000506040000020004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775544-2E7D-415E-B317-D99C77822ED4}"/>
                </a:ext>
              </a:extLst>
            </p:cNvPr>
            <p:cNvSpPr txBox="1"/>
            <p:nvPr/>
          </p:nvSpPr>
          <p:spPr>
            <a:xfrm>
              <a:off x="1441101" y="993866"/>
              <a:ext cx="2807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600" b="1" spc="600" dirty="0">
                  <a:solidFill>
                    <a:schemeClr val="bg1">
                      <a:lumMod val="65000"/>
                    </a:schemeClr>
                  </a:solidFill>
                  <a:latin typeface="Advent Pro" panose="02000506040000020004" pitchFamily="2" charset="0"/>
                  <a:ea typeface="Roboto Medium" panose="02000000000000000000" pitchFamily="2" charset="0"/>
                  <a:cs typeface="Segoe UI" panose="020B0502040204020203" pitchFamily="34" charset="0"/>
                </a:rPr>
                <a:t>BM #2</a:t>
              </a:r>
              <a:endParaRPr lang="id-ID" sz="1600" b="1" spc="600" dirty="0">
                <a:solidFill>
                  <a:schemeClr val="bg1">
                    <a:lumMod val="65000"/>
                  </a:schemeClr>
                </a:solidFill>
                <a:latin typeface="Advent Pro" panose="02000506040000020004" pitchFamily="2" charset="0"/>
                <a:ea typeface="Roboto Medium" panose="02000000000000000000" pitchFamily="2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23EA509-A663-4076-8172-2E8B5E51FBD8}"/>
              </a:ext>
            </a:extLst>
          </p:cNvPr>
          <p:cNvSpPr/>
          <p:nvPr/>
        </p:nvSpPr>
        <p:spPr>
          <a:xfrm>
            <a:off x="1649708" y="2815558"/>
            <a:ext cx="6397012" cy="804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</a:rPr>
              <a:t>The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value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creation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is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based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on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the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interaction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among parties</a:t>
            </a:r>
            <a:endParaRPr lang="en-US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612F7E-73DE-4887-BA99-990A3F3C1D12}"/>
              </a:ext>
            </a:extLst>
          </p:cNvPr>
          <p:cNvGrpSpPr/>
          <p:nvPr/>
        </p:nvGrpSpPr>
        <p:grpSpPr>
          <a:xfrm>
            <a:off x="2444954" y="5778727"/>
            <a:ext cx="8068294" cy="1837658"/>
            <a:chOff x="2537479" y="6372284"/>
            <a:chExt cx="5728504" cy="183765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F29F084-44C9-4BD5-B857-BA09933A3D1C}"/>
                </a:ext>
              </a:extLst>
            </p:cNvPr>
            <p:cNvSpPr/>
            <p:nvPr/>
          </p:nvSpPr>
          <p:spPr>
            <a:xfrm>
              <a:off x="2537479" y="6372284"/>
              <a:ext cx="694507" cy="604477"/>
            </a:xfrm>
            <a:custGeom>
              <a:avLst/>
              <a:gdLst>
                <a:gd name="connsiteX0" fmla="*/ 395021 w 395021"/>
                <a:gd name="connsiteY0" fmla="*/ 0 h 343815"/>
                <a:gd name="connsiteX1" fmla="*/ 395021 w 395021"/>
                <a:gd name="connsiteY1" fmla="*/ 70714 h 343815"/>
                <a:gd name="connsiteX2" fmla="*/ 320650 w 395021"/>
                <a:gd name="connsiteY2" fmla="*/ 179223 h 343815"/>
                <a:gd name="connsiteX3" fmla="*/ 395021 w 395021"/>
                <a:gd name="connsiteY3" fmla="*/ 179223 h 343815"/>
                <a:gd name="connsiteX4" fmla="*/ 395021 w 395021"/>
                <a:gd name="connsiteY4" fmla="*/ 343815 h 343815"/>
                <a:gd name="connsiteX5" fmla="*/ 242621 w 395021"/>
                <a:gd name="connsiteY5" fmla="*/ 343815 h 343815"/>
                <a:gd name="connsiteX6" fmla="*/ 242621 w 395021"/>
                <a:gd name="connsiteY6" fmla="*/ 179223 h 343815"/>
                <a:gd name="connsiteX7" fmla="*/ 287731 w 395021"/>
                <a:gd name="connsiteY7" fmla="*/ 63399 h 343815"/>
                <a:gd name="connsiteX8" fmla="*/ 395021 w 395021"/>
                <a:gd name="connsiteY8" fmla="*/ 0 h 343815"/>
                <a:gd name="connsiteX9" fmla="*/ 152400 w 395021"/>
                <a:gd name="connsiteY9" fmla="*/ 0 h 343815"/>
                <a:gd name="connsiteX10" fmla="*/ 152400 w 395021"/>
                <a:gd name="connsiteY10" fmla="*/ 70714 h 343815"/>
                <a:gd name="connsiteX11" fmla="*/ 78029 w 395021"/>
                <a:gd name="connsiteY11" fmla="*/ 179223 h 343815"/>
                <a:gd name="connsiteX12" fmla="*/ 152400 w 395021"/>
                <a:gd name="connsiteY12" fmla="*/ 179223 h 343815"/>
                <a:gd name="connsiteX13" fmla="*/ 152400 w 395021"/>
                <a:gd name="connsiteY13" fmla="*/ 343815 h 343815"/>
                <a:gd name="connsiteX14" fmla="*/ 0 w 395021"/>
                <a:gd name="connsiteY14" fmla="*/ 343815 h 343815"/>
                <a:gd name="connsiteX15" fmla="*/ 0 w 395021"/>
                <a:gd name="connsiteY15" fmla="*/ 179223 h 343815"/>
                <a:gd name="connsiteX16" fmla="*/ 45111 w 395021"/>
                <a:gd name="connsiteY16" fmla="*/ 63399 h 343815"/>
                <a:gd name="connsiteX17" fmla="*/ 152400 w 395021"/>
                <a:gd name="connsiteY17" fmla="*/ 0 h 34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5021" h="343815">
                  <a:moveTo>
                    <a:pt x="395021" y="0"/>
                  </a:moveTo>
                  <a:lnTo>
                    <a:pt x="395021" y="70714"/>
                  </a:lnTo>
                  <a:cubicBezTo>
                    <a:pt x="345440" y="87783"/>
                    <a:pt x="320650" y="123952"/>
                    <a:pt x="320650" y="179223"/>
                  </a:cubicBezTo>
                  <a:lnTo>
                    <a:pt x="395021" y="179223"/>
                  </a:lnTo>
                  <a:lnTo>
                    <a:pt x="395021" y="343815"/>
                  </a:lnTo>
                  <a:lnTo>
                    <a:pt x="242621" y="343815"/>
                  </a:lnTo>
                  <a:lnTo>
                    <a:pt x="242621" y="179223"/>
                  </a:lnTo>
                  <a:cubicBezTo>
                    <a:pt x="242621" y="135332"/>
                    <a:pt x="257658" y="96724"/>
                    <a:pt x="287731" y="63399"/>
                  </a:cubicBezTo>
                  <a:cubicBezTo>
                    <a:pt x="314554" y="34138"/>
                    <a:pt x="350317" y="13005"/>
                    <a:pt x="395021" y="0"/>
                  </a:cubicBezTo>
                  <a:close/>
                  <a:moveTo>
                    <a:pt x="152400" y="0"/>
                  </a:moveTo>
                  <a:lnTo>
                    <a:pt x="152400" y="70714"/>
                  </a:lnTo>
                  <a:cubicBezTo>
                    <a:pt x="102819" y="87783"/>
                    <a:pt x="78029" y="123952"/>
                    <a:pt x="78029" y="179223"/>
                  </a:cubicBezTo>
                  <a:lnTo>
                    <a:pt x="152400" y="179223"/>
                  </a:lnTo>
                  <a:lnTo>
                    <a:pt x="152400" y="343815"/>
                  </a:lnTo>
                  <a:lnTo>
                    <a:pt x="0" y="343815"/>
                  </a:lnTo>
                  <a:lnTo>
                    <a:pt x="0" y="179223"/>
                  </a:lnTo>
                  <a:cubicBezTo>
                    <a:pt x="0" y="135332"/>
                    <a:pt x="15037" y="96724"/>
                    <a:pt x="45111" y="63399"/>
                  </a:cubicBezTo>
                  <a:cubicBezTo>
                    <a:pt x="71933" y="34138"/>
                    <a:pt x="107696" y="13005"/>
                    <a:pt x="15240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270000" dist="152400" dir="2700000" sx="93000" sy="93000" algn="tl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0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1F4B02-7118-4992-9C19-68C6A1600BB1}"/>
                </a:ext>
              </a:extLst>
            </p:cNvPr>
            <p:cNvSpPr/>
            <p:nvPr/>
          </p:nvSpPr>
          <p:spPr>
            <a:xfrm>
              <a:off x="3431601" y="6674522"/>
              <a:ext cx="4834382" cy="1535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Typically,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the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service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to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be delivered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SE" sz="2000" i="1" dirty="0" err="1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either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very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complex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from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technical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point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of view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or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there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is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lack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of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trust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when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it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is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provided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by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the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interested party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on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its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own.</a:t>
              </a:r>
              <a:endParaRPr lang="id-ID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B3D60E6-9759-4EFD-BF28-4D6EBC439E85}"/>
              </a:ext>
            </a:extLst>
          </p:cNvPr>
          <p:cNvGrpSpPr/>
          <p:nvPr/>
        </p:nvGrpSpPr>
        <p:grpSpPr>
          <a:xfrm>
            <a:off x="926488" y="3907574"/>
            <a:ext cx="9586759" cy="1432865"/>
            <a:chOff x="1100293" y="5392001"/>
            <a:chExt cx="9586759" cy="1432865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CE0D2FC3-E3AF-4E03-84E7-A48B436380AF}"/>
                </a:ext>
              </a:extLst>
            </p:cNvPr>
            <p:cNvSpPr/>
            <p:nvPr/>
          </p:nvSpPr>
          <p:spPr>
            <a:xfrm rot="5400000">
              <a:off x="5213640" y="1351453"/>
              <a:ext cx="1432864" cy="9513961"/>
            </a:xfrm>
            <a:prstGeom prst="round2SameRect">
              <a:avLst>
                <a:gd name="adj1" fmla="val 3704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508000" dir="5400000" sx="90000" sy="90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3E917D70-0249-4CAD-A819-662D769C823A}"/>
                </a:ext>
              </a:extLst>
            </p:cNvPr>
            <p:cNvSpPr/>
            <p:nvPr/>
          </p:nvSpPr>
          <p:spPr>
            <a:xfrm rot="16200000" flipH="1">
              <a:off x="422627" y="6069667"/>
              <a:ext cx="1432864" cy="77532"/>
            </a:xfrm>
            <a:prstGeom prst="round2SameRect">
              <a:avLst>
                <a:gd name="adj1" fmla="val 7299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DD4FE5-B917-4AE2-816E-A3142F17CC23}"/>
                </a:ext>
              </a:extLst>
            </p:cNvPr>
            <p:cNvSpPr/>
            <p:nvPr/>
          </p:nvSpPr>
          <p:spPr>
            <a:xfrm>
              <a:off x="1375297" y="5693185"/>
              <a:ext cx="8751972" cy="796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This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design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pattern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basically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comes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to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use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when one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party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has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considerable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interest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that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another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party is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given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subsidized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or easier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access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to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</a:t>
              </a: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service</a:t>
              </a:r>
              <a:endParaRPr lang="id-ID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B6E5ED-59D2-418D-940B-9663C048A9E0}"/>
              </a:ext>
            </a:extLst>
          </p:cNvPr>
          <p:cNvGrpSpPr/>
          <p:nvPr/>
        </p:nvGrpSpPr>
        <p:grpSpPr>
          <a:xfrm>
            <a:off x="9953464" y="4524520"/>
            <a:ext cx="322159" cy="198971"/>
            <a:chOff x="4840536" y="357717"/>
            <a:chExt cx="7152011" cy="4417183"/>
          </a:xfrm>
          <a:solidFill>
            <a:schemeClr val="bg1">
              <a:lumMod val="75000"/>
            </a:schemeClr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EE92626-836B-4583-9AEA-E51689247779}"/>
                </a:ext>
              </a:extLst>
            </p:cNvPr>
            <p:cNvSpPr/>
            <p:nvPr/>
          </p:nvSpPr>
          <p:spPr>
            <a:xfrm>
              <a:off x="4840536" y="3077802"/>
              <a:ext cx="6741864" cy="54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48F56F3-0B0A-49AC-A03B-7268AE1DC86D}"/>
                </a:ext>
              </a:extLst>
            </p:cNvPr>
            <p:cNvSpPr/>
            <p:nvPr/>
          </p:nvSpPr>
          <p:spPr>
            <a:xfrm rot="2700000">
              <a:off x="8324327" y="1921828"/>
              <a:ext cx="3668221" cy="54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1609C4B-0C38-45DC-A823-324C912DA834}"/>
                </a:ext>
              </a:extLst>
            </p:cNvPr>
            <p:cNvSpPr/>
            <p:nvPr/>
          </p:nvSpPr>
          <p:spPr>
            <a:xfrm rot="18900000" flipV="1">
              <a:off x="8324326" y="4234900"/>
              <a:ext cx="3668221" cy="54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F65C9EC-BE76-473B-8343-EAB65CEB4417}"/>
              </a:ext>
            </a:extLst>
          </p:cNvPr>
          <p:cNvGrpSpPr/>
          <p:nvPr/>
        </p:nvGrpSpPr>
        <p:grpSpPr>
          <a:xfrm>
            <a:off x="2430341" y="7452541"/>
            <a:ext cx="8262602" cy="2206990"/>
            <a:chOff x="2537479" y="6372284"/>
            <a:chExt cx="5728504" cy="220699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F3C4AA-0276-404F-9BB1-C5AFD44C8181}"/>
                </a:ext>
              </a:extLst>
            </p:cNvPr>
            <p:cNvSpPr/>
            <p:nvPr/>
          </p:nvSpPr>
          <p:spPr>
            <a:xfrm>
              <a:off x="2537479" y="6372284"/>
              <a:ext cx="694507" cy="604477"/>
            </a:xfrm>
            <a:custGeom>
              <a:avLst/>
              <a:gdLst>
                <a:gd name="connsiteX0" fmla="*/ 395021 w 395021"/>
                <a:gd name="connsiteY0" fmla="*/ 0 h 343815"/>
                <a:gd name="connsiteX1" fmla="*/ 395021 w 395021"/>
                <a:gd name="connsiteY1" fmla="*/ 70714 h 343815"/>
                <a:gd name="connsiteX2" fmla="*/ 320650 w 395021"/>
                <a:gd name="connsiteY2" fmla="*/ 179223 h 343815"/>
                <a:gd name="connsiteX3" fmla="*/ 395021 w 395021"/>
                <a:gd name="connsiteY3" fmla="*/ 179223 h 343815"/>
                <a:gd name="connsiteX4" fmla="*/ 395021 w 395021"/>
                <a:gd name="connsiteY4" fmla="*/ 343815 h 343815"/>
                <a:gd name="connsiteX5" fmla="*/ 242621 w 395021"/>
                <a:gd name="connsiteY5" fmla="*/ 343815 h 343815"/>
                <a:gd name="connsiteX6" fmla="*/ 242621 w 395021"/>
                <a:gd name="connsiteY6" fmla="*/ 179223 h 343815"/>
                <a:gd name="connsiteX7" fmla="*/ 287731 w 395021"/>
                <a:gd name="connsiteY7" fmla="*/ 63399 h 343815"/>
                <a:gd name="connsiteX8" fmla="*/ 395021 w 395021"/>
                <a:gd name="connsiteY8" fmla="*/ 0 h 343815"/>
                <a:gd name="connsiteX9" fmla="*/ 152400 w 395021"/>
                <a:gd name="connsiteY9" fmla="*/ 0 h 343815"/>
                <a:gd name="connsiteX10" fmla="*/ 152400 w 395021"/>
                <a:gd name="connsiteY10" fmla="*/ 70714 h 343815"/>
                <a:gd name="connsiteX11" fmla="*/ 78029 w 395021"/>
                <a:gd name="connsiteY11" fmla="*/ 179223 h 343815"/>
                <a:gd name="connsiteX12" fmla="*/ 152400 w 395021"/>
                <a:gd name="connsiteY12" fmla="*/ 179223 h 343815"/>
                <a:gd name="connsiteX13" fmla="*/ 152400 w 395021"/>
                <a:gd name="connsiteY13" fmla="*/ 343815 h 343815"/>
                <a:gd name="connsiteX14" fmla="*/ 0 w 395021"/>
                <a:gd name="connsiteY14" fmla="*/ 343815 h 343815"/>
                <a:gd name="connsiteX15" fmla="*/ 0 w 395021"/>
                <a:gd name="connsiteY15" fmla="*/ 179223 h 343815"/>
                <a:gd name="connsiteX16" fmla="*/ 45111 w 395021"/>
                <a:gd name="connsiteY16" fmla="*/ 63399 h 343815"/>
                <a:gd name="connsiteX17" fmla="*/ 152400 w 395021"/>
                <a:gd name="connsiteY17" fmla="*/ 0 h 34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5021" h="343815">
                  <a:moveTo>
                    <a:pt x="395021" y="0"/>
                  </a:moveTo>
                  <a:lnTo>
                    <a:pt x="395021" y="70714"/>
                  </a:lnTo>
                  <a:cubicBezTo>
                    <a:pt x="345440" y="87783"/>
                    <a:pt x="320650" y="123952"/>
                    <a:pt x="320650" y="179223"/>
                  </a:cubicBezTo>
                  <a:lnTo>
                    <a:pt x="395021" y="179223"/>
                  </a:lnTo>
                  <a:lnTo>
                    <a:pt x="395021" y="343815"/>
                  </a:lnTo>
                  <a:lnTo>
                    <a:pt x="242621" y="343815"/>
                  </a:lnTo>
                  <a:lnTo>
                    <a:pt x="242621" y="179223"/>
                  </a:lnTo>
                  <a:cubicBezTo>
                    <a:pt x="242621" y="135332"/>
                    <a:pt x="257658" y="96724"/>
                    <a:pt x="287731" y="63399"/>
                  </a:cubicBezTo>
                  <a:cubicBezTo>
                    <a:pt x="314554" y="34138"/>
                    <a:pt x="350317" y="13005"/>
                    <a:pt x="395021" y="0"/>
                  </a:cubicBezTo>
                  <a:close/>
                  <a:moveTo>
                    <a:pt x="152400" y="0"/>
                  </a:moveTo>
                  <a:lnTo>
                    <a:pt x="152400" y="70714"/>
                  </a:lnTo>
                  <a:cubicBezTo>
                    <a:pt x="102819" y="87783"/>
                    <a:pt x="78029" y="123952"/>
                    <a:pt x="78029" y="179223"/>
                  </a:cubicBezTo>
                  <a:lnTo>
                    <a:pt x="152400" y="179223"/>
                  </a:lnTo>
                  <a:lnTo>
                    <a:pt x="152400" y="343815"/>
                  </a:lnTo>
                  <a:lnTo>
                    <a:pt x="0" y="343815"/>
                  </a:lnTo>
                  <a:lnTo>
                    <a:pt x="0" y="179223"/>
                  </a:lnTo>
                  <a:cubicBezTo>
                    <a:pt x="0" y="135332"/>
                    <a:pt x="15037" y="96724"/>
                    <a:pt x="45111" y="63399"/>
                  </a:cubicBezTo>
                  <a:cubicBezTo>
                    <a:pt x="71933" y="34138"/>
                    <a:pt x="107696" y="13005"/>
                    <a:pt x="15240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270000" dist="152400" dir="2700000" sx="93000" sy="93000" algn="tl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0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457F1C-B8CF-4AF2-AE45-4836DEA1CA9B}"/>
                </a:ext>
              </a:extLst>
            </p:cNvPr>
            <p:cNvSpPr/>
            <p:nvPr/>
          </p:nvSpPr>
          <p:spPr>
            <a:xfrm>
              <a:off x="3431601" y="6674522"/>
              <a:ext cx="4834382" cy="1904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Being a kind of ‘‘platform’’ for all sorts of services, the broker has the crucial task of balancing the subsidies and revenues from multiple parties in order to ensure both a large customer base (who trust the broker) and a high quantity and quality of services.</a:t>
              </a:r>
              <a:endParaRPr lang="id-ID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pic>
        <p:nvPicPr>
          <p:cNvPr id="3074" name="Picture 2" descr="Image result for ebay">
            <a:extLst>
              <a:ext uri="{FF2B5EF4-FFF2-40B4-BE49-F238E27FC236}">
                <a16:creationId xmlns:a16="http://schemas.microsoft.com/office/drawing/2014/main" id="{845EE539-CFB6-4842-A565-8B98A986B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400" y="1418199"/>
            <a:ext cx="4751108" cy="249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doctor.se">
            <a:extLst>
              <a:ext uri="{FF2B5EF4-FFF2-40B4-BE49-F238E27FC236}">
                <a16:creationId xmlns:a16="http://schemas.microsoft.com/office/drawing/2014/main" id="{D1A3A7E3-CF6C-4A61-8336-BA08B68BB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933" y="3922691"/>
            <a:ext cx="6807949" cy="151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cohealo">
            <a:extLst>
              <a:ext uri="{FF2B5EF4-FFF2-40B4-BE49-F238E27FC236}">
                <a16:creationId xmlns:a16="http://schemas.microsoft.com/office/drawing/2014/main" id="{51F54E59-1E0A-4C9D-8B22-EC696B9A4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342" y="5869735"/>
            <a:ext cx="3958166" cy="25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4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30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30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30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30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17F2A0-E80B-4300-A332-E3CE75B2C6AF}"/>
              </a:ext>
            </a:extLst>
          </p:cNvPr>
          <p:cNvGrpSpPr/>
          <p:nvPr/>
        </p:nvGrpSpPr>
        <p:grpSpPr>
          <a:xfrm>
            <a:off x="1680188" y="1919906"/>
            <a:ext cx="7219972" cy="3023073"/>
            <a:chOff x="1441101" y="993866"/>
            <a:chExt cx="7219972" cy="3023073"/>
          </a:xfrm>
        </p:grpSpPr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8AD2FEA3-9F48-4EA5-9909-AC305DF59887}"/>
                </a:ext>
              </a:extLst>
            </p:cNvPr>
            <p:cNvSpPr txBox="1">
              <a:spLocks/>
            </p:cNvSpPr>
            <p:nvPr/>
          </p:nvSpPr>
          <p:spPr>
            <a:xfrm>
              <a:off x="1441101" y="1443601"/>
              <a:ext cx="7219972" cy="2573338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4400" dirty="0">
                  <a:solidFill>
                    <a:schemeClr val="bg1"/>
                  </a:solidFill>
                  <a:latin typeface="Advent Pro" panose="02000506040000020004" pitchFamily="2" charset="0"/>
                </a:rPr>
                <a:t>Crowd Sourcing/Open</a:t>
              </a:r>
              <a:r>
                <a:rPr lang="en-SE" sz="4400" dirty="0">
                  <a:solidFill>
                    <a:schemeClr val="bg1"/>
                  </a:solidFill>
                  <a:latin typeface="Advent Pro" panose="02000506040000020004" pitchFamily="2" charset="0"/>
                </a:rPr>
                <a:t> BM</a:t>
              </a:r>
              <a:endParaRPr lang="id-ID" sz="4400" dirty="0">
                <a:solidFill>
                  <a:schemeClr val="bg1"/>
                </a:solidFill>
                <a:latin typeface="Advent Pro" panose="02000506040000020004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775544-2E7D-415E-B317-D99C77822ED4}"/>
                </a:ext>
              </a:extLst>
            </p:cNvPr>
            <p:cNvSpPr txBox="1"/>
            <p:nvPr/>
          </p:nvSpPr>
          <p:spPr>
            <a:xfrm>
              <a:off x="1441101" y="993866"/>
              <a:ext cx="2807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600" b="1" spc="600" dirty="0">
                  <a:solidFill>
                    <a:schemeClr val="bg1">
                      <a:lumMod val="65000"/>
                    </a:schemeClr>
                  </a:solidFill>
                  <a:latin typeface="Advent Pro" panose="02000506040000020004" pitchFamily="2" charset="0"/>
                  <a:ea typeface="Roboto Medium" panose="02000000000000000000" pitchFamily="2" charset="0"/>
                  <a:cs typeface="Segoe UI" panose="020B0502040204020203" pitchFamily="34" charset="0"/>
                </a:rPr>
                <a:t>BM #3</a:t>
              </a:r>
              <a:endParaRPr lang="id-ID" sz="1600" b="1" spc="600" dirty="0">
                <a:solidFill>
                  <a:schemeClr val="bg1">
                    <a:lumMod val="65000"/>
                  </a:schemeClr>
                </a:solidFill>
                <a:latin typeface="Advent Pro" panose="02000506040000020004" pitchFamily="2" charset="0"/>
                <a:ea typeface="Roboto Medium" panose="02000000000000000000" pitchFamily="2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23EA509-A663-4076-8172-2E8B5E51FBD8}"/>
              </a:ext>
            </a:extLst>
          </p:cNvPr>
          <p:cNvSpPr/>
          <p:nvPr/>
        </p:nvSpPr>
        <p:spPr>
          <a:xfrm>
            <a:off x="1680188" y="3384932"/>
            <a:ext cx="7118372" cy="804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</a:rPr>
              <a:t>Commitment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of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motivated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individuals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produce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value for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the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organization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for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free</a:t>
            </a:r>
            <a:endParaRPr lang="en-US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4ED8B8-E3B7-428B-A494-048A43CB05DC}"/>
              </a:ext>
            </a:extLst>
          </p:cNvPr>
          <p:cNvGrpSpPr/>
          <p:nvPr/>
        </p:nvGrpSpPr>
        <p:grpSpPr>
          <a:xfrm>
            <a:off x="2079467" y="6332816"/>
            <a:ext cx="8033416" cy="1533062"/>
            <a:chOff x="2537479" y="7273886"/>
            <a:chExt cx="6683403" cy="153306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F29F084-44C9-4BD5-B857-BA09933A3D1C}"/>
                </a:ext>
              </a:extLst>
            </p:cNvPr>
            <p:cNvSpPr/>
            <p:nvPr/>
          </p:nvSpPr>
          <p:spPr>
            <a:xfrm>
              <a:off x="2537479" y="7273886"/>
              <a:ext cx="694507" cy="604477"/>
            </a:xfrm>
            <a:custGeom>
              <a:avLst/>
              <a:gdLst>
                <a:gd name="connsiteX0" fmla="*/ 395021 w 395021"/>
                <a:gd name="connsiteY0" fmla="*/ 0 h 343815"/>
                <a:gd name="connsiteX1" fmla="*/ 395021 w 395021"/>
                <a:gd name="connsiteY1" fmla="*/ 70714 h 343815"/>
                <a:gd name="connsiteX2" fmla="*/ 320650 w 395021"/>
                <a:gd name="connsiteY2" fmla="*/ 179223 h 343815"/>
                <a:gd name="connsiteX3" fmla="*/ 395021 w 395021"/>
                <a:gd name="connsiteY3" fmla="*/ 179223 h 343815"/>
                <a:gd name="connsiteX4" fmla="*/ 395021 w 395021"/>
                <a:gd name="connsiteY4" fmla="*/ 343815 h 343815"/>
                <a:gd name="connsiteX5" fmla="*/ 242621 w 395021"/>
                <a:gd name="connsiteY5" fmla="*/ 343815 h 343815"/>
                <a:gd name="connsiteX6" fmla="*/ 242621 w 395021"/>
                <a:gd name="connsiteY6" fmla="*/ 179223 h 343815"/>
                <a:gd name="connsiteX7" fmla="*/ 287731 w 395021"/>
                <a:gd name="connsiteY7" fmla="*/ 63399 h 343815"/>
                <a:gd name="connsiteX8" fmla="*/ 395021 w 395021"/>
                <a:gd name="connsiteY8" fmla="*/ 0 h 343815"/>
                <a:gd name="connsiteX9" fmla="*/ 152400 w 395021"/>
                <a:gd name="connsiteY9" fmla="*/ 0 h 343815"/>
                <a:gd name="connsiteX10" fmla="*/ 152400 w 395021"/>
                <a:gd name="connsiteY10" fmla="*/ 70714 h 343815"/>
                <a:gd name="connsiteX11" fmla="*/ 78029 w 395021"/>
                <a:gd name="connsiteY11" fmla="*/ 179223 h 343815"/>
                <a:gd name="connsiteX12" fmla="*/ 152400 w 395021"/>
                <a:gd name="connsiteY12" fmla="*/ 179223 h 343815"/>
                <a:gd name="connsiteX13" fmla="*/ 152400 w 395021"/>
                <a:gd name="connsiteY13" fmla="*/ 343815 h 343815"/>
                <a:gd name="connsiteX14" fmla="*/ 0 w 395021"/>
                <a:gd name="connsiteY14" fmla="*/ 343815 h 343815"/>
                <a:gd name="connsiteX15" fmla="*/ 0 w 395021"/>
                <a:gd name="connsiteY15" fmla="*/ 179223 h 343815"/>
                <a:gd name="connsiteX16" fmla="*/ 45111 w 395021"/>
                <a:gd name="connsiteY16" fmla="*/ 63399 h 343815"/>
                <a:gd name="connsiteX17" fmla="*/ 152400 w 395021"/>
                <a:gd name="connsiteY17" fmla="*/ 0 h 34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5021" h="343815">
                  <a:moveTo>
                    <a:pt x="395021" y="0"/>
                  </a:moveTo>
                  <a:lnTo>
                    <a:pt x="395021" y="70714"/>
                  </a:lnTo>
                  <a:cubicBezTo>
                    <a:pt x="345440" y="87783"/>
                    <a:pt x="320650" y="123952"/>
                    <a:pt x="320650" y="179223"/>
                  </a:cubicBezTo>
                  <a:lnTo>
                    <a:pt x="395021" y="179223"/>
                  </a:lnTo>
                  <a:lnTo>
                    <a:pt x="395021" y="343815"/>
                  </a:lnTo>
                  <a:lnTo>
                    <a:pt x="242621" y="343815"/>
                  </a:lnTo>
                  <a:lnTo>
                    <a:pt x="242621" y="179223"/>
                  </a:lnTo>
                  <a:cubicBezTo>
                    <a:pt x="242621" y="135332"/>
                    <a:pt x="257658" y="96724"/>
                    <a:pt x="287731" y="63399"/>
                  </a:cubicBezTo>
                  <a:cubicBezTo>
                    <a:pt x="314554" y="34138"/>
                    <a:pt x="350317" y="13005"/>
                    <a:pt x="395021" y="0"/>
                  </a:cubicBezTo>
                  <a:close/>
                  <a:moveTo>
                    <a:pt x="152400" y="0"/>
                  </a:moveTo>
                  <a:lnTo>
                    <a:pt x="152400" y="70714"/>
                  </a:lnTo>
                  <a:cubicBezTo>
                    <a:pt x="102819" y="87783"/>
                    <a:pt x="78029" y="123952"/>
                    <a:pt x="78029" y="179223"/>
                  </a:cubicBezTo>
                  <a:lnTo>
                    <a:pt x="152400" y="179223"/>
                  </a:lnTo>
                  <a:lnTo>
                    <a:pt x="152400" y="343815"/>
                  </a:lnTo>
                  <a:lnTo>
                    <a:pt x="0" y="343815"/>
                  </a:lnTo>
                  <a:lnTo>
                    <a:pt x="0" y="179223"/>
                  </a:lnTo>
                  <a:cubicBezTo>
                    <a:pt x="0" y="135332"/>
                    <a:pt x="15037" y="96724"/>
                    <a:pt x="45111" y="63399"/>
                  </a:cubicBezTo>
                  <a:cubicBezTo>
                    <a:pt x="71933" y="34138"/>
                    <a:pt x="107696" y="13005"/>
                    <a:pt x="15240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270000" dist="152400" dir="2700000" sx="93000" sy="93000" algn="tl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0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1F4B02-7118-4992-9C19-68C6A1600BB1}"/>
                </a:ext>
              </a:extLst>
            </p:cNvPr>
            <p:cNvSpPr/>
            <p:nvPr/>
          </p:nvSpPr>
          <p:spPr>
            <a:xfrm>
              <a:off x="3486658" y="7640860"/>
              <a:ext cx="5734224" cy="1166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The basic idea behind the crowed-based business logic is to use the creativity, knowledge, leisure, or money of dozens,</a:t>
              </a:r>
              <a:endParaRPr lang="id-ID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B3D60E6-9759-4EFD-BF28-4D6EBC439E85}"/>
              </a:ext>
            </a:extLst>
          </p:cNvPr>
          <p:cNvGrpSpPr/>
          <p:nvPr/>
        </p:nvGrpSpPr>
        <p:grpSpPr>
          <a:xfrm>
            <a:off x="1140933" y="4596957"/>
            <a:ext cx="9586759" cy="1432865"/>
            <a:chOff x="1100293" y="5392001"/>
            <a:chExt cx="9586759" cy="1432865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CE0D2FC3-E3AF-4E03-84E7-A48B436380AF}"/>
                </a:ext>
              </a:extLst>
            </p:cNvPr>
            <p:cNvSpPr/>
            <p:nvPr/>
          </p:nvSpPr>
          <p:spPr>
            <a:xfrm rot="5400000">
              <a:off x="5213640" y="1351453"/>
              <a:ext cx="1432864" cy="9513961"/>
            </a:xfrm>
            <a:prstGeom prst="round2SameRect">
              <a:avLst>
                <a:gd name="adj1" fmla="val 3704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508000" dir="5400000" sx="90000" sy="90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3E917D70-0249-4CAD-A819-662D769C823A}"/>
                </a:ext>
              </a:extLst>
            </p:cNvPr>
            <p:cNvSpPr/>
            <p:nvPr/>
          </p:nvSpPr>
          <p:spPr>
            <a:xfrm rot="16200000" flipH="1">
              <a:off x="422627" y="6069667"/>
              <a:ext cx="1432864" cy="77532"/>
            </a:xfrm>
            <a:prstGeom prst="round2SameRect">
              <a:avLst>
                <a:gd name="adj1" fmla="val 7299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DD4FE5-B917-4AE2-816E-A3142F17CC23}"/>
                </a:ext>
              </a:extLst>
            </p:cNvPr>
            <p:cNvSpPr/>
            <p:nvPr/>
          </p:nvSpPr>
          <p:spPr>
            <a:xfrm>
              <a:off x="1618922" y="5710060"/>
              <a:ext cx="7957769" cy="796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Possible solutions are crowd-based concepts such as crowd sourcing, crowd creation, crowd voting, or crowd funding .</a:t>
              </a:r>
              <a:endParaRPr lang="id-ID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B6E5ED-59D2-418D-940B-9663C048A9E0}"/>
              </a:ext>
            </a:extLst>
          </p:cNvPr>
          <p:cNvGrpSpPr/>
          <p:nvPr/>
        </p:nvGrpSpPr>
        <p:grpSpPr>
          <a:xfrm>
            <a:off x="9736269" y="5287429"/>
            <a:ext cx="322159" cy="198971"/>
            <a:chOff x="4840536" y="357717"/>
            <a:chExt cx="7152011" cy="4417183"/>
          </a:xfrm>
          <a:solidFill>
            <a:schemeClr val="bg1">
              <a:lumMod val="75000"/>
            </a:schemeClr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EE92626-836B-4583-9AEA-E51689247779}"/>
                </a:ext>
              </a:extLst>
            </p:cNvPr>
            <p:cNvSpPr/>
            <p:nvPr/>
          </p:nvSpPr>
          <p:spPr>
            <a:xfrm>
              <a:off x="4840536" y="3077802"/>
              <a:ext cx="6741864" cy="54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48F56F3-0B0A-49AC-A03B-7268AE1DC86D}"/>
                </a:ext>
              </a:extLst>
            </p:cNvPr>
            <p:cNvSpPr/>
            <p:nvPr/>
          </p:nvSpPr>
          <p:spPr>
            <a:xfrm rot="2700000">
              <a:off x="8324327" y="1921828"/>
              <a:ext cx="3668221" cy="54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1609C4B-0C38-45DC-A823-324C912DA834}"/>
                </a:ext>
              </a:extLst>
            </p:cNvPr>
            <p:cNvSpPr/>
            <p:nvPr/>
          </p:nvSpPr>
          <p:spPr>
            <a:xfrm rot="18900000" flipV="1">
              <a:off x="8324326" y="4234900"/>
              <a:ext cx="3668221" cy="54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4098" name="Picture 2" descr="Image result for PatientsLikeMe.com">
            <a:extLst>
              <a:ext uri="{FF2B5EF4-FFF2-40B4-BE49-F238E27FC236}">
                <a16:creationId xmlns:a16="http://schemas.microsoft.com/office/drawing/2014/main" id="{C783681E-EA4F-4CAD-BEF1-F55B2D572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1680" y="4420234"/>
            <a:ext cx="3777932" cy="197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F8BDC43-E502-4D60-8811-82AE92597015}"/>
              </a:ext>
            </a:extLst>
          </p:cNvPr>
          <p:cNvGrpSpPr/>
          <p:nvPr/>
        </p:nvGrpSpPr>
        <p:grpSpPr>
          <a:xfrm>
            <a:off x="2063090" y="7865878"/>
            <a:ext cx="8664603" cy="1163731"/>
            <a:chOff x="2537479" y="7273886"/>
            <a:chExt cx="6683403" cy="116373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CB3D1DB-C600-4412-8341-BBF899A88944}"/>
                </a:ext>
              </a:extLst>
            </p:cNvPr>
            <p:cNvSpPr/>
            <p:nvPr/>
          </p:nvSpPr>
          <p:spPr>
            <a:xfrm>
              <a:off x="2537479" y="7273886"/>
              <a:ext cx="694507" cy="604477"/>
            </a:xfrm>
            <a:custGeom>
              <a:avLst/>
              <a:gdLst>
                <a:gd name="connsiteX0" fmla="*/ 395021 w 395021"/>
                <a:gd name="connsiteY0" fmla="*/ 0 h 343815"/>
                <a:gd name="connsiteX1" fmla="*/ 395021 w 395021"/>
                <a:gd name="connsiteY1" fmla="*/ 70714 h 343815"/>
                <a:gd name="connsiteX2" fmla="*/ 320650 w 395021"/>
                <a:gd name="connsiteY2" fmla="*/ 179223 h 343815"/>
                <a:gd name="connsiteX3" fmla="*/ 395021 w 395021"/>
                <a:gd name="connsiteY3" fmla="*/ 179223 h 343815"/>
                <a:gd name="connsiteX4" fmla="*/ 395021 w 395021"/>
                <a:gd name="connsiteY4" fmla="*/ 343815 h 343815"/>
                <a:gd name="connsiteX5" fmla="*/ 242621 w 395021"/>
                <a:gd name="connsiteY5" fmla="*/ 343815 h 343815"/>
                <a:gd name="connsiteX6" fmla="*/ 242621 w 395021"/>
                <a:gd name="connsiteY6" fmla="*/ 179223 h 343815"/>
                <a:gd name="connsiteX7" fmla="*/ 287731 w 395021"/>
                <a:gd name="connsiteY7" fmla="*/ 63399 h 343815"/>
                <a:gd name="connsiteX8" fmla="*/ 395021 w 395021"/>
                <a:gd name="connsiteY8" fmla="*/ 0 h 343815"/>
                <a:gd name="connsiteX9" fmla="*/ 152400 w 395021"/>
                <a:gd name="connsiteY9" fmla="*/ 0 h 343815"/>
                <a:gd name="connsiteX10" fmla="*/ 152400 w 395021"/>
                <a:gd name="connsiteY10" fmla="*/ 70714 h 343815"/>
                <a:gd name="connsiteX11" fmla="*/ 78029 w 395021"/>
                <a:gd name="connsiteY11" fmla="*/ 179223 h 343815"/>
                <a:gd name="connsiteX12" fmla="*/ 152400 w 395021"/>
                <a:gd name="connsiteY12" fmla="*/ 179223 h 343815"/>
                <a:gd name="connsiteX13" fmla="*/ 152400 w 395021"/>
                <a:gd name="connsiteY13" fmla="*/ 343815 h 343815"/>
                <a:gd name="connsiteX14" fmla="*/ 0 w 395021"/>
                <a:gd name="connsiteY14" fmla="*/ 343815 h 343815"/>
                <a:gd name="connsiteX15" fmla="*/ 0 w 395021"/>
                <a:gd name="connsiteY15" fmla="*/ 179223 h 343815"/>
                <a:gd name="connsiteX16" fmla="*/ 45111 w 395021"/>
                <a:gd name="connsiteY16" fmla="*/ 63399 h 343815"/>
                <a:gd name="connsiteX17" fmla="*/ 152400 w 395021"/>
                <a:gd name="connsiteY17" fmla="*/ 0 h 34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5021" h="343815">
                  <a:moveTo>
                    <a:pt x="395021" y="0"/>
                  </a:moveTo>
                  <a:lnTo>
                    <a:pt x="395021" y="70714"/>
                  </a:lnTo>
                  <a:cubicBezTo>
                    <a:pt x="345440" y="87783"/>
                    <a:pt x="320650" y="123952"/>
                    <a:pt x="320650" y="179223"/>
                  </a:cubicBezTo>
                  <a:lnTo>
                    <a:pt x="395021" y="179223"/>
                  </a:lnTo>
                  <a:lnTo>
                    <a:pt x="395021" y="343815"/>
                  </a:lnTo>
                  <a:lnTo>
                    <a:pt x="242621" y="343815"/>
                  </a:lnTo>
                  <a:lnTo>
                    <a:pt x="242621" y="179223"/>
                  </a:lnTo>
                  <a:cubicBezTo>
                    <a:pt x="242621" y="135332"/>
                    <a:pt x="257658" y="96724"/>
                    <a:pt x="287731" y="63399"/>
                  </a:cubicBezTo>
                  <a:cubicBezTo>
                    <a:pt x="314554" y="34138"/>
                    <a:pt x="350317" y="13005"/>
                    <a:pt x="395021" y="0"/>
                  </a:cubicBezTo>
                  <a:close/>
                  <a:moveTo>
                    <a:pt x="152400" y="0"/>
                  </a:moveTo>
                  <a:lnTo>
                    <a:pt x="152400" y="70714"/>
                  </a:lnTo>
                  <a:cubicBezTo>
                    <a:pt x="102819" y="87783"/>
                    <a:pt x="78029" y="123952"/>
                    <a:pt x="78029" y="179223"/>
                  </a:cubicBezTo>
                  <a:lnTo>
                    <a:pt x="152400" y="179223"/>
                  </a:lnTo>
                  <a:lnTo>
                    <a:pt x="152400" y="343815"/>
                  </a:lnTo>
                  <a:lnTo>
                    <a:pt x="0" y="343815"/>
                  </a:lnTo>
                  <a:lnTo>
                    <a:pt x="0" y="179223"/>
                  </a:lnTo>
                  <a:cubicBezTo>
                    <a:pt x="0" y="135332"/>
                    <a:pt x="15037" y="96724"/>
                    <a:pt x="45111" y="63399"/>
                  </a:cubicBezTo>
                  <a:cubicBezTo>
                    <a:pt x="71933" y="34138"/>
                    <a:pt x="107696" y="13005"/>
                    <a:pt x="15240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270000" dist="152400" dir="2700000" sx="93000" sy="93000" algn="tl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0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C992308-0B84-4012-8CCC-5CF68FA3CFAD}"/>
                </a:ext>
              </a:extLst>
            </p:cNvPr>
            <p:cNvSpPr/>
            <p:nvPr/>
          </p:nvSpPr>
          <p:spPr>
            <a:xfrm>
              <a:off x="3486658" y="7640860"/>
              <a:ext cx="5734224" cy="796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e-health services that rely on crowd-based concepts are risky as they have a high dependency on altruistic user behavior.</a:t>
              </a:r>
              <a:endParaRPr lang="id-ID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pic>
        <p:nvPicPr>
          <p:cNvPr id="4100" name="Picture 4" descr="Image result for wikipedia">
            <a:extLst>
              <a:ext uri="{FF2B5EF4-FFF2-40B4-BE49-F238E27FC236}">
                <a16:creationId xmlns:a16="http://schemas.microsoft.com/office/drawing/2014/main" id="{94E26499-DA0E-461D-AC12-6020D24D7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463" y="1526221"/>
            <a:ext cx="2671652" cy="266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helparound">
            <a:extLst>
              <a:ext uri="{FF2B5EF4-FFF2-40B4-BE49-F238E27FC236}">
                <a16:creationId xmlns:a16="http://schemas.microsoft.com/office/drawing/2014/main" id="{0E88CB0B-295C-4A98-AB77-31294CB7C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410" y="6680571"/>
            <a:ext cx="3526472" cy="237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4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40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4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4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40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4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17F2A0-E80B-4300-A332-E3CE75B2C6AF}"/>
              </a:ext>
            </a:extLst>
          </p:cNvPr>
          <p:cNvGrpSpPr/>
          <p:nvPr/>
        </p:nvGrpSpPr>
        <p:grpSpPr>
          <a:xfrm>
            <a:off x="1680188" y="1919906"/>
            <a:ext cx="5675652" cy="3023073"/>
            <a:chOff x="1441101" y="993866"/>
            <a:chExt cx="5675652" cy="3023073"/>
          </a:xfrm>
        </p:grpSpPr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8AD2FEA3-9F48-4EA5-9909-AC305DF59887}"/>
                </a:ext>
              </a:extLst>
            </p:cNvPr>
            <p:cNvSpPr txBox="1">
              <a:spLocks/>
            </p:cNvSpPr>
            <p:nvPr/>
          </p:nvSpPr>
          <p:spPr>
            <a:xfrm>
              <a:off x="1441101" y="1443601"/>
              <a:ext cx="5675652" cy="2573338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4400" dirty="0">
                  <a:solidFill>
                    <a:schemeClr val="bg1"/>
                  </a:solidFill>
                  <a:latin typeface="Advent Pro" panose="02000506040000020004" pitchFamily="2" charset="0"/>
                </a:rPr>
                <a:t>Razor and</a:t>
              </a:r>
              <a:r>
                <a:rPr lang="en-SE" sz="4400" dirty="0">
                  <a:solidFill>
                    <a:schemeClr val="bg1"/>
                  </a:solidFill>
                  <a:latin typeface="Advent Pro" panose="02000506040000020004" pitchFamily="2" charset="0"/>
                </a:rPr>
                <a:t> </a:t>
              </a:r>
              <a:r>
                <a:rPr lang="en-US" sz="4400" dirty="0">
                  <a:solidFill>
                    <a:schemeClr val="bg1"/>
                  </a:solidFill>
                  <a:latin typeface="Advent Pro" panose="02000506040000020004" pitchFamily="2" charset="0"/>
                </a:rPr>
                <a:t>Blades</a:t>
              </a:r>
              <a:r>
                <a:rPr lang="en-SE" sz="4400" dirty="0">
                  <a:solidFill>
                    <a:schemeClr val="bg1"/>
                  </a:solidFill>
                  <a:latin typeface="Advent Pro" panose="02000506040000020004" pitchFamily="2" charset="0"/>
                </a:rPr>
                <a:t> BM</a:t>
              </a:r>
              <a:endParaRPr lang="id-ID" sz="4400" dirty="0">
                <a:solidFill>
                  <a:schemeClr val="bg1"/>
                </a:solidFill>
                <a:latin typeface="Advent Pro" panose="02000506040000020004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775544-2E7D-415E-B317-D99C77822ED4}"/>
                </a:ext>
              </a:extLst>
            </p:cNvPr>
            <p:cNvSpPr txBox="1"/>
            <p:nvPr/>
          </p:nvSpPr>
          <p:spPr>
            <a:xfrm>
              <a:off x="1441101" y="993866"/>
              <a:ext cx="2807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600" b="1" spc="600" dirty="0">
                  <a:solidFill>
                    <a:schemeClr val="bg1">
                      <a:lumMod val="65000"/>
                    </a:schemeClr>
                  </a:solidFill>
                  <a:latin typeface="Advent Pro" panose="02000506040000020004" pitchFamily="2" charset="0"/>
                  <a:ea typeface="Roboto Medium" panose="02000000000000000000" pitchFamily="2" charset="0"/>
                  <a:cs typeface="Segoe UI" panose="020B0502040204020203" pitchFamily="34" charset="0"/>
                </a:rPr>
                <a:t>BM #5</a:t>
              </a:r>
              <a:endParaRPr lang="id-ID" sz="1600" b="1" spc="600" dirty="0">
                <a:solidFill>
                  <a:schemeClr val="bg1">
                    <a:lumMod val="65000"/>
                  </a:schemeClr>
                </a:solidFill>
                <a:latin typeface="Advent Pro" panose="02000506040000020004" pitchFamily="2" charset="0"/>
                <a:ea typeface="Roboto Medium" panose="02000000000000000000" pitchFamily="2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23EA509-A663-4076-8172-2E8B5E51FBD8}"/>
              </a:ext>
            </a:extLst>
          </p:cNvPr>
          <p:cNvSpPr/>
          <p:nvPr/>
        </p:nvSpPr>
        <p:spPr>
          <a:xfrm>
            <a:off x="1680188" y="3384932"/>
            <a:ext cx="7118372" cy="804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</a:rPr>
              <a:t>A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customer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is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lured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with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special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deal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and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by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relying on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lock-in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effects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profit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is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made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from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sales of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complementary</a:t>
            </a:r>
            <a:r>
              <a:rPr lang="en-S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goods</a:t>
            </a:r>
            <a:endParaRPr lang="en-US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F29F084-44C9-4BD5-B857-BA09933A3D1C}"/>
              </a:ext>
            </a:extLst>
          </p:cNvPr>
          <p:cNvSpPr/>
          <p:nvPr/>
        </p:nvSpPr>
        <p:spPr>
          <a:xfrm>
            <a:off x="2537479" y="7273886"/>
            <a:ext cx="694507" cy="604477"/>
          </a:xfrm>
          <a:custGeom>
            <a:avLst/>
            <a:gdLst>
              <a:gd name="connsiteX0" fmla="*/ 395021 w 395021"/>
              <a:gd name="connsiteY0" fmla="*/ 0 h 343815"/>
              <a:gd name="connsiteX1" fmla="*/ 395021 w 395021"/>
              <a:gd name="connsiteY1" fmla="*/ 70714 h 343815"/>
              <a:gd name="connsiteX2" fmla="*/ 320650 w 395021"/>
              <a:gd name="connsiteY2" fmla="*/ 179223 h 343815"/>
              <a:gd name="connsiteX3" fmla="*/ 395021 w 395021"/>
              <a:gd name="connsiteY3" fmla="*/ 179223 h 343815"/>
              <a:gd name="connsiteX4" fmla="*/ 395021 w 395021"/>
              <a:gd name="connsiteY4" fmla="*/ 343815 h 343815"/>
              <a:gd name="connsiteX5" fmla="*/ 242621 w 395021"/>
              <a:gd name="connsiteY5" fmla="*/ 343815 h 343815"/>
              <a:gd name="connsiteX6" fmla="*/ 242621 w 395021"/>
              <a:gd name="connsiteY6" fmla="*/ 179223 h 343815"/>
              <a:gd name="connsiteX7" fmla="*/ 287731 w 395021"/>
              <a:gd name="connsiteY7" fmla="*/ 63399 h 343815"/>
              <a:gd name="connsiteX8" fmla="*/ 395021 w 395021"/>
              <a:gd name="connsiteY8" fmla="*/ 0 h 343815"/>
              <a:gd name="connsiteX9" fmla="*/ 152400 w 395021"/>
              <a:gd name="connsiteY9" fmla="*/ 0 h 343815"/>
              <a:gd name="connsiteX10" fmla="*/ 152400 w 395021"/>
              <a:gd name="connsiteY10" fmla="*/ 70714 h 343815"/>
              <a:gd name="connsiteX11" fmla="*/ 78029 w 395021"/>
              <a:gd name="connsiteY11" fmla="*/ 179223 h 343815"/>
              <a:gd name="connsiteX12" fmla="*/ 152400 w 395021"/>
              <a:gd name="connsiteY12" fmla="*/ 179223 h 343815"/>
              <a:gd name="connsiteX13" fmla="*/ 152400 w 395021"/>
              <a:gd name="connsiteY13" fmla="*/ 343815 h 343815"/>
              <a:gd name="connsiteX14" fmla="*/ 0 w 395021"/>
              <a:gd name="connsiteY14" fmla="*/ 343815 h 343815"/>
              <a:gd name="connsiteX15" fmla="*/ 0 w 395021"/>
              <a:gd name="connsiteY15" fmla="*/ 179223 h 343815"/>
              <a:gd name="connsiteX16" fmla="*/ 45111 w 395021"/>
              <a:gd name="connsiteY16" fmla="*/ 63399 h 343815"/>
              <a:gd name="connsiteX17" fmla="*/ 152400 w 395021"/>
              <a:gd name="connsiteY17" fmla="*/ 0 h 34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5021" h="343815">
                <a:moveTo>
                  <a:pt x="395021" y="0"/>
                </a:moveTo>
                <a:lnTo>
                  <a:pt x="395021" y="70714"/>
                </a:lnTo>
                <a:cubicBezTo>
                  <a:pt x="345440" y="87783"/>
                  <a:pt x="320650" y="123952"/>
                  <a:pt x="320650" y="179223"/>
                </a:cubicBezTo>
                <a:lnTo>
                  <a:pt x="395021" y="179223"/>
                </a:lnTo>
                <a:lnTo>
                  <a:pt x="395021" y="343815"/>
                </a:lnTo>
                <a:lnTo>
                  <a:pt x="242621" y="343815"/>
                </a:lnTo>
                <a:lnTo>
                  <a:pt x="242621" y="179223"/>
                </a:lnTo>
                <a:cubicBezTo>
                  <a:pt x="242621" y="135332"/>
                  <a:pt x="257658" y="96724"/>
                  <a:pt x="287731" y="63399"/>
                </a:cubicBezTo>
                <a:cubicBezTo>
                  <a:pt x="314554" y="34138"/>
                  <a:pt x="350317" y="13005"/>
                  <a:pt x="395021" y="0"/>
                </a:cubicBezTo>
                <a:close/>
                <a:moveTo>
                  <a:pt x="152400" y="0"/>
                </a:moveTo>
                <a:lnTo>
                  <a:pt x="152400" y="70714"/>
                </a:lnTo>
                <a:cubicBezTo>
                  <a:pt x="102819" y="87783"/>
                  <a:pt x="78029" y="123952"/>
                  <a:pt x="78029" y="179223"/>
                </a:cubicBezTo>
                <a:lnTo>
                  <a:pt x="152400" y="179223"/>
                </a:lnTo>
                <a:lnTo>
                  <a:pt x="152400" y="343815"/>
                </a:lnTo>
                <a:lnTo>
                  <a:pt x="0" y="343815"/>
                </a:lnTo>
                <a:lnTo>
                  <a:pt x="0" y="179223"/>
                </a:lnTo>
                <a:cubicBezTo>
                  <a:pt x="0" y="135332"/>
                  <a:pt x="15037" y="96724"/>
                  <a:pt x="45111" y="63399"/>
                </a:cubicBezTo>
                <a:cubicBezTo>
                  <a:pt x="71933" y="34138"/>
                  <a:pt x="107696" y="13005"/>
                  <a:pt x="15240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1270000" dist="152400" dir="2700000" sx="93000" sy="93000" algn="t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1F4B02-7118-4992-9C19-68C6A1600BB1}"/>
              </a:ext>
            </a:extLst>
          </p:cNvPr>
          <p:cNvSpPr/>
          <p:nvPr/>
        </p:nvSpPr>
        <p:spPr>
          <a:xfrm>
            <a:off x="3466338" y="7878363"/>
            <a:ext cx="6549527" cy="153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Razor-and-blade business models can be lucrative when they're working well, but they can stumble when competitors enter the market with a compelling "razor" that uses less-expensive "blades"</a:t>
            </a:r>
            <a:endParaRPr lang="id-ID" sz="2000" i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3D60E6-9759-4EFD-BF28-4D6EBC439E85}"/>
              </a:ext>
            </a:extLst>
          </p:cNvPr>
          <p:cNvGrpSpPr/>
          <p:nvPr/>
        </p:nvGrpSpPr>
        <p:grpSpPr>
          <a:xfrm>
            <a:off x="1100293" y="5392001"/>
            <a:ext cx="9586759" cy="1432865"/>
            <a:chOff x="1100293" y="5392001"/>
            <a:chExt cx="9586759" cy="1432865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CE0D2FC3-E3AF-4E03-84E7-A48B436380AF}"/>
                </a:ext>
              </a:extLst>
            </p:cNvPr>
            <p:cNvSpPr/>
            <p:nvPr/>
          </p:nvSpPr>
          <p:spPr>
            <a:xfrm rot="5400000">
              <a:off x="5213640" y="1351453"/>
              <a:ext cx="1432864" cy="9513961"/>
            </a:xfrm>
            <a:prstGeom prst="round2SameRect">
              <a:avLst>
                <a:gd name="adj1" fmla="val 3704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508000" dir="5400000" sx="90000" sy="90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3E917D70-0249-4CAD-A819-662D769C823A}"/>
                </a:ext>
              </a:extLst>
            </p:cNvPr>
            <p:cNvSpPr/>
            <p:nvPr/>
          </p:nvSpPr>
          <p:spPr>
            <a:xfrm rot="16200000" flipH="1">
              <a:off x="422627" y="6069667"/>
              <a:ext cx="1432864" cy="77532"/>
            </a:xfrm>
            <a:prstGeom prst="round2SameRect">
              <a:avLst>
                <a:gd name="adj1" fmla="val 7299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DD4FE5-B917-4AE2-816E-A3142F17CC23}"/>
                </a:ext>
              </a:extLst>
            </p:cNvPr>
            <p:cNvSpPr/>
            <p:nvPr/>
          </p:nvSpPr>
          <p:spPr>
            <a:xfrm>
              <a:off x="1618922" y="5710060"/>
              <a:ext cx="7957769" cy="796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SE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</a:t>
              </a:r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ell as many "razors" as possible in order to generate an increasing stream of recurring income from "blade" sales over the life of the "razor."</a:t>
              </a:r>
              <a:endParaRPr lang="id-ID" sz="20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B6E5ED-59D2-418D-940B-9663C048A9E0}"/>
              </a:ext>
            </a:extLst>
          </p:cNvPr>
          <p:cNvGrpSpPr/>
          <p:nvPr/>
        </p:nvGrpSpPr>
        <p:grpSpPr>
          <a:xfrm>
            <a:off x="9712181" y="6008948"/>
            <a:ext cx="322159" cy="198971"/>
            <a:chOff x="4840536" y="357717"/>
            <a:chExt cx="7152011" cy="4417183"/>
          </a:xfrm>
          <a:solidFill>
            <a:schemeClr val="bg1">
              <a:lumMod val="75000"/>
            </a:schemeClr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EE92626-836B-4583-9AEA-E51689247779}"/>
                </a:ext>
              </a:extLst>
            </p:cNvPr>
            <p:cNvSpPr/>
            <p:nvPr/>
          </p:nvSpPr>
          <p:spPr>
            <a:xfrm>
              <a:off x="4840536" y="3077802"/>
              <a:ext cx="6741864" cy="54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48F56F3-0B0A-49AC-A03B-7268AE1DC86D}"/>
                </a:ext>
              </a:extLst>
            </p:cNvPr>
            <p:cNvSpPr/>
            <p:nvPr/>
          </p:nvSpPr>
          <p:spPr>
            <a:xfrm rot="2700000">
              <a:off x="8324327" y="1921828"/>
              <a:ext cx="3668221" cy="54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1609C4B-0C38-45DC-A823-324C912DA834}"/>
                </a:ext>
              </a:extLst>
            </p:cNvPr>
            <p:cNvSpPr/>
            <p:nvPr/>
          </p:nvSpPr>
          <p:spPr>
            <a:xfrm rot="18900000" flipV="1">
              <a:off x="8324326" y="4234900"/>
              <a:ext cx="3668221" cy="54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5122" name="Picture 2" descr="Image result for Hewlett-Packard">
            <a:extLst>
              <a:ext uri="{FF2B5EF4-FFF2-40B4-BE49-F238E27FC236}">
                <a16:creationId xmlns:a16="http://schemas.microsoft.com/office/drawing/2014/main" id="{E8BAF25C-6577-4FC8-B882-C13431965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0" y="2804016"/>
            <a:ext cx="4033520" cy="80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fitbit logo">
            <a:extLst>
              <a:ext uri="{FF2B5EF4-FFF2-40B4-BE49-F238E27FC236}">
                <a16:creationId xmlns:a16="http://schemas.microsoft.com/office/drawing/2014/main" id="{C671B490-4EDB-4683-97CD-01742A906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400" y="4754716"/>
            <a:ext cx="5130480" cy="127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aetna logo">
            <a:extLst>
              <a:ext uri="{FF2B5EF4-FFF2-40B4-BE49-F238E27FC236}">
                <a16:creationId xmlns:a16="http://schemas.microsoft.com/office/drawing/2014/main" id="{FD8BC603-62D5-4F8F-B2F7-40BD37209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676" y="6753555"/>
            <a:ext cx="5130480" cy="288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6A960A-1C1E-4BF8-A96B-DB6E7AFF6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8146" y="2369641"/>
            <a:ext cx="3267934" cy="17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5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5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5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5" grpId="0" animBg="1"/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5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5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5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5" grpId="0" animBg="1"/>
          <p:bldP spid="20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UPurple">
      <a:dk1>
        <a:sysClr val="windowText" lastClr="000000"/>
      </a:dk1>
      <a:lt1>
        <a:sysClr val="window" lastClr="FFFFFF"/>
      </a:lt1>
      <a:dk2>
        <a:srgbClr val="2C0131"/>
      </a:dk2>
      <a:lt2>
        <a:srgbClr val="DBEFF9"/>
      </a:lt2>
      <a:accent1>
        <a:srgbClr val="BF70E2"/>
      </a:accent1>
      <a:accent2>
        <a:srgbClr val="C47BF1"/>
      </a:accent2>
      <a:accent3>
        <a:srgbClr val="9F79FF"/>
      </a:accent3>
      <a:accent4>
        <a:srgbClr val="C850DC"/>
      </a:accent4>
      <a:accent5>
        <a:srgbClr val="DD62FE"/>
      </a:accent5>
      <a:accent6>
        <a:srgbClr val="8F049E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3861</TotalTime>
  <Words>1248</Words>
  <Application>Microsoft Office PowerPoint</Application>
  <PresentationFormat>Custom</PresentationFormat>
  <Paragraphs>116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Advent Pro</vt:lpstr>
      <vt:lpstr>Arial</vt:lpstr>
      <vt:lpstr>Bahnschrift Condensed</vt:lpstr>
      <vt:lpstr>Calibri</vt:lpstr>
      <vt:lpstr>Montserrat Hairline</vt:lpstr>
      <vt:lpstr>OKIND G+ Adv T Tc 9c 3bd 71</vt:lpstr>
      <vt:lpstr>Segoe UI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joenanto</dc:creator>
  <cp:lastModifiedBy>Mojtaba Hosseini</cp:lastModifiedBy>
  <cp:revision>336</cp:revision>
  <dcterms:created xsi:type="dcterms:W3CDTF">2017-04-18T01:46:38Z</dcterms:created>
  <dcterms:modified xsi:type="dcterms:W3CDTF">2021-02-15T18:30:42Z</dcterms:modified>
</cp:coreProperties>
</file>